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tehnologiyi-avtori-hodzicka-i-yu-gorobec-o-v-medvid-o-yu-pasichna-t-s-prihodko-yu-m" TargetMode="External"/><Relationship Id="rId1" Type="http://schemas.openxmlformats.org/officeDocument/2006/relationships/hyperlink" Target="https://vsimpptx.com/calendars/calendar/ktp-5-klas-tehnologiyi-avtori-hodzicka-i-yu-gorobec-o-v-medvid-o-yu-pasichna-t-s-prihodko-yu-m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tehnologiyi-hodzicka-i-yu-gorobec-o-v-medvid-o-yu-pasichna-t-s-prihodko-yu-m-6-klas" TargetMode="External"/><Relationship Id="rId1" Type="http://schemas.openxmlformats.org/officeDocument/2006/relationships/hyperlink" Target="https://vsimpptx.com/author/tehnologiyi-hodzicka-i-yu-gorobec-o-v-medvid-o-yu-pasichna-t-s-prihodko-yu-m-5-klas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calendars/calendar/ktp-6-klas-tehnologiyi-avtori-hodzicka-i-yu-gorobec-o-v-medvid-o-yu-pasichna-t-s-prihodko-yu-m" TargetMode="External"/><Relationship Id="rId1" Type="http://schemas.openxmlformats.org/officeDocument/2006/relationships/hyperlink" Target="https://vsimpptx.com/calendars/calendar/ktp-5-klas-tehnologiyi-avtori-hodzicka-i-yu-gorobec-o-v-medvid-o-yu-pasichna-t-s-prihodko-yu-m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vsimpptx.com/author/tehnologiyi-hodzicka-i-yu-gorobec-o-v-medvid-o-yu-pasichna-t-s-prihodko-yu-m-6-klas" TargetMode="External"/><Relationship Id="rId1" Type="http://schemas.openxmlformats.org/officeDocument/2006/relationships/hyperlink" Target="https://vsimpptx.com/author/tehnologiyi-hodzicka-i-yu-gorobec-o-v-medvid-o-yu-pasichna-t-s-prihodko-yu-m-5-kla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6CD46-B83F-4711-940B-75A657D91AD9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UA"/>
        </a:p>
      </dgm:t>
    </dgm:pt>
    <dgm:pt modelId="{32825FEF-D088-40CC-AFCB-234979A643AD}">
      <dgm:prSet phldrT="[Текст]" custT="1"/>
      <dgm:spPr/>
      <dgm:t>
        <a:bodyPr/>
        <a:lstStyle/>
        <a:p>
          <a:r>
            <a:rPr lang="uk-UA" sz="1400" b="1" i="1" noProof="0" dirty="0">
              <a:solidFill>
                <a:srgbClr val="FFFF00"/>
              </a:solidFill>
              <a:latin typeface="Open Sans" panose="020B0606030504020204" pitchFamily="34" charset="0"/>
            </a:rPr>
            <a:t>КТП. 5 клас. Технології. </a:t>
          </a:r>
        </a:p>
        <a:p>
          <a:r>
            <a:rPr lang="uk-UA" sz="1200" b="1" i="1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Автори: Ходзицька І. Ю., </a:t>
          </a:r>
        </a:p>
        <a:p>
          <a:r>
            <a:rPr lang="uk-UA" sz="1200" b="1" i="1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Горобець О. В., Медвідь О. Ю., </a:t>
          </a:r>
        </a:p>
        <a:p>
          <a:r>
            <a:rPr lang="uk-UA" sz="1200" b="1" i="1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Пасічна Т. С., Приходько Ю. М</a:t>
          </a:r>
          <a:r>
            <a:rPr lang="ru-RU" sz="1200" b="1" i="1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.</a:t>
          </a:r>
          <a:endParaRPr lang="ru-UA" sz="1200" dirty="0">
            <a:solidFill>
              <a:schemeClr val="accent1">
                <a:lumMod val="75000"/>
              </a:schemeClr>
            </a:solidFill>
          </a:endParaRPr>
        </a:p>
      </dgm:t>
    </dgm:pt>
    <dgm:pt modelId="{2804F3C1-004A-49FA-A86F-FF8F20462A7B}" type="parTrans" cxnId="{2A30DACC-83A1-4028-8F01-B54B040A415A}">
      <dgm:prSet/>
      <dgm:spPr/>
      <dgm:t>
        <a:bodyPr/>
        <a:lstStyle/>
        <a:p>
          <a:endParaRPr lang="ru-UA"/>
        </a:p>
      </dgm:t>
    </dgm:pt>
    <dgm:pt modelId="{90F127B8-F936-45C1-80ED-ABEFD599764A}" type="sibTrans" cxnId="{2A30DACC-83A1-4028-8F01-B54B040A415A}">
      <dgm:prSet/>
      <dgm:spPr/>
      <dgm:t>
        <a:bodyPr/>
        <a:lstStyle/>
        <a:p>
          <a:endParaRPr lang="ru-UA"/>
        </a:p>
      </dgm:t>
    </dgm:pt>
    <dgm:pt modelId="{1B908F7C-2FD5-40DB-ADBB-A8AA66769A79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1400" dirty="0">
              <a:hlinkClick xmlns:r="http://schemas.openxmlformats.org/officeDocument/2006/relationships" r:id="rId1"/>
            </a:rPr>
            <a:t>https://vsimpptx.com/calendars/calendar/ktp-5-klas-tehnologiyi-avtori-hodzicka-i-yu-gorobec-o-v-medvid-o-yu-pasichna-t-s-prihodko-yu-m</a:t>
          </a:r>
          <a:r>
            <a:rPr lang="uk-UA" sz="1400" dirty="0"/>
            <a:t> </a:t>
          </a:r>
          <a:endParaRPr lang="ru-UA" sz="1400" dirty="0"/>
        </a:p>
      </dgm:t>
    </dgm:pt>
    <dgm:pt modelId="{820B87B8-2EA6-4713-B7A7-5E641D60C0B2}" type="parTrans" cxnId="{822CC1A3-8589-4ADB-844D-A47754963D7D}">
      <dgm:prSet/>
      <dgm:spPr/>
      <dgm:t>
        <a:bodyPr/>
        <a:lstStyle/>
        <a:p>
          <a:endParaRPr lang="ru-UA"/>
        </a:p>
      </dgm:t>
    </dgm:pt>
    <dgm:pt modelId="{6F596445-FB9C-4D83-9059-0F1BA33A20E8}" type="sibTrans" cxnId="{822CC1A3-8589-4ADB-844D-A47754963D7D}">
      <dgm:prSet/>
      <dgm:spPr/>
      <dgm:t>
        <a:bodyPr/>
        <a:lstStyle/>
        <a:p>
          <a:endParaRPr lang="ru-UA"/>
        </a:p>
      </dgm:t>
    </dgm:pt>
    <dgm:pt modelId="{651742AC-EE7A-4454-BBE0-7231217220FD}">
      <dgm:prSet phldrT="[Текст]" custT="1"/>
      <dgm:spPr/>
      <dgm:t>
        <a:bodyPr/>
        <a:lstStyle/>
        <a:p>
          <a:r>
            <a:rPr lang="uk-UA" sz="1400" b="1" i="1" noProof="0" dirty="0">
              <a:solidFill>
                <a:srgbClr val="FFFF00"/>
              </a:solidFill>
              <a:latin typeface="Open Sans" panose="020B0606030504020204" pitchFamily="34" charset="0"/>
            </a:rPr>
            <a:t>КТП. 6 клас. Технології. </a:t>
          </a:r>
        </a:p>
        <a:p>
          <a:r>
            <a:rPr lang="uk-UA" sz="1100" b="1" i="1" noProof="0" dirty="0">
              <a:solidFill>
                <a:srgbClr val="FFC000"/>
              </a:solidFill>
              <a:latin typeface="Open Sans" panose="020B0606030504020204" pitchFamily="34" charset="0"/>
            </a:rPr>
            <a:t>Автори: Ходзицька І. Ю., </a:t>
          </a:r>
        </a:p>
        <a:p>
          <a:r>
            <a:rPr lang="uk-UA" sz="1100" b="1" i="1" noProof="0" dirty="0">
              <a:solidFill>
                <a:srgbClr val="FFC000"/>
              </a:solidFill>
              <a:latin typeface="Open Sans" panose="020B0606030504020204" pitchFamily="34" charset="0"/>
            </a:rPr>
            <a:t>Горобець О. В., Медвідь О. Ю., </a:t>
          </a:r>
        </a:p>
        <a:p>
          <a:r>
            <a:rPr lang="uk-UA" sz="1100" b="1" i="1" noProof="0" dirty="0">
              <a:solidFill>
                <a:srgbClr val="FFC000"/>
              </a:solidFill>
              <a:latin typeface="Open Sans" panose="020B0606030504020204" pitchFamily="34" charset="0"/>
            </a:rPr>
            <a:t>Пасічна Т. С., Приходько Ю. М</a:t>
          </a:r>
          <a:r>
            <a:rPr lang="ru-RU" sz="1100" b="1" i="1" dirty="0">
              <a:solidFill>
                <a:srgbClr val="FFC000"/>
              </a:solidFill>
              <a:latin typeface="Open Sans" panose="020B0606030504020204" pitchFamily="34" charset="0"/>
            </a:rPr>
            <a:t>.</a:t>
          </a:r>
          <a:endParaRPr lang="ru-UA" sz="1100" dirty="0">
            <a:solidFill>
              <a:srgbClr val="FFC000"/>
            </a:solidFill>
          </a:endParaRPr>
        </a:p>
      </dgm:t>
    </dgm:pt>
    <dgm:pt modelId="{D109875C-1501-4B43-8713-4A8C45B89EAC}" type="parTrans" cxnId="{E363DAF1-AC91-4196-9291-242B50D7FC92}">
      <dgm:prSet/>
      <dgm:spPr/>
      <dgm:t>
        <a:bodyPr/>
        <a:lstStyle/>
        <a:p>
          <a:endParaRPr lang="ru-UA"/>
        </a:p>
      </dgm:t>
    </dgm:pt>
    <dgm:pt modelId="{65D4B662-0B36-4B60-BD1F-5ADA8CFEBB20}" type="sibTrans" cxnId="{E363DAF1-AC91-4196-9291-242B50D7FC92}">
      <dgm:prSet/>
      <dgm:spPr/>
      <dgm:t>
        <a:bodyPr/>
        <a:lstStyle/>
        <a:p>
          <a:endParaRPr lang="ru-UA"/>
        </a:p>
      </dgm:t>
    </dgm:pt>
    <dgm:pt modelId="{7A9B9541-69EA-46B6-B7E8-6B43EF592945}">
      <dgm:prSet phldrT="[Текст]"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/>
            </a:rPr>
            <a:t>https://vsimpptx.com/calendars/calendar/ktp-6-klas-tehnologiyi-avtori-hodzicka-i-yu-gorobec-o-v-medvid-o-yu-pasichna-t-s-prihodko-yu-m</a:t>
          </a:r>
          <a:r>
            <a:rPr lang="uk-UA" sz="1400" dirty="0"/>
            <a:t> </a:t>
          </a:r>
          <a:endParaRPr lang="ru-UA" sz="1400" dirty="0"/>
        </a:p>
      </dgm:t>
    </dgm:pt>
    <dgm:pt modelId="{F8558CB4-A417-4F57-A001-4A2FD2631C85}" type="parTrans" cxnId="{CA0B1391-8F4B-4671-B0C1-D6EDB68DF298}">
      <dgm:prSet/>
      <dgm:spPr/>
      <dgm:t>
        <a:bodyPr/>
        <a:lstStyle/>
        <a:p>
          <a:endParaRPr lang="ru-UA"/>
        </a:p>
      </dgm:t>
    </dgm:pt>
    <dgm:pt modelId="{9D664157-12FF-49F8-9F2D-1C6808F815AD}" type="sibTrans" cxnId="{CA0B1391-8F4B-4671-B0C1-D6EDB68DF298}">
      <dgm:prSet/>
      <dgm:spPr/>
      <dgm:t>
        <a:bodyPr/>
        <a:lstStyle/>
        <a:p>
          <a:endParaRPr lang="ru-UA"/>
        </a:p>
      </dgm:t>
    </dgm:pt>
    <dgm:pt modelId="{8E77B0BA-7F4F-412F-8163-0408ADD2D999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ru-UA" sz="1400" dirty="0"/>
        </a:p>
      </dgm:t>
    </dgm:pt>
    <dgm:pt modelId="{B9F8AEC8-C514-4541-B018-F744AEE5BEB8}" type="parTrans" cxnId="{9882388F-F675-4CFF-A68A-345870601BFD}">
      <dgm:prSet/>
      <dgm:spPr/>
      <dgm:t>
        <a:bodyPr/>
        <a:lstStyle/>
        <a:p>
          <a:endParaRPr lang="ru-UA"/>
        </a:p>
      </dgm:t>
    </dgm:pt>
    <dgm:pt modelId="{7F66D4D0-7851-46FA-8894-7DEAC35DD016}" type="sibTrans" cxnId="{9882388F-F675-4CFF-A68A-345870601BFD}">
      <dgm:prSet/>
      <dgm:spPr/>
      <dgm:t>
        <a:bodyPr/>
        <a:lstStyle/>
        <a:p>
          <a:endParaRPr lang="ru-UA"/>
        </a:p>
      </dgm:t>
    </dgm:pt>
    <dgm:pt modelId="{C52F3FD3-6573-4929-8A12-C34E4D25AD4B}">
      <dgm:prSet phldrT="[Текст]" custT="1"/>
      <dgm:spPr/>
      <dgm:t>
        <a:bodyPr/>
        <a:lstStyle/>
        <a:p>
          <a:endParaRPr lang="ru-UA" sz="1400" dirty="0"/>
        </a:p>
      </dgm:t>
    </dgm:pt>
    <dgm:pt modelId="{3A1242AA-A8E9-4003-A8E3-B264BFADD038}" type="parTrans" cxnId="{ECB39A40-F11D-4B1A-934A-6F0B3138E7DA}">
      <dgm:prSet/>
      <dgm:spPr/>
      <dgm:t>
        <a:bodyPr/>
        <a:lstStyle/>
        <a:p>
          <a:endParaRPr lang="ru-UA"/>
        </a:p>
      </dgm:t>
    </dgm:pt>
    <dgm:pt modelId="{072C8893-42B2-4300-A820-F1FF748F1773}" type="sibTrans" cxnId="{ECB39A40-F11D-4B1A-934A-6F0B3138E7DA}">
      <dgm:prSet/>
      <dgm:spPr/>
      <dgm:t>
        <a:bodyPr/>
        <a:lstStyle/>
        <a:p>
          <a:endParaRPr lang="ru-UA"/>
        </a:p>
      </dgm:t>
    </dgm:pt>
    <dgm:pt modelId="{E0C40791-E730-4F14-BC49-44D06875069D}" type="pres">
      <dgm:prSet presAssocID="{6E86CD46-B83F-4711-940B-75A657D91AD9}" presName="Name0" presStyleCnt="0">
        <dgm:presLayoutVars>
          <dgm:dir/>
          <dgm:animLvl val="lvl"/>
          <dgm:resizeHandles/>
        </dgm:presLayoutVars>
      </dgm:prSet>
      <dgm:spPr/>
    </dgm:pt>
    <dgm:pt modelId="{B440A0AE-45C5-4470-A444-7B8C5F3B69A3}" type="pres">
      <dgm:prSet presAssocID="{32825FEF-D088-40CC-AFCB-234979A643AD}" presName="linNode" presStyleCnt="0"/>
      <dgm:spPr/>
    </dgm:pt>
    <dgm:pt modelId="{5D668374-09F2-4C85-BFA5-ACE8E497C542}" type="pres">
      <dgm:prSet presAssocID="{32825FEF-D088-40CC-AFCB-234979A643AD}" presName="parentShp" presStyleLbl="node1" presStyleIdx="0" presStyleCnt="2" custScaleX="108532">
        <dgm:presLayoutVars>
          <dgm:bulletEnabled val="1"/>
        </dgm:presLayoutVars>
      </dgm:prSet>
      <dgm:spPr/>
    </dgm:pt>
    <dgm:pt modelId="{BFF2EB99-C9CA-434C-A53D-EC7501BB248E}" type="pres">
      <dgm:prSet presAssocID="{32825FEF-D088-40CC-AFCB-234979A643AD}" presName="childShp" presStyleLbl="bgAccFollowNode1" presStyleIdx="0" presStyleCnt="2">
        <dgm:presLayoutVars>
          <dgm:bulletEnabled val="1"/>
        </dgm:presLayoutVars>
      </dgm:prSet>
      <dgm:spPr/>
    </dgm:pt>
    <dgm:pt modelId="{1A08615E-5D46-426C-AAD5-2FC51E0A2B2E}" type="pres">
      <dgm:prSet presAssocID="{90F127B8-F936-45C1-80ED-ABEFD599764A}" presName="spacing" presStyleCnt="0"/>
      <dgm:spPr/>
    </dgm:pt>
    <dgm:pt modelId="{70FF0D5E-8968-4011-9300-215722B62603}" type="pres">
      <dgm:prSet presAssocID="{651742AC-EE7A-4454-BBE0-7231217220FD}" presName="linNode" presStyleCnt="0"/>
      <dgm:spPr/>
    </dgm:pt>
    <dgm:pt modelId="{8CD66347-4E64-4518-B826-704C06AB521A}" type="pres">
      <dgm:prSet presAssocID="{651742AC-EE7A-4454-BBE0-7231217220FD}" presName="parentShp" presStyleLbl="node1" presStyleIdx="1" presStyleCnt="2">
        <dgm:presLayoutVars>
          <dgm:bulletEnabled val="1"/>
        </dgm:presLayoutVars>
      </dgm:prSet>
      <dgm:spPr/>
    </dgm:pt>
    <dgm:pt modelId="{0D51F13E-31CF-44D7-9C34-5515766A08AB}" type="pres">
      <dgm:prSet presAssocID="{651742AC-EE7A-4454-BBE0-7231217220FD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337AE39-EDB5-4204-99B6-57B7626FA831}" type="presOf" srcId="{32825FEF-D088-40CC-AFCB-234979A643AD}" destId="{5D668374-09F2-4C85-BFA5-ACE8E497C542}" srcOrd="0" destOrd="0" presId="urn:microsoft.com/office/officeart/2005/8/layout/vList6"/>
    <dgm:cxn modelId="{ECB39A40-F11D-4B1A-934A-6F0B3138E7DA}" srcId="{651742AC-EE7A-4454-BBE0-7231217220FD}" destId="{C52F3FD3-6573-4929-8A12-C34E4D25AD4B}" srcOrd="0" destOrd="0" parTransId="{3A1242AA-A8E9-4003-A8E3-B264BFADD038}" sibTransId="{072C8893-42B2-4300-A820-F1FF748F1773}"/>
    <dgm:cxn modelId="{E2503842-C29C-4355-8820-8835752F3CB6}" type="presOf" srcId="{7A9B9541-69EA-46B6-B7E8-6B43EF592945}" destId="{0D51F13E-31CF-44D7-9C34-5515766A08AB}" srcOrd="0" destOrd="1" presId="urn:microsoft.com/office/officeart/2005/8/layout/vList6"/>
    <dgm:cxn modelId="{9882388F-F675-4CFF-A68A-345870601BFD}" srcId="{32825FEF-D088-40CC-AFCB-234979A643AD}" destId="{8E77B0BA-7F4F-412F-8163-0408ADD2D999}" srcOrd="0" destOrd="0" parTransId="{B9F8AEC8-C514-4541-B018-F744AEE5BEB8}" sibTransId="{7F66D4D0-7851-46FA-8894-7DEAC35DD016}"/>
    <dgm:cxn modelId="{CA0B1391-8F4B-4671-B0C1-D6EDB68DF298}" srcId="{651742AC-EE7A-4454-BBE0-7231217220FD}" destId="{7A9B9541-69EA-46B6-B7E8-6B43EF592945}" srcOrd="1" destOrd="0" parTransId="{F8558CB4-A417-4F57-A001-4A2FD2631C85}" sibTransId="{9D664157-12FF-49F8-9F2D-1C6808F815AD}"/>
    <dgm:cxn modelId="{822CC1A3-8589-4ADB-844D-A47754963D7D}" srcId="{32825FEF-D088-40CC-AFCB-234979A643AD}" destId="{1B908F7C-2FD5-40DB-ADBB-A8AA66769A79}" srcOrd="1" destOrd="0" parTransId="{820B87B8-2EA6-4713-B7A7-5E641D60C0B2}" sibTransId="{6F596445-FB9C-4D83-9059-0F1BA33A20E8}"/>
    <dgm:cxn modelId="{E9DAACC2-BCB6-40C2-849C-5EBA826D620D}" type="presOf" srcId="{1B908F7C-2FD5-40DB-ADBB-A8AA66769A79}" destId="{BFF2EB99-C9CA-434C-A53D-EC7501BB248E}" srcOrd="0" destOrd="1" presId="urn:microsoft.com/office/officeart/2005/8/layout/vList6"/>
    <dgm:cxn modelId="{1CAD26C3-4A11-4A4F-A46B-027C3C959C08}" type="presOf" srcId="{651742AC-EE7A-4454-BBE0-7231217220FD}" destId="{8CD66347-4E64-4518-B826-704C06AB521A}" srcOrd="0" destOrd="0" presId="urn:microsoft.com/office/officeart/2005/8/layout/vList6"/>
    <dgm:cxn modelId="{F65969C6-B97A-4DCC-A748-69AE59AD2A74}" type="presOf" srcId="{8E77B0BA-7F4F-412F-8163-0408ADD2D999}" destId="{BFF2EB99-C9CA-434C-A53D-EC7501BB248E}" srcOrd="0" destOrd="0" presId="urn:microsoft.com/office/officeart/2005/8/layout/vList6"/>
    <dgm:cxn modelId="{2A30DACC-83A1-4028-8F01-B54B040A415A}" srcId="{6E86CD46-B83F-4711-940B-75A657D91AD9}" destId="{32825FEF-D088-40CC-AFCB-234979A643AD}" srcOrd="0" destOrd="0" parTransId="{2804F3C1-004A-49FA-A86F-FF8F20462A7B}" sibTransId="{90F127B8-F936-45C1-80ED-ABEFD599764A}"/>
    <dgm:cxn modelId="{D17304E3-A8DC-4062-B3C8-B745B446538C}" type="presOf" srcId="{6E86CD46-B83F-4711-940B-75A657D91AD9}" destId="{E0C40791-E730-4F14-BC49-44D06875069D}" srcOrd="0" destOrd="0" presId="urn:microsoft.com/office/officeart/2005/8/layout/vList6"/>
    <dgm:cxn modelId="{E363DAF1-AC91-4196-9291-242B50D7FC92}" srcId="{6E86CD46-B83F-4711-940B-75A657D91AD9}" destId="{651742AC-EE7A-4454-BBE0-7231217220FD}" srcOrd="1" destOrd="0" parTransId="{D109875C-1501-4B43-8713-4A8C45B89EAC}" sibTransId="{65D4B662-0B36-4B60-BD1F-5ADA8CFEBB20}"/>
    <dgm:cxn modelId="{C07F30F9-AD86-4089-9B31-D731F88573E3}" type="presOf" srcId="{C52F3FD3-6573-4929-8A12-C34E4D25AD4B}" destId="{0D51F13E-31CF-44D7-9C34-5515766A08AB}" srcOrd="0" destOrd="0" presId="urn:microsoft.com/office/officeart/2005/8/layout/vList6"/>
    <dgm:cxn modelId="{AF71D516-F738-4BBA-9822-911FE3D90C44}" type="presParOf" srcId="{E0C40791-E730-4F14-BC49-44D06875069D}" destId="{B440A0AE-45C5-4470-A444-7B8C5F3B69A3}" srcOrd="0" destOrd="0" presId="urn:microsoft.com/office/officeart/2005/8/layout/vList6"/>
    <dgm:cxn modelId="{27AEE226-3854-406B-B138-C77FEFAAA737}" type="presParOf" srcId="{B440A0AE-45C5-4470-A444-7B8C5F3B69A3}" destId="{5D668374-09F2-4C85-BFA5-ACE8E497C542}" srcOrd="0" destOrd="0" presId="urn:microsoft.com/office/officeart/2005/8/layout/vList6"/>
    <dgm:cxn modelId="{E26EF66F-6486-4C76-9B18-CB5A3BC41C3D}" type="presParOf" srcId="{B440A0AE-45C5-4470-A444-7B8C5F3B69A3}" destId="{BFF2EB99-C9CA-434C-A53D-EC7501BB248E}" srcOrd="1" destOrd="0" presId="urn:microsoft.com/office/officeart/2005/8/layout/vList6"/>
    <dgm:cxn modelId="{E95BF26B-876E-4B92-8FB1-E9294E8E26B5}" type="presParOf" srcId="{E0C40791-E730-4F14-BC49-44D06875069D}" destId="{1A08615E-5D46-426C-AAD5-2FC51E0A2B2E}" srcOrd="1" destOrd="0" presId="urn:microsoft.com/office/officeart/2005/8/layout/vList6"/>
    <dgm:cxn modelId="{D3625B8D-1DF1-46F0-91F0-6CFBB7FFC663}" type="presParOf" srcId="{E0C40791-E730-4F14-BC49-44D06875069D}" destId="{70FF0D5E-8968-4011-9300-215722B62603}" srcOrd="2" destOrd="0" presId="urn:microsoft.com/office/officeart/2005/8/layout/vList6"/>
    <dgm:cxn modelId="{5EFEA168-835B-4531-A874-59703691E6AE}" type="presParOf" srcId="{70FF0D5E-8968-4011-9300-215722B62603}" destId="{8CD66347-4E64-4518-B826-704C06AB521A}" srcOrd="0" destOrd="0" presId="urn:microsoft.com/office/officeart/2005/8/layout/vList6"/>
    <dgm:cxn modelId="{ADB8C29A-7611-458A-B7E4-A9C0B2A6142B}" type="presParOf" srcId="{70FF0D5E-8968-4011-9300-215722B62603}" destId="{0D51F13E-31CF-44D7-9C34-5515766A08A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46EB11-7A46-43EA-9FD6-1401B768B9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52774B8D-213F-424E-B87F-DF9BBB84E1D6}">
      <dgm:prSet phldrT="[Текст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uk-UA" sz="1800" b="1" i="1" noProof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Розробки уроків технологічної освітньої галузі для 5 класу </a:t>
          </a:r>
          <a:r>
            <a:rPr lang="uk-UA" sz="1800" b="1" i="1" noProof="0" dirty="0">
              <a:solidFill>
                <a:schemeClr val="accent2">
                  <a:lumMod val="75000"/>
                </a:schemeClr>
              </a:solidFill>
              <a:latin typeface="Open Sans" panose="020B0606030504020204" pitchFamily="34" charset="0"/>
            </a:rPr>
            <a:t>А</a:t>
          </a:r>
          <a:r>
            <a:rPr lang="uk-UA" sz="1800" b="1" i="1" noProof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втори: Ходзицька І. Ю., Горобець О. В., Медвідь О. Ю., Пасічна Т. С., Приходько Ю. М</a:t>
          </a:r>
          <a:r>
            <a:rPr lang="ru-RU" sz="1400" b="1" i="1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.</a:t>
          </a:r>
          <a:endParaRPr lang="ru-UA" sz="1400" dirty="0">
            <a:solidFill>
              <a:schemeClr val="accent2">
                <a:lumMod val="75000"/>
              </a:schemeClr>
            </a:solidFill>
          </a:endParaRPr>
        </a:p>
      </dgm:t>
    </dgm:pt>
    <dgm:pt modelId="{011C94EA-80BA-42DC-895F-C609A626EBE2}" type="parTrans" cxnId="{BB41B53E-C694-43C3-B24A-05F05FFDDE50}">
      <dgm:prSet/>
      <dgm:spPr/>
      <dgm:t>
        <a:bodyPr/>
        <a:lstStyle/>
        <a:p>
          <a:endParaRPr lang="ru-UA"/>
        </a:p>
      </dgm:t>
    </dgm:pt>
    <dgm:pt modelId="{80365BD5-DDFB-4F9E-A754-51095D25C820}" type="sibTrans" cxnId="{BB41B53E-C694-43C3-B24A-05F05FFDDE50}">
      <dgm:prSet/>
      <dgm:spPr/>
      <dgm:t>
        <a:bodyPr/>
        <a:lstStyle/>
        <a:p>
          <a:endParaRPr lang="ru-UA"/>
        </a:p>
      </dgm:t>
    </dgm:pt>
    <dgm:pt modelId="{2CCF4CA7-4673-4C6A-A0E6-45B9679E0B2A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https://vsimpptx.com/author/tehnologiyi-hodzicka-i-yu-gorobec-o-v-medvid-o-yu-pasichna-t-s-prihodko-yu-m-5-klas</a:t>
          </a:r>
          <a:r>
            <a:rPr lang="uk-UA" b="1" dirty="0">
              <a:solidFill>
                <a:srgbClr val="0070C0"/>
              </a:solidFill>
            </a:rPr>
            <a:t> </a:t>
          </a:r>
          <a:endParaRPr lang="ru-UA" b="1" dirty="0">
            <a:solidFill>
              <a:srgbClr val="0070C0"/>
            </a:solidFill>
          </a:endParaRPr>
        </a:p>
      </dgm:t>
    </dgm:pt>
    <dgm:pt modelId="{1F788B89-ADBF-469F-85D5-90F8BB5A4DAF}" type="parTrans" cxnId="{E3F58E33-DA7E-4ED7-AB77-93257CDB1DCB}">
      <dgm:prSet/>
      <dgm:spPr/>
      <dgm:t>
        <a:bodyPr/>
        <a:lstStyle/>
        <a:p>
          <a:endParaRPr lang="ru-UA"/>
        </a:p>
      </dgm:t>
    </dgm:pt>
    <dgm:pt modelId="{B1FEA357-8D0E-4432-9CC3-48D30287213D}" type="sibTrans" cxnId="{E3F58E33-DA7E-4ED7-AB77-93257CDB1DCB}">
      <dgm:prSet/>
      <dgm:spPr/>
      <dgm:t>
        <a:bodyPr/>
        <a:lstStyle/>
        <a:p>
          <a:endParaRPr lang="ru-UA"/>
        </a:p>
      </dgm:t>
    </dgm:pt>
    <dgm:pt modelId="{C99CE920-76B3-4E15-A2DE-D4005F90DC3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1600" b="1" i="1" noProof="0" dirty="0">
              <a:solidFill>
                <a:srgbClr val="0070C0"/>
              </a:solidFill>
              <a:effectLst/>
              <a:latin typeface="Open Sans" panose="020B0606030504020204" pitchFamily="34" charset="0"/>
            </a:rPr>
            <a:t>Розробки уроків технологічної освітньої галузі для 6 </a:t>
          </a:r>
          <a:r>
            <a:rPr lang="uk-UA" sz="1600" b="1" i="1" noProof="0">
              <a:solidFill>
                <a:srgbClr val="0070C0"/>
              </a:solidFill>
              <a:effectLst/>
              <a:latin typeface="Open Sans" panose="020B0606030504020204" pitchFamily="34" charset="0"/>
            </a:rPr>
            <a:t>класу </a:t>
          </a:r>
        </a:p>
        <a:p>
          <a:r>
            <a:rPr lang="uk-UA" sz="1600" b="1" i="1" noProof="0">
              <a:solidFill>
                <a:srgbClr val="0070C0"/>
              </a:solidFill>
              <a:latin typeface="Open Sans" panose="020B0606030504020204" pitchFamily="34" charset="0"/>
            </a:rPr>
            <a:t>А</a:t>
          </a:r>
          <a:r>
            <a:rPr lang="uk-UA" sz="1600" b="1" i="1" noProof="0">
              <a:solidFill>
                <a:srgbClr val="0070C0"/>
              </a:solidFill>
              <a:effectLst/>
              <a:latin typeface="Open Sans" panose="020B0606030504020204" pitchFamily="34" charset="0"/>
            </a:rPr>
            <a:t>втори</a:t>
          </a:r>
          <a:r>
            <a:rPr lang="uk-UA" sz="1600" b="1" i="1" noProof="0" dirty="0">
              <a:solidFill>
                <a:srgbClr val="0070C0"/>
              </a:solidFill>
              <a:effectLst/>
              <a:latin typeface="Open Sans" panose="020B0606030504020204" pitchFamily="34" charset="0"/>
            </a:rPr>
            <a:t>: Ходзицька І. Ю., Горобець О. В., Медвідь О. Ю., Пасічна Т. С., Приходько Ю. М.</a:t>
          </a:r>
          <a:endParaRPr lang="uk-UA" sz="1600" noProof="0" dirty="0">
            <a:solidFill>
              <a:srgbClr val="0070C0"/>
            </a:solidFill>
          </a:endParaRPr>
        </a:p>
      </dgm:t>
    </dgm:pt>
    <dgm:pt modelId="{1A65A5AA-66F3-4342-A602-1C920E647EDF}" type="parTrans" cxnId="{1A2E143F-7A72-4E09-939B-5E96EE0BF73E}">
      <dgm:prSet/>
      <dgm:spPr/>
      <dgm:t>
        <a:bodyPr/>
        <a:lstStyle/>
        <a:p>
          <a:endParaRPr lang="ru-UA"/>
        </a:p>
      </dgm:t>
    </dgm:pt>
    <dgm:pt modelId="{A5C6F6C5-E9B8-4A41-BEE3-17103C4A8CD8}" type="sibTrans" cxnId="{1A2E143F-7A72-4E09-939B-5E96EE0BF73E}">
      <dgm:prSet/>
      <dgm:spPr/>
      <dgm:t>
        <a:bodyPr/>
        <a:lstStyle/>
        <a:p>
          <a:endParaRPr lang="ru-UA"/>
        </a:p>
      </dgm:t>
    </dgm:pt>
    <dgm:pt modelId="{70AC43FA-91C3-42A2-B421-6431CB16F98E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UA" b="1" dirty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https://vsimpptx.com/author/tehnologiyi-hodzicka-i-yu-gorobec-o-v-medvid-o-yu-pasichna-t-s-prihodko-yu-m-6-klas</a:t>
          </a:r>
          <a:r>
            <a:rPr lang="uk-UA" b="1" dirty="0">
              <a:solidFill>
                <a:schemeClr val="accent6">
                  <a:lumMod val="75000"/>
                </a:schemeClr>
              </a:solidFill>
            </a:rPr>
            <a:t> </a:t>
          </a:r>
          <a:endParaRPr lang="ru-UA" b="1" dirty="0">
            <a:solidFill>
              <a:schemeClr val="accent6">
                <a:lumMod val="75000"/>
              </a:schemeClr>
            </a:solidFill>
          </a:endParaRPr>
        </a:p>
      </dgm:t>
    </dgm:pt>
    <dgm:pt modelId="{F9563C58-A69B-4EAA-BEA6-C0D6BEDC9519}" type="parTrans" cxnId="{D22DD3DD-9683-4493-B3E0-A597038BD1D7}">
      <dgm:prSet/>
      <dgm:spPr/>
      <dgm:t>
        <a:bodyPr/>
        <a:lstStyle/>
        <a:p>
          <a:endParaRPr lang="ru-UA"/>
        </a:p>
      </dgm:t>
    </dgm:pt>
    <dgm:pt modelId="{725B1B76-4AFC-4E5A-A770-A10B98EC347A}" type="sibTrans" cxnId="{D22DD3DD-9683-4493-B3E0-A597038BD1D7}">
      <dgm:prSet/>
      <dgm:spPr/>
      <dgm:t>
        <a:bodyPr/>
        <a:lstStyle/>
        <a:p>
          <a:endParaRPr lang="ru-UA"/>
        </a:p>
      </dgm:t>
    </dgm:pt>
    <dgm:pt modelId="{01ABEE26-CC66-4147-A298-D1E658047618}" type="pres">
      <dgm:prSet presAssocID="{4246EB11-7A46-43EA-9FD6-1401B768B935}" presName="linearFlow" presStyleCnt="0">
        <dgm:presLayoutVars>
          <dgm:dir/>
          <dgm:animLvl val="lvl"/>
          <dgm:resizeHandles val="exact"/>
        </dgm:presLayoutVars>
      </dgm:prSet>
      <dgm:spPr/>
    </dgm:pt>
    <dgm:pt modelId="{AA1B23FE-DB26-42E5-8E84-3939A54FBF33}" type="pres">
      <dgm:prSet presAssocID="{52774B8D-213F-424E-B87F-DF9BBB84E1D6}" presName="composite" presStyleCnt="0"/>
      <dgm:spPr/>
    </dgm:pt>
    <dgm:pt modelId="{6AFC49C0-80E7-42DF-A082-8536C273EE1C}" type="pres">
      <dgm:prSet presAssocID="{52774B8D-213F-424E-B87F-DF9BBB84E1D6}" presName="parentText" presStyleLbl="alignNode1" presStyleIdx="0" presStyleCnt="2" custScaleX="151236" custLinFactNeighborX="5794" custLinFactNeighborY="-1938">
        <dgm:presLayoutVars>
          <dgm:chMax val="1"/>
          <dgm:bulletEnabled val="1"/>
        </dgm:presLayoutVars>
      </dgm:prSet>
      <dgm:spPr/>
    </dgm:pt>
    <dgm:pt modelId="{0372AF3B-DFC3-4A8E-99EA-17C4696C7485}" type="pres">
      <dgm:prSet presAssocID="{52774B8D-213F-424E-B87F-DF9BBB84E1D6}" presName="descendantText" presStyleLbl="alignAcc1" presStyleIdx="0" presStyleCnt="2" custScaleX="79342" custLinFactNeighborX="4207" custLinFactNeighborY="9741">
        <dgm:presLayoutVars>
          <dgm:bulletEnabled val="1"/>
        </dgm:presLayoutVars>
      </dgm:prSet>
      <dgm:spPr/>
    </dgm:pt>
    <dgm:pt modelId="{9EF8CCBD-0A6D-4514-BB43-48DC820C0759}" type="pres">
      <dgm:prSet presAssocID="{80365BD5-DDFB-4F9E-A754-51095D25C820}" presName="sp" presStyleCnt="0"/>
      <dgm:spPr/>
    </dgm:pt>
    <dgm:pt modelId="{29A529F3-DB46-4C8A-92C1-C1195AE2B06E}" type="pres">
      <dgm:prSet presAssocID="{C99CE920-76B3-4E15-A2DE-D4005F90DC33}" presName="composite" presStyleCnt="0"/>
      <dgm:spPr/>
    </dgm:pt>
    <dgm:pt modelId="{D312459A-E173-4C8F-B4E3-74A5DC89C09C}" type="pres">
      <dgm:prSet presAssocID="{C99CE920-76B3-4E15-A2DE-D4005F90DC33}" presName="parentText" presStyleLbl="alignNode1" presStyleIdx="1" presStyleCnt="2" custScaleX="145345" custLinFactNeighborX="6652" custLinFactNeighborY="-3967">
        <dgm:presLayoutVars>
          <dgm:chMax val="1"/>
          <dgm:bulletEnabled val="1"/>
        </dgm:presLayoutVars>
      </dgm:prSet>
      <dgm:spPr/>
    </dgm:pt>
    <dgm:pt modelId="{7BFA7A74-8CC6-4213-B4ED-86D4293EC4E8}" type="pres">
      <dgm:prSet presAssocID="{C99CE920-76B3-4E15-A2DE-D4005F90DC33}" presName="descendantText" presStyleLbl="alignAcc1" presStyleIdx="1" presStyleCnt="2" custScaleX="81891" custLinFactNeighborX="825" custLinFactNeighborY="9344">
        <dgm:presLayoutVars>
          <dgm:bulletEnabled val="1"/>
        </dgm:presLayoutVars>
      </dgm:prSet>
      <dgm:spPr/>
    </dgm:pt>
  </dgm:ptLst>
  <dgm:cxnLst>
    <dgm:cxn modelId="{D211D32A-8A05-4498-9835-75B507112642}" type="presOf" srcId="{52774B8D-213F-424E-B87F-DF9BBB84E1D6}" destId="{6AFC49C0-80E7-42DF-A082-8536C273EE1C}" srcOrd="0" destOrd="0" presId="urn:microsoft.com/office/officeart/2005/8/layout/chevron2"/>
    <dgm:cxn modelId="{E3F58E33-DA7E-4ED7-AB77-93257CDB1DCB}" srcId="{52774B8D-213F-424E-B87F-DF9BBB84E1D6}" destId="{2CCF4CA7-4673-4C6A-A0E6-45B9679E0B2A}" srcOrd="0" destOrd="0" parTransId="{1F788B89-ADBF-469F-85D5-90F8BB5A4DAF}" sibTransId="{B1FEA357-8D0E-4432-9CC3-48D30287213D}"/>
    <dgm:cxn modelId="{BB41B53E-C694-43C3-B24A-05F05FFDDE50}" srcId="{4246EB11-7A46-43EA-9FD6-1401B768B935}" destId="{52774B8D-213F-424E-B87F-DF9BBB84E1D6}" srcOrd="0" destOrd="0" parTransId="{011C94EA-80BA-42DC-895F-C609A626EBE2}" sibTransId="{80365BD5-DDFB-4F9E-A754-51095D25C820}"/>
    <dgm:cxn modelId="{1A2E143F-7A72-4E09-939B-5E96EE0BF73E}" srcId="{4246EB11-7A46-43EA-9FD6-1401B768B935}" destId="{C99CE920-76B3-4E15-A2DE-D4005F90DC33}" srcOrd="1" destOrd="0" parTransId="{1A65A5AA-66F3-4342-A602-1C920E647EDF}" sibTransId="{A5C6F6C5-E9B8-4A41-BEE3-17103C4A8CD8}"/>
    <dgm:cxn modelId="{A375E175-4327-4863-9190-66B532ACB0F0}" type="presOf" srcId="{70AC43FA-91C3-42A2-B421-6431CB16F98E}" destId="{7BFA7A74-8CC6-4213-B4ED-86D4293EC4E8}" srcOrd="0" destOrd="0" presId="urn:microsoft.com/office/officeart/2005/8/layout/chevron2"/>
    <dgm:cxn modelId="{5B2EDA8D-334C-4D81-8F16-DD05CDCA6C92}" type="presOf" srcId="{C99CE920-76B3-4E15-A2DE-D4005F90DC33}" destId="{D312459A-E173-4C8F-B4E3-74A5DC89C09C}" srcOrd="0" destOrd="0" presId="urn:microsoft.com/office/officeart/2005/8/layout/chevron2"/>
    <dgm:cxn modelId="{B89E13C8-1B4E-4F1F-8077-17A01D5C329E}" type="presOf" srcId="{2CCF4CA7-4673-4C6A-A0E6-45B9679E0B2A}" destId="{0372AF3B-DFC3-4A8E-99EA-17C4696C7485}" srcOrd="0" destOrd="0" presId="urn:microsoft.com/office/officeart/2005/8/layout/chevron2"/>
    <dgm:cxn modelId="{018A00D8-6E83-4281-8217-5520B8AE0A94}" type="presOf" srcId="{4246EB11-7A46-43EA-9FD6-1401B768B935}" destId="{01ABEE26-CC66-4147-A298-D1E658047618}" srcOrd="0" destOrd="0" presId="urn:microsoft.com/office/officeart/2005/8/layout/chevron2"/>
    <dgm:cxn modelId="{D22DD3DD-9683-4493-B3E0-A597038BD1D7}" srcId="{C99CE920-76B3-4E15-A2DE-D4005F90DC33}" destId="{70AC43FA-91C3-42A2-B421-6431CB16F98E}" srcOrd="0" destOrd="0" parTransId="{F9563C58-A69B-4EAA-BEA6-C0D6BEDC9519}" sibTransId="{725B1B76-4AFC-4E5A-A770-A10B98EC347A}"/>
    <dgm:cxn modelId="{E50CF450-732F-425F-B248-FFE0390C8138}" type="presParOf" srcId="{01ABEE26-CC66-4147-A298-D1E658047618}" destId="{AA1B23FE-DB26-42E5-8E84-3939A54FBF33}" srcOrd="0" destOrd="0" presId="urn:microsoft.com/office/officeart/2005/8/layout/chevron2"/>
    <dgm:cxn modelId="{8E3E407F-AEE7-44DE-A3C3-D6CE0C4EE81B}" type="presParOf" srcId="{AA1B23FE-DB26-42E5-8E84-3939A54FBF33}" destId="{6AFC49C0-80E7-42DF-A082-8536C273EE1C}" srcOrd="0" destOrd="0" presId="urn:microsoft.com/office/officeart/2005/8/layout/chevron2"/>
    <dgm:cxn modelId="{CB82FB08-0A0A-4E2D-8474-A254A043B534}" type="presParOf" srcId="{AA1B23FE-DB26-42E5-8E84-3939A54FBF33}" destId="{0372AF3B-DFC3-4A8E-99EA-17C4696C7485}" srcOrd="1" destOrd="0" presId="urn:microsoft.com/office/officeart/2005/8/layout/chevron2"/>
    <dgm:cxn modelId="{08583BC9-4463-4656-9F46-B22CC866E2E2}" type="presParOf" srcId="{01ABEE26-CC66-4147-A298-D1E658047618}" destId="{9EF8CCBD-0A6D-4514-BB43-48DC820C0759}" srcOrd="1" destOrd="0" presId="urn:microsoft.com/office/officeart/2005/8/layout/chevron2"/>
    <dgm:cxn modelId="{FE4ECEDA-DD24-4235-BE39-2599C35309F2}" type="presParOf" srcId="{01ABEE26-CC66-4147-A298-D1E658047618}" destId="{29A529F3-DB46-4C8A-92C1-C1195AE2B06E}" srcOrd="2" destOrd="0" presId="urn:microsoft.com/office/officeart/2005/8/layout/chevron2"/>
    <dgm:cxn modelId="{D130FA66-22DA-443B-B7A2-259FC5D24040}" type="presParOf" srcId="{29A529F3-DB46-4C8A-92C1-C1195AE2B06E}" destId="{D312459A-E173-4C8F-B4E3-74A5DC89C09C}" srcOrd="0" destOrd="0" presId="urn:microsoft.com/office/officeart/2005/8/layout/chevron2"/>
    <dgm:cxn modelId="{F3FCF62D-9EC3-42F2-B834-F47C18628C61}" type="presParOf" srcId="{29A529F3-DB46-4C8A-92C1-C1195AE2B06E}" destId="{7BFA7A74-8CC6-4213-B4ED-86D4293EC4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2EB99-C9CA-434C-A53D-EC7501BB248E}">
      <dsp:nvSpPr>
        <dsp:cNvPr id="0" name=""/>
        <dsp:cNvSpPr/>
      </dsp:nvSpPr>
      <dsp:spPr>
        <a:xfrm>
          <a:off x="2707738" y="498"/>
          <a:ext cx="3741384" cy="1943718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hlinkClick xmlns:r="http://schemas.openxmlformats.org/officeDocument/2006/relationships" r:id="rId1"/>
            </a:rPr>
            <a:t>https://vsimpptx.com/calendars/calendar/ktp-5-klas-tehnologiyi-avtori-hodzicka-i-yu-gorobec-o-v-medvid-o-yu-pasichna-t-s-prihodko-yu-m</a:t>
          </a:r>
          <a:r>
            <a:rPr lang="uk-UA" sz="1400" kern="1200" dirty="0"/>
            <a:t> </a:t>
          </a:r>
          <a:endParaRPr lang="ru-UA" sz="1400" kern="1200" dirty="0"/>
        </a:p>
      </dsp:txBody>
      <dsp:txXfrm>
        <a:off x="2707738" y="243463"/>
        <a:ext cx="3012490" cy="1457788"/>
      </dsp:txXfrm>
    </dsp:sp>
    <dsp:sp modelId="{5D668374-09F2-4C85-BFA5-ACE8E497C542}">
      <dsp:nvSpPr>
        <dsp:cNvPr id="0" name=""/>
        <dsp:cNvSpPr/>
      </dsp:nvSpPr>
      <dsp:spPr>
        <a:xfrm>
          <a:off x="671" y="498"/>
          <a:ext cx="2707066" cy="19437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КТП. 5 клас. Технології.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Автори: Ходзицька І. Ю.,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Горобець О. В., Медвідь О. Ю.,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i="1" kern="1200" noProof="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Пасічна Т. С., Приходько Ю. М</a:t>
          </a:r>
          <a:r>
            <a:rPr lang="ru-RU" sz="1200" b="1" i="1" kern="12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</a:rPr>
            <a:t>.</a:t>
          </a:r>
          <a:endParaRPr lang="ru-UA" sz="12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5555" y="95382"/>
        <a:ext cx="2517298" cy="1753950"/>
      </dsp:txXfrm>
    </dsp:sp>
    <dsp:sp modelId="{0D51F13E-31CF-44D7-9C34-5515766A08AB}">
      <dsp:nvSpPr>
        <dsp:cNvPr id="0" name=""/>
        <dsp:cNvSpPr/>
      </dsp:nvSpPr>
      <dsp:spPr>
        <a:xfrm>
          <a:off x="2579917" y="2138588"/>
          <a:ext cx="3869877" cy="1943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hlinkClick xmlns:r="http://schemas.openxmlformats.org/officeDocument/2006/relationships" r:id="rId2"/>
            </a:rPr>
            <a:t>https://vsimpptx.com/calendars/calendar/ktp-6-klas-tehnologiyi-avtori-hodzicka-i-yu-gorobec-o-v-medvid-o-yu-pasichna-t-s-prihodko-yu-m</a:t>
          </a:r>
          <a:r>
            <a:rPr lang="uk-UA" sz="1400" kern="1200" dirty="0"/>
            <a:t> </a:t>
          </a:r>
          <a:endParaRPr lang="ru-UA" sz="1400" kern="1200" dirty="0"/>
        </a:p>
      </dsp:txBody>
      <dsp:txXfrm>
        <a:off x="2579917" y="2381553"/>
        <a:ext cx="3140983" cy="1457788"/>
      </dsp:txXfrm>
    </dsp:sp>
    <dsp:sp modelId="{8CD66347-4E64-4518-B826-704C06AB521A}">
      <dsp:nvSpPr>
        <dsp:cNvPr id="0" name=""/>
        <dsp:cNvSpPr/>
      </dsp:nvSpPr>
      <dsp:spPr>
        <a:xfrm>
          <a:off x="0" y="2138588"/>
          <a:ext cx="2579918" cy="1943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noProof="0" dirty="0">
              <a:solidFill>
                <a:srgbClr val="FFFF00"/>
              </a:solidFill>
              <a:latin typeface="Open Sans" panose="020B0606030504020204" pitchFamily="34" charset="0"/>
            </a:rPr>
            <a:t>КТП. 6 клас. Технології.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C000"/>
              </a:solidFill>
              <a:latin typeface="Open Sans" panose="020B0606030504020204" pitchFamily="34" charset="0"/>
            </a:rPr>
            <a:t>Автори: Ходзицька І. Ю.,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C000"/>
              </a:solidFill>
              <a:latin typeface="Open Sans" panose="020B0606030504020204" pitchFamily="34" charset="0"/>
            </a:rPr>
            <a:t>Горобець О. В., Медвідь О. Ю.,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b="1" i="1" kern="1200" noProof="0" dirty="0">
              <a:solidFill>
                <a:srgbClr val="FFC000"/>
              </a:solidFill>
              <a:latin typeface="Open Sans" panose="020B0606030504020204" pitchFamily="34" charset="0"/>
            </a:rPr>
            <a:t>Пасічна Т. С., Приходько Ю. М</a:t>
          </a:r>
          <a:r>
            <a:rPr lang="ru-RU" sz="1100" b="1" i="1" kern="1200" dirty="0">
              <a:solidFill>
                <a:srgbClr val="FFC000"/>
              </a:solidFill>
              <a:latin typeface="Open Sans" panose="020B0606030504020204" pitchFamily="34" charset="0"/>
            </a:rPr>
            <a:t>.</a:t>
          </a:r>
          <a:endParaRPr lang="ru-UA" sz="1100" kern="1200" dirty="0">
            <a:solidFill>
              <a:srgbClr val="FFC000"/>
            </a:solidFill>
          </a:endParaRPr>
        </a:p>
      </dsp:txBody>
      <dsp:txXfrm>
        <a:off x="94884" y="2233472"/>
        <a:ext cx="2390150" cy="1753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C49C0-80E7-42DF-A082-8536C273EE1C}">
      <dsp:nvSpPr>
        <dsp:cNvPr id="0" name=""/>
        <dsp:cNvSpPr/>
      </dsp:nvSpPr>
      <dsp:spPr>
        <a:xfrm rot="5400000">
          <a:off x="463803" y="-81650"/>
          <a:ext cx="2784219" cy="2947519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noProof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Розробки уроків технологічної освітньої галузі для 5 класу </a:t>
          </a:r>
          <a:r>
            <a:rPr lang="uk-UA" sz="1800" b="1" i="1" kern="1200" noProof="0" dirty="0">
              <a:solidFill>
                <a:schemeClr val="accent2">
                  <a:lumMod val="75000"/>
                </a:schemeClr>
              </a:solidFill>
              <a:latin typeface="Open Sans" panose="020B0606030504020204" pitchFamily="34" charset="0"/>
            </a:rPr>
            <a:t>А</a:t>
          </a:r>
          <a:r>
            <a:rPr lang="uk-UA" sz="1800" b="1" i="1" kern="1200" noProof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втори: Ходзицька І. Ю., Горобець О. В., Медвідь О. Ю., Пасічна Т. С., Приходько Ю. М</a:t>
          </a:r>
          <a:r>
            <a:rPr lang="ru-RU" sz="1400" b="1" i="1" kern="120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rPr>
            <a:t>.</a:t>
          </a:r>
          <a:endParaRPr lang="ru-UA" sz="1400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382153" y="0"/>
        <a:ext cx="2947519" cy="2784219"/>
      </dsp:txXfrm>
    </dsp:sp>
    <dsp:sp modelId="{0372AF3B-DFC3-4A8E-99EA-17C4696C7485}">
      <dsp:nvSpPr>
        <dsp:cNvPr id="0" name=""/>
        <dsp:cNvSpPr/>
      </dsp:nvSpPr>
      <dsp:spPr>
        <a:xfrm rot="5400000">
          <a:off x="6748126" y="-2526692"/>
          <a:ext cx="1810694" cy="722476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https://vsimpptx.com/author/tehnologiyi-hodzicka-i-yu-gorobec-o-v-medvid-o-yu-pasichna-t-s-prihodko-yu-m-5-klas</a:t>
          </a:r>
          <a:r>
            <a:rPr lang="uk-UA" sz="2300" b="1" kern="1200" dirty="0">
              <a:solidFill>
                <a:srgbClr val="0070C0"/>
              </a:solidFill>
            </a:rPr>
            <a:t> </a:t>
          </a:r>
          <a:endParaRPr lang="ru-UA" sz="2300" b="1" kern="1200" dirty="0">
            <a:solidFill>
              <a:srgbClr val="0070C0"/>
            </a:solidFill>
          </a:endParaRPr>
        </a:p>
      </dsp:txBody>
      <dsp:txXfrm rot="-5400000">
        <a:off x="4041094" y="268731"/>
        <a:ext cx="7136369" cy="1633912"/>
      </dsp:txXfrm>
    </dsp:sp>
    <dsp:sp modelId="{D312459A-E173-4C8F-B4E3-74A5DC89C09C}">
      <dsp:nvSpPr>
        <dsp:cNvPr id="0" name=""/>
        <dsp:cNvSpPr/>
      </dsp:nvSpPr>
      <dsp:spPr>
        <a:xfrm rot="5400000">
          <a:off x="423119" y="2371797"/>
          <a:ext cx="2784219" cy="2832706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>
              <a:solidFill>
                <a:srgbClr val="0070C0"/>
              </a:solidFill>
              <a:effectLst/>
              <a:latin typeface="Open Sans" panose="020B0606030504020204" pitchFamily="34" charset="0"/>
            </a:rPr>
            <a:t>Розробки уроків технологічної освітньої галузі для 6 </a:t>
          </a:r>
          <a:r>
            <a:rPr lang="uk-UA" sz="1600" b="1" i="1" kern="1200" noProof="0">
              <a:solidFill>
                <a:srgbClr val="0070C0"/>
              </a:solidFill>
              <a:effectLst/>
              <a:latin typeface="Open Sans" panose="020B0606030504020204" pitchFamily="34" charset="0"/>
            </a:rPr>
            <a:t>класу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>
              <a:solidFill>
                <a:srgbClr val="0070C0"/>
              </a:solidFill>
              <a:latin typeface="Open Sans" panose="020B0606030504020204" pitchFamily="34" charset="0"/>
            </a:rPr>
            <a:t>А</a:t>
          </a:r>
          <a:r>
            <a:rPr lang="uk-UA" sz="1600" b="1" i="1" kern="1200" noProof="0">
              <a:solidFill>
                <a:srgbClr val="0070C0"/>
              </a:solidFill>
              <a:effectLst/>
              <a:latin typeface="Open Sans" panose="020B0606030504020204" pitchFamily="34" charset="0"/>
            </a:rPr>
            <a:t>втори</a:t>
          </a:r>
          <a:r>
            <a:rPr lang="uk-UA" sz="1600" b="1" i="1" kern="1200" noProof="0" dirty="0">
              <a:solidFill>
                <a:srgbClr val="0070C0"/>
              </a:solidFill>
              <a:effectLst/>
              <a:latin typeface="Open Sans" panose="020B0606030504020204" pitchFamily="34" charset="0"/>
            </a:rPr>
            <a:t>: Ходзицька І. Ю., Горобець О. В., Медвідь О. Ю., Пасічна Т. С., Приходько Ю. М.</a:t>
          </a:r>
          <a:endParaRPr lang="uk-UA" sz="1600" kern="1200" noProof="0" dirty="0">
            <a:solidFill>
              <a:srgbClr val="0070C0"/>
            </a:solidFill>
          </a:endParaRPr>
        </a:p>
      </dsp:txBody>
      <dsp:txXfrm rot="-5400000">
        <a:off x="398876" y="2396040"/>
        <a:ext cx="2832706" cy="2784219"/>
      </dsp:txXfrm>
    </dsp:sp>
    <dsp:sp modelId="{7BFA7A74-8CC6-4213-B4ED-86D4293EC4E8}">
      <dsp:nvSpPr>
        <dsp:cNvPr id="0" name=""/>
        <dsp:cNvSpPr/>
      </dsp:nvSpPr>
      <dsp:spPr>
        <a:xfrm rot="5400000">
          <a:off x="6531920" y="-267751"/>
          <a:ext cx="1809742" cy="769643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UA" sz="2300" b="1" kern="1200" dirty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https://vsimpptx.com/author/tehnologiyi-hodzicka-i-yu-gorobec-o-v-medvid-o-yu-pasichna-t-s-prihodko-yu-m-6-klas</a:t>
          </a:r>
          <a:r>
            <a:rPr lang="uk-UA" sz="2300" b="1" kern="1200" dirty="0">
              <a:solidFill>
                <a:schemeClr val="accent6">
                  <a:lumMod val="75000"/>
                </a:schemeClr>
              </a:solidFill>
            </a:rPr>
            <a:t> </a:t>
          </a:r>
          <a:endParaRPr lang="ru-UA" sz="2300" b="1" kern="1200" dirty="0">
            <a:solidFill>
              <a:schemeClr val="accent6">
                <a:lumMod val="75000"/>
              </a:schemeClr>
            </a:solidFill>
          </a:endParaRPr>
        </a:p>
      </dsp:txBody>
      <dsp:txXfrm rot="-5400000">
        <a:off x="3588575" y="2763938"/>
        <a:ext cx="7608088" cy="1633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5A80C-6C6C-2C6D-A242-17DCE23FC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B24426E-E41B-2A97-19B0-F457082E9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6F35F2-F05A-4939-22F0-E8D9502F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4C7B63-2B9C-6D13-0E5D-3CF7E604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55192B2-8BB3-C523-7234-9A4A5DC0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254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F063F-D6B3-6803-7E11-D94FBFBA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C4953B6-F92E-DFA6-FE00-9034F5D81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71F2D7-2D22-93D1-FEA6-402B4A06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7F61122-2E98-CD4C-85BF-E5403434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BB614C4-DAF4-1E6E-108B-88569646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4965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3FF9E1E-586D-965A-48EF-C1EF6179F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6363B6E-F59D-BEF7-90C5-3135C8F52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7FEEC96-E143-55CB-6E57-2BD9A8CD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5CFB3B-F2F7-7CA3-277F-3106DB06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2821FBB-BBB4-E8C2-83D8-565EDF59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35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951E3-B056-3708-FDCB-8CBC8F25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AD485D-41A1-F107-E30E-4F94DB1BC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5E2081-D1AD-8472-A7EE-93F0F980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7240A5-F24C-6BD3-D46F-C6B3024C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E68FE7B-B855-9F0C-6A71-279621E0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033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D8F31-FFF2-D44C-8DD1-001E3AAD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7C76CBD-8648-AF44-28A2-8AC8DB3EF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59ED7D-5357-1FBE-9682-A7ABC304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A5B771-16A2-2A81-792E-F93F576F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7D6B22-6020-D86F-28F8-71000E73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13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EC7CE-AEA3-70C2-15A1-FE11C1E6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E2DA93-76E1-ED28-8E27-C14DAF5DD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AB180E-17B4-1C1E-FF44-2FE2461CE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86C5704-94A9-3327-E159-91AB40DDC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C9ACBB5-27AA-68B1-1F4F-AC3188A60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25A7DCC-23D2-B9CF-B384-B8ACD1E5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870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4CA02-435A-29A2-5D2C-611B5F93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EA86F38-983A-2D6C-6D86-42917FAD9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11F486B-95CB-6390-0D86-BF98AED83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D7B4DAA-FBBA-ACC3-D0D0-5753968F6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7BC3F90-FA0C-ADD1-52B4-955F8A0B7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1B97941-7B75-B9D3-6A54-4965157C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6FBF46A-AF28-451E-DCF9-27B934FA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DC319D0-014A-E029-359F-EEC0518A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62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A29A5-408C-4E8E-D61C-A40EBEEB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DAB8A40-50D1-A4F9-3837-B665F92A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882FC6E-D4AC-9565-7986-C0C43A52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BF60F4F-41B7-B4B8-BDAC-E7A672F7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57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991BA99-DB76-9CF5-52DB-211719AA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7E3B792-8752-49FD-08ED-2BD7A2B9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D4C7B14-4C77-9562-72B7-926D295D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30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0D4F8-2F25-8BB7-E9B8-F43A0A26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23A840-5487-5514-3C06-3BB221425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C740E74-ACA6-ABD1-48BD-243C2113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C27E118-BC27-70B5-7582-45F4F580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E2633FB-7846-28E4-9478-8F217283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9D39989-1C9F-4DFE-5092-7AF1345D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61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FC2E4-64C4-1803-2F17-9943B5E8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6FC8692-E15E-91F8-5BCC-CFF35F1C8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A4ED70F-1028-3DCD-7305-338A58AD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157736-1C87-A54F-1196-67BA10BE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C507E75-F3D8-9CEF-A28C-832613E6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03BB1C-8B40-29D9-351C-0CB6B340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852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7747592-7990-05D2-2B03-D3E655A3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DAA3A2-6980-5A35-F32E-4451B99A7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0AD4FE-179A-3953-05B2-E202396DB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3E489-58BB-4A80-9DA3-A8A649171354}" type="datetimeFigureOut">
              <a:rPr lang="ru-UA" smtClean="0"/>
              <a:t>29.01.2024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75D5CC-61EF-21E3-C51F-2EF6A7D53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A511CC-8947-6C39-C476-F408F2C68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FBD9F5-4F0B-4B63-B5FF-844970162CC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70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C89A-BDE1-48E1-61AE-C89AAE93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Календарні плани для вивчення </a:t>
            </a:r>
            <a:b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«Технології» 5 - 6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Зображення, що містить іграшка, мультфільм&#10;&#10;Автоматично згенерований опис">
            <a:extLst>
              <a:ext uri="{FF2B5EF4-FFF2-40B4-BE49-F238E27FC236}">
                <a16:creationId xmlns:a16="http://schemas.microsoft.com/office/drawing/2014/main" id="{DFCF1B17-4124-29E9-65A7-0B38098C26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2" b="11105"/>
          <a:stretch/>
        </p:blipFill>
        <p:spPr>
          <a:xfrm>
            <a:off x="6454184" y="2627937"/>
            <a:ext cx="5491843" cy="2503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183DA85-299F-7DD8-EC46-7DDB3E46F7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756969"/>
              </p:ext>
            </p:extLst>
          </p:nvPr>
        </p:nvGraphicFramePr>
        <p:xfrm>
          <a:off x="245972" y="1838391"/>
          <a:ext cx="6449795" cy="4082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349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C89A-BDE1-48E1-61AE-C89AAE93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02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 уроків для вивчення </a:t>
            </a:r>
            <a:b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курсу «Технології» 5 - 6 клас</a:t>
            </a:r>
            <a:endParaRPr lang="ru-UA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A467C08-269C-54CD-5A8A-BEBF751F86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788004"/>
              </p:ext>
            </p:extLst>
          </p:nvPr>
        </p:nvGraphicFramePr>
        <p:xfrm>
          <a:off x="366251" y="1563329"/>
          <a:ext cx="11476703" cy="529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Зображення, що містить канцелярські товари й офісне обладнання, інструмент, пластик, зубна щітка&#10;&#10;Автоматично згенерований опис">
            <a:extLst>
              <a:ext uri="{FF2B5EF4-FFF2-40B4-BE49-F238E27FC236}">
                <a16:creationId xmlns:a16="http://schemas.microsoft.com/office/drawing/2014/main" id="{4636C704-EBA3-5212-3994-16C089AD7C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227" y="2905432"/>
            <a:ext cx="3399284" cy="1553958"/>
          </a:xfrm>
          <a:prstGeom prst="rect">
            <a:avLst/>
          </a:prstGeom>
        </p:spPr>
      </p:pic>
      <p:pic>
        <p:nvPicPr>
          <p:cNvPr id="1026" name="Picture 2" descr="maquina de costura desenho - Pesquisa Google | Maquinas de coser dibujo,  Cubiertas para máquina de coser, Arte para imprimir gratis">
            <a:extLst>
              <a:ext uri="{FF2B5EF4-FFF2-40B4-BE49-F238E27FC236}">
                <a16:creationId xmlns:a16="http://schemas.microsoft.com/office/drawing/2014/main" id="{5E5EE315-3901-0A65-E05B-FECB873FE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039" y="2905432"/>
            <a:ext cx="1677761" cy="16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94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206</Words>
  <Application>Microsoft Office PowerPoint</Application>
  <PresentationFormat>Широкий екран</PresentationFormat>
  <Paragraphs>17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Open Sans</vt:lpstr>
      <vt:lpstr>Тема Office</vt:lpstr>
      <vt:lpstr>Календарні плани для вивчення  освітнього курсу «Технології» 5 - 6 клас</vt:lpstr>
      <vt:lpstr>Розробки уроків для вивчення  освітнього курсу «Технології» 5 - 6 клас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матеріалів для вивчення  освітнього курсу «Мистецтво» 5 клас</dc:title>
  <dc:creator>Інна Камишан</dc:creator>
  <cp:lastModifiedBy>Інна Камишан</cp:lastModifiedBy>
  <cp:revision>16</cp:revision>
  <dcterms:created xsi:type="dcterms:W3CDTF">2024-01-29T08:11:34Z</dcterms:created>
  <dcterms:modified xsi:type="dcterms:W3CDTF">2024-01-29T13:15:44Z</dcterms:modified>
</cp:coreProperties>
</file>