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l-kondratova-s-fedun-o-chornij" TargetMode="External"/><Relationship Id="rId1" Type="http://schemas.openxmlformats.org/officeDocument/2006/relationships/hyperlink" Target="https://vsimpptx.com/calendars/calendar/ktp-5-klas-obrazotvorche-mistectvo-avtori-l-kondratova-s-fedun-o-chornij" TargetMode="Externa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muzichne-mistectvo-l-kondratova-6-klas" TargetMode="External"/><Relationship Id="rId1" Type="http://schemas.openxmlformats.org/officeDocument/2006/relationships/hyperlink" Target="https://vsimpptx.com/author/muzichne-mistectvo-masol-l-m-6-klas" TargetMode="Externa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vsimpptx.com/author/muzichne-mistectvo-lm-masol-ov-gajdamaka-gv-kuzmenko-n-lyemesheva-7-klas" TargetMode="External"/><Relationship Id="rId1" Type="http://schemas.openxmlformats.org/officeDocument/2006/relationships/hyperlink" Target="https://vsimpptx.com/author/obrazotvorche-mistectvo-lm-masol-ov-gajdamaka-gv-kuzmenko-n-lyemesheva-7-klas" TargetMode="External"/><Relationship Id="rId4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masol-l-m-prosina-o-v" TargetMode="External"/><Relationship Id="rId1" Type="http://schemas.openxmlformats.org/officeDocument/2006/relationships/hyperlink" Target="https://vsimpptx.com/author/obrazotvorche-mistectvo-o-gajdamaka-n-lyemyesheva-5-klas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o-gajdamaka-n-lyemyesheva" TargetMode="External"/><Relationship Id="rId1" Type="http://schemas.openxmlformats.org/officeDocument/2006/relationships/hyperlink" Target="https://vsimpptx.com/calendars/calendar/ktp-5-klas-obrazotvorche-mistectvo-avtori-o-gajdamaka-n-lyemyesheva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muzichne-mistectvo-avtor-l-kondratova" TargetMode="External"/><Relationship Id="rId1" Type="http://schemas.openxmlformats.org/officeDocument/2006/relationships/hyperlink" Target="https://vsimpptx.com/calendars/calendar/ktp-6-klas-obrazotvorche-mistectvo-avtor-l-kondratova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obrazotvorche-mistectvo-avtor-masol-lm" TargetMode="External"/><Relationship Id="rId1" Type="http://schemas.openxmlformats.org/officeDocument/2006/relationships/hyperlink" Target="https://vsimpptx.com/calendars/calendar/ktp-6-klas-muzichne-mistectvo-avtor-masol-l-m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7-klas-obrazotvorche-mistectvo-avtori-lm-masol-ov-gajdamaka-gv-kuzmenko-n-lyemesheva" TargetMode="External"/><Relationship Id="rId1" Type="http://schemas.openxmlformats.org/officeDocument/2006/relationships/hyperlink" Target="https://vsimpptx.com/calendars/calendar/ktp-7-klas-muzichne-mistectvo-avtori-lm-masol-ov-gajdamaka-gv-kuzmenko-n-lyemesheva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https://vsimpptx.com/author/obrazotvorche-mistectvo-o-gajdamaka-n-lyemyesheva-5-klas" TargetMode="External"/><Relationship Id="rId2" Type="http://schemas.openxmlformats.org/officeDocument/2006/relationships/hyperlink" Target="https://vsimpptx.com/author/muzichne-mistectvo-masol-l-m-prosina-o-v-5-klas" TargetMode="External"/><Relationship Id="rId1" Type="http://schemas.openxmlformats.org/officeDocument/2006/relationships/hyperlink" Target="https://vsimpptx.com/author/obrazotvorche-mistectvo-masol-l-m-prosina-o-v-5-klas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vsimpptx.com/author/muzichne-mistectvo-o-gajdamaka-n-lyemyesheva-5-klas" TargetMode="External"/><Relationship Id="rId2" Type="http://schemas.openxmlformats.org/officeDocument/2006/relationships/hyperlink" Target="https://vsimpptx.com/author/muzichne-mistectvo-l-kondratova-s-fedun-o-chornij-5-klas" TargetMode="External"/><Relationship Id="rId1" Type="http://schemas.openxmlformats.org/officeDocument/2006/relationships/hyperlink" Target="https://vsimpptx.com/author/obrazotvorche-mistectvo-l-kondratova-s-fedun-o-chornij-5-klas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obrazotvorche-mistectvo-l-kondratova-6-klas" TargetMode="External"/><Relationship Id="rId1" Type="http://schemas.openxmlformats.org/officeDocument/2006/relationships/hyperlink" Target="https://vsimpptx.com/author/obrazotvorche-mistectvo-masol-l-m-prosina-o-v-6-klas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l-kondratova-s-fedun-o-chornij" TargetMode="External"/><Relationship Id="rId1" Type="http://schemas.openxmlformats.org/officeDocument/2006/relationships/hyperlink" Target="https://vsimpptx.com/calendars/calendar/ktp-5-klas-obrazotvorche-mistectvo-avtori-l-kondratova-s-fedun-o-chornij" TargetMode="External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muzichne-mistectvo-l-kondratova-6-klas" TargetMode="External"/><Relationship Id="rId1" Type="http://schemas.openxmlformats.org/officeDocument/2006/relationships/hyperlink" Target="https://vsimpptx.com/author/muzichne-mistectvo-masol-l-m-6-klas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s://vsimpptx.com/author/muzichne-mistectvo-lm-masol-ov-gajdamaka-gv-kuzmenko-n-lyemesheva-7-klas" TargetMode="External"/><Relationship Id="rId2" Type="http://schemas.openxmlformats.org/officeDocument/2006/relationships/image" Target="../media/image5.jpg"/><Relationship Id="rId1" Type="http://schemas.openxmlformats.org/officeDocument/2006/relationships/hyperlink" Target="https://vsimpptx.com/author/obrazotvorche-mistectvo-lm-masol-ov-gajdamaka-gv-kuzmenko-n-lyemesheva-7-klas" TargetMode="External"/><Relationship Id="rId4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masol-l-m-prosina-o-v" TargetMode="External"/><Relationship Id="rId1" Type="http://schemas.openxmlformats.org/officeDocument/2006/relationships/hyperlink" Target="https://vsimpptx.com/author/obrazotvorche-mistectvo-o-gajdamaka-n-lyemyesheva-5-klas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5-klas-muzichne-mistectvo-avtori-o-gajdamaka-n-lyemyesheva" TargetMode="External"/><Relationship Id="rId1" Type="http://schemas.openxmlformats.org/officeDocument/2006/relationships/hyperlink" Target="https://vsimpptx.com/calendars/calendar/ktp-5-klas-obrazotvorche-mistectvo-avtori-o-gajdamaka-n-lyemyesheva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muzichne-mistectvo-avtor-l-kondratova" TargetMode="External"/><Relationship Id="rId1" Type="http://schemas.openxmlformats.org/officeDocument/2006/relationships/hyperlink" Target="https://vsimpptx.com/calendars/calendar/ktp-6-klas-obrazotvorche-mistectvo-avtor-l-kondratova" TargetMode="External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muzichne-mistectvo-avtor-masol-l-m" TargetMode="External"/><Relationship Id="rId1" Type="http://schemas.openxmlformats.org/officeDocument/2006/relationships/hyperlink" Target="https://vsimpptx.com/calendars/calendar/ktp-6-klas-obrazotvorche-mistectvo-avtor-masol-lm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7-klas-muzichne-mistectvo-avtori-lm-masol-ov-gajdamaka-gv-kuzmenko-n-lyemesheva" TargetMode="External"/><Relationship Id="rId1" Type="http://schemas.openxmlformats.org/officeDocument/2006/relationships/hyperlink" Target="https://vsimpptx.com/calendars/calendar/ktp-7-klas-obrazotvorche-mistectvo-avtori-lm-masol-ov-gajdamaka-gv-kuzmenko-n-lyemesheva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vsimpptx.com/author/obrazotvorche-mistectvo-o-gajdamaka-n-lyemyesheva-5-klas" TargetMode="External"/><Relationship Id="rId2" Type="http://schemas.openxmlformats.org/officeDocument/2006/relationships/hyperlink" Target="https://vsimpptx.com/author/muzichne-mistectvo-masol-l-m-prosina-o-v-5-klas" TargetMode="External"/><Relationship Id="rId1" Type="http://schemas.openxmlformats.org/officeDocument/2006/relationships/hyperlink" Target="https://vsimpptx.com/author/obrazotvorche-mistectvo-masol-l-m-prosina-o-v-5-klas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vsimpptx.com/author/muzichne-mistectvo-o-gajdamaka-n-lyemyesheva-5-klas" TargetMode="External"/><Relationship Id="rId2" Type="http://schemas.openxmlformats.org/officeDocument/2006/relationships/hyperlink" Target="https://vsimpptx.com/author/muzichne-mistectvo-l-kondratova-s-fedun-o-chornij-5-klas" TargetMode="External"/><Relationship Id="rId1" Type="http://schemas.openxmlformats.org/officeDocument/2006/relationships/hyperlink" Target="https://vsimpptx.com/author/obrazotvorche-mistectvo-l-kondratova-s-fedun-o-chornij-5-klas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obrazotvorche-mistectvo-l-kondratova-6-klas" TargetMode="External"/><Relationship Id="rId1" Type="http://schemas.openxmlformats.org/officeDocument/2006/relationships/hyperlink" Target="https://vsimpptx.com/author/obrazotvorche-mistectvo-masol-l-m-prosina-o-v-6-kla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C00000"/>
              </a:solidFill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C00000"/>
              </a:solidFill>
              <a:latin typeface="Open Sans" panose="020B0606030504020204" pitchFamily="34" charset="0"/>
            </a:rPr>
            <a:t>Образотворче мистецтво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C00000"/>
              </a:solidFill>
              <a:latin typeface="Open Sans" panose="020B0606030504020204" pitchFamily="34" charset="0"/>
            </a:rPr>
            <a:t>Автори: Л. Кондратова, 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C00000"/>
              </a:solidFill>
              <a:latin typeface="Open Sans" panose="020B0606030504020204" pitchFamily="34" charset="0"/>
            </a:rPr>
            <a:t>С. </a:t>
          </a:r>
          <a:r>
            <a:rPr lang="uk-UA" b="1" i="1" noProof="0" dirty="0" err="1">
              <a:solidFill>
                <a:srgbClr val="C00000"/>
              </a:solidFill>
              <a:latin typeface="Open Sans" panose="020B0606030504020204" pitchFamily="34" charset="0"/>
            </a:rPr>
            <a:t>Федун</a:t>
          </a:r>
          <a:r>
            <a:rPr lang="uk-UA" b="1" i="1" noProof="0" dirty="0">
              <a:solidFill>
                <a:srgbClr val="C00000"/>
              </a:solidFill>
              <a:latin typeface="Open Sans" panose="020B0606030504020204" pitchFamily="34" charset="0"/>
            </a:rPr>
            <a:t>, О. Чорний</a:t>
          </a:r>
          <a:r>
            <a:rPr lang="uk-UA" b="1" i="1" strike="noStrike" noProof="0" dirty="0">
              <a:solidFill>
                <a:srgbClr val="C00000"/>
              </a:solidFill>
              <a:effectLst/>
              <a:latin typeface="Open Sans" panose="020B0606030504020204" pitchFamily="34" charset="0"/>
            </a:rPr>
            <a:t> </a:t>
          </a:r>
          <a:endParaRPr lang="uk-UA" noProof="0" dirty="0"/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69CF52AA-4FF9-4C80-A9A2-87A3796A7F0E}">
      <dgm:prSet phldrT="[Текст]" custT="1"/>
      <dgm:spPr/>
      <dgm:t>
        <a:bodyPr/>
        <a:lstStyle/>
        <a:p>
          <a:r>
            <a:rPr lang="uk-UA" sz="1400" noProof="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https://vsimpptx.com/calendars/calendar/ktp-5-klas-obrazotvorche-mistectvo-avtori-l-kondratova-s-fedun-o-chornij</a:t>
          </a:r>
          <a:r>
            <a:rPr lang="uk-UA" sz="1400" noProof="0" dirty="0">
              <a:solidFill>
                <a:srgbClr val="0070C0"/>
              </a:solidFill>
            </a:rPr>
            <a:t> </a:t>
          </a:r>
        </a:p>
      </dgm:t>
    </dgm:pt>
    <dgm:pt modelId="{4A8FF5DD-53C9-41F0-9601-FE7E6BA09FE2}" type="par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F86387AF-87FF-4720-A217-342F908F7186}" type="sib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FFFF00"/>
              </a:solidFill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FFFF00"/>
              </a:solidFill>
              <a:latin typeface="Open Sans" panose="020B0606030504020204" pitchFamily="34" charset="0"/>
            </a:rPr>
            <a:t>Музичне мистецтво Автори: 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FFFF00"/>
              </a:solidFill>
              <a:latin typeface="Open Sans" panose="020B0606030504020204" pitchFamily="34" charset="0"/>
            </a:rPr>
            <a:t>Л. Кондратова, </a:t>
          </a:r>
        </a:p>
        <a:p>
          <a:pPr>
            <a:lnSpc>
              <a:spcPct val="100000"/>
            </a:lnSpc>
          </a:pPr>
          <a:r>
            <a:rPr lang="uk-UA" b="1" i="1" noProof="0" dirty="0">
              <a:solidFill>
                <a:srgbClr val="FFFF00"/>
              </a:solidFill>
              <a:latin typeface="Open Sans" panose="020B0606030504020204" pitchFamily="34" charset="0"/>
            </a:rPr>
            <a:t>С. </a:t>
          </a:r>
          <a:r>
            <a:rPr lang="uk-UA" b="1" i="1" noProof="0" dirty="0" err="1">
              <a:solidFill>
                <a:srgbClr val="FFFF00"/>
              </a:solidFill>
              <a:latin typeface="Open Sans" panose="020B0606030504020204" pitchFamily="34" charset="0"/>
            </a:rPr>
            <a:t>Федун</a:t>
          </a:r>
          <a:r>
            <a:rPr lang="uk-UA" b="1" i="1" noProof="0" dirty="0">
              <a:solidFill>
                <a:srgbClr val="FFFF00"/>
              </a:solidFill>
              <a:latin typeface="Open Sans" panose="020B0606030504020204" pitchFamily="34" charset="0"/>
            </a:rPr>
            <a:t>, О. Чорний</a:t>
          </a:r>
          <a:endParaRPr lang="uk-UA" noProof="0" dirty="0">
            <a:solidFill>
              <a:srgbClr val="FFFF00"/>
            </a:solidFill>
          </a:endParaRPr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B6424F63-DC9F-40E7-8899-E2DF016CCA84}">
      <dgm:prSet phldrT="[Текст]" custT="1"/>
      <dgm:spPr/>
      <dgm:t>
        <a:bodyPr/>
        <a:lstStyle/>
        <a:p>
          <a:r>
            <a:rPr lang="uk-UA" sz="1400" noProof="0" dirty="0">
              <a:solidFill>
                <a:srgbClr val="7030A0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https://vsimpptx.com/calendars/calendar/ktp-5-klas-muzichne-mistectvo-avtori-l-kondratova-s-fedun-o-chornij</a:t>
          </a:r>
          <a:r>
            <a:rPr lang="uk-UA" sz="1400" noProof="0" dirty="0">
              <a:solidFill>
                <a:srgbClr val="7030A0"/>
              </a:solidFill>
            </a:rPr>
            <a:t> </a:t>
          </a:r>
        </a:p>
      </dgm:t>
    </dgm:pt>
    <dgm:pt modelId="{A00A1B25-EC06-437D-AA72-DEF5C1D2DC25}" type="par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606940DC-7F25-432C-9232-85712693BA71}" type="sib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B9B11B67-52B3-4BC2-9892-D3157BFB7106}" srcId="{F7280279-A745-437B-9ED5-371B5A014882}" destId="{69CF52AA-4FF9-4C80-A9A2-87A3796A7F0E}" srcOrd="0" destOrd="0" parTransId="{4A8FF5DD-53C9-41F0-9601-FE7E6BA09FE2}" sibTransId="{F86387AF-87FF-4720-A217-342F908F7186}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F13F15AB-D1CF-4682-BD94-99AEDAB9A26E}" type="presOf" srcId="{B6424F63-DC9F-40E7-8899-E2DF016CCA84}" destId="{F5E4B474-CF1F-4DAD-9E98-5462811FE81B}" srcOrd="0" destOrd="0" presId="urn:microsoft.com/office/officeart/2005/8/layout/vList6"/>
    <dgm:cxn modelId="{5D732EC2-2B12-4641-940E-15FAE23D49FC}" type="presOf" srcId="{69CF52AA-4FF9-4C80-A9A2-87A3796A7F0E}" destId="{E24A8292-4D39-4799-B7D5-EE88826148F9}" srcOrd="0" destOrd="0" presId="urn:microsoft.com/office/officeart/2005/8/layout/vList6"/>
    <dgm:cxn modelId="{43C9E0C2-31B4-47BE-B6CC-5D247B53F14E}" srcId="{4A74A262-D6EE-4B84-B35E-A25518F2C0AD}" destId="{B6424F63-DC9F-40E7-8899-E2DF016CCA84}" srcOrd="0" destOrd="0" parTransId="{A00A1B25-EC06-437D-AA72-DEF5C1D2DC25}" sibTransId="{606940DC-7F25-432C-9232-85712693BA71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DF1823-58D6-432D-9580-26D7D19371A7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UA"/>
        </a:p>
      </dgm:t>
    </dgm:pt>
    <dgm:pt modelId="{E2BD7205-0655-4D2A-8A1D-A159865030EE}">
      <dgm:prSet phldrT="[Текст]" custT="1"/>
      <dgm:spPr/>
      <dgm:t>
        <a:bodyPr/>
        <a:lstStyle/>
        <a:p>
          <a:r>
            <a:rPr lang="uk-UA" sz="1600" b="1" i="1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dirty="0">
              <a:latin typeface="Open Sans" panose="020B0606030504020204" pitchFamily="34" charset="0"/>
            </a:rPr>
            <a:t>«Музичне</a:t>
          </a:r>
          <a:r>
            <a:rPr lang="uk-UA" sz="1600" b="1" i="1" dirty="0">
              <a:effectLst/>
              <a:latin typeface="Open Sans" panose="020B0606030504020204" pitchFamily="34" charset="0"/>
            </a:rPr>
            <a:t> мистецтво» Автор: </a:t>
          </a:r>
        </a:p>
        <a:p>
          <a:r>
            <a:rPr lang="uk-UA" sz="1600" b="1" i="1" dirty="0">
              <a:effectLst/>
              <a:latin typeface="Open Sans" panose="020B0606030504020204" pitchFamily="34" charset="0"/>
            </a:rPr>
            <a:t>Масол Л. М.</a:t>
          </a:r>
          <a:endParaRPr lang="ru-UA" sz="1600" dirty="0"/>
        </a:p>
      </dgm:t>
    </dgm:pt>
    <dgm:pt modelId="{6CD86AB2-A0DF-4BCB-8629-3230BA247A7E}" type="parTrans" cxnId="{C3DFE3F9-41EF-4AE3-AF9F-9DA75397C0F9}">
      <dgm:prSet/>
      <dgm:spPr/>
      <dgm:t>
        <a:bodyPr/>
        <a:lstStyle/>
        <a:p>
          <a:endParaRPr lang="ru-UA" sz="1600"/>
        </a:p>
      </dgm:t>
    </dgm:pt>
    <dgm:pt modelId="{79A83709-DA0B-4755-AEEC-B374EF5512A4}" type="sibTrans" cxnId="{C3DFE3F9-41EF-4AE3-AF9F-9DA75397C0F9}">
      <dgm:prSet/>
      <dgm:spPr/>
      <dgm:t>
        <a:bodyPr/>
        <a:lstStyle/>
        <a:p>
          <a:endParaRPr lang="ru-UA" sz="1600"/>
        </a:p>
      </dgm:t>
    </dgm:pt>
    <dgm:pt modelId="{EB538B5F-0F5F-45BD-842A-68292BD31DA1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1"/>
            </a:rPr>
            <a:t>https://vsimpptx.com/author/muzichne-mistectvo-masol-l-m-6-klas</a:t>
          </a:r>
          <a:r>
            <a:rPr lang="uk-UA" sz="1600" dirty="0"/>
            <a:t> </a:t>
          </a:r>
          <a:endParaRPr lang="ru-UA" sz="1600" dirty="0"/>
        </a:p>
      </dgm:t>
    </dgm:pt>
    <dgm:pt modelId="{0B000490-5909-494E-948F-59A531F875CC}" type="parTrans" cxnId="{89298006-AE2B-4804-829C-C5E47CA71F6F}">
      <dgm:prSet/>
      <dgm:spPr/>
      <dgm:t>
        <a:bodyPr/>
        <a:lstStyle/>
        <a:p>
          <a:endParaRPr lang="ru-UA" sz="1600"/>
        </a:p>
      </dgm:t>
    </dgm:pt>
    <dgm:pt modelId="{A510622E-4820-4BA1-ABCF-E3F55676F734}" type="sibTrans" cxnId="{89298006-AE2B-4804-829C-C5E47CA71F6F}">
      <dgm:prSet/>
      <dgm:spPr/>
      <dgm:t>
        <a:bodyPr/>
        <a:lstStyle/>
        <a:p>
          <a:endParaRPr lang="ru-UA" sz="1600"/>
        </a:p>
      </dgm:t>
    </dgm:pt>
    <dgm:pt modelId="{5948AF4C-6AE8-40DE-9AAE-039CDA7FDD06}">
      <dgm:prSet phldrT="[Текст]" custT="1"/>
      <dgm:spPr/>
      <dgm:t>
        <a:bodyPr/>
        <a:lstStyle/>
        <a:p>
          <a:r>
            <a:rPr lang="uk-UA" sz="1600" b="1" i="1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dirty="0">
              <a:latin typeface="Open Sans" panose="020B0606030504020204" pitchFamily="34" charset="0"/>
            </a:rPr>
            <a:t>«Музичне</a:t>
          </a:r>
          <a:r>
            <a:rPr lang="uk-UA" sz="1600" b="1" i="1" dirty="0">
              <a:effectLst/>
              <a:latin typeface="Open Sans" panose="020B0606030504020204" pitchFamily="34" charset="0"/>
            </a:rPr>
            <a:t> мистецтво» </a:t>
          </a:r>
        </a:p>
        <a:p>
          <a:r>
            <a:rPr lang="ru-RU" sz="1600" b="1" i="1" dirty="0">
              <a:effectLst/>
              <a:latin typeface="Open Sans" panose="020B0606030504020204" pitchFamily="34" charset="0"/>
            </a:rPr>
            <a:t>Автор:</a:t>
          </a:r>
        </a:p>
        <a:p>
          <a:r>
            <a:rPr lang="ru-RU" sz="1600" b="1" i="1" dirty="0">
              <a:effectLst/>
              <a:latin typeface="Open Sans" panose="020B0606030504020204" pitchFamily="34" charset="0"/>
            </a:rPr>
            <a:t>Л. Кондратова</a:t>
          </a:r>
          <a:endParaRPr lang="ru-UA" sz="1600" dirty="0"/>
        </a:p>
      </dgm:t>
    </dgm:pt>
    <dgm:pt modelId="{26611B76-8B28-456F-80A0-A068726A2341}" type="parTrans" cxnId="{DF3EA193-5C7B-4A84-A9D3-8D5147FB9C47}">
      <dgm:prSet/>
      <dgm:spPr/>
      <dgm:t>
        <a:bodyPr/>
        <a:lstStyle/>
        <a:p>
          <a:endParaRPr lang="ru-UA" sz="1600"/>
        </a:p>
      </dgm:t>
    </dgm:pt>
    <dgm:pt modelId="{6A1F746E-66C7-4200-ACC2-EF843EA0E7CC}" type="sibTrans" cxnId="{DF3EA193-5C7B-4A84-A9D3-8D5147FB9C47}">
      <dgm:prSet/>
      <dgm:spPr/>
      <dgm:t>
        <a:bodyPr/>
        <a:lstStyle/>
        <a:p>
          <a:endParaRPr lang="ru-UA" sz="1600"/>
        </a:p>
      </dgm:t>
    </dgm:pt>
    <dgm:pt modelId="{89790C69-C5CD-4AF3-B239-11FF394A3C13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2"/>
            </a:rPr>
            <a:t>https://vsimpptx.com/author/muzichne-mistectvo-l-kondratova-6-klas</a:t>
          </a:r>
          <a:r>
            <a:rPr lang="uk-UA" sz="1600" dirty="0"/>
            <a:t> </a:t>
          </a:r>
          <a:endParaRPr lang="ru-UA" sz="1600" dirty="0"/>
        </a:p>
      </dgm:t>
    </dgm:pt>
    <dgm:pt modelId="{8E41D79E-835C-4C2F-8492-ED18A0CCE1A2}" type="parTrans" cxnId="{D2E8C08E-4503-41E8-BEB2-681D133E8FBD}">
      <dgm:prSet/>
      <dgm:spPr/>
      <dgm:t>
        <a:bodyPr/>
        <a:lstStyle/>
        <a:p>
          <a:endParaRPr lang="ru-UA" sz="1600"/>
        </a:p>
      </dgm:t>
    </dgm:pt>
    <dgm:pt modelId="{6BDAD9CB-EBB9-4442-B081-5A8100E2CAD1}" type="sibTrans" cxnId="{D2E8C08E-4503-41E8-BEB2-681D133E8FBD}">
      <dgm:prSet/>
      <dgm:spPr/>
      <dgm:t>
        <a:bodyPr/>
        <a:lstStyle/>
        <a:p>
          <a:endParaRPr lang="ru-UA" sz="1600"/>
        </a:p>
      </dgm:t>
    </dgm:pt>
    <dgm:pt modelId="{E6A55CD7-C3F4-4710-A9EF-168DA6E5BBC5}">
      <dgm:prSet phldrT="[Текст]" custT="1"/>
      <dgm:spPr/>
      <dgm:t>
        <a:bodyPr/>
        <a:lstStyle/>
        <a:p>
          <a:endParaRPr lang="ru-UA" sz="1600" dirty="0"/>
        </a:p>
      </dgm:t>
    </dgm:pt>
    <dgm:pt modelId="{6A86EB94-648F-4CA8-8EFB-4BF52A3D9670}" type="parTrans" cxnId="{22BD1856-C610-4A7D-AB44-DAAC1D4F68DA}">
      <dgm:prSet/>
      <dgm:spPr/>
      <dgm:t>
        <a:bodyPr/>
        <a:lstStyle/>
        <a:p>
          <a:endParaRPr lang="ru-UA"/>
        </a:p>
      </dgm:t>
    </dgm:pt>
    <dgm:pt modelId="{4EE7EC0D-F262-4DE4-8911-55C93D1CCF8B}" type="sibTrans" cxnId="{22BD1856-C610-4A7D-AB44-DAAC1D4F68DA}">
      <dgm:prSet/>
      <dgm:spPr/>
      <dgm:t>
        <a:bodyPr/>
        <a:lstStyle/>
        <a:p>
          <a:endParaRPr lang="ru-UA"/>
        </a:p>
      </dgm:t>
    </dgm:pt>
    <dgm:pt modelId="{23515273-C589-4B60-B01B-39450CEF9E8B}">
      <dgm:prSet phldrT="[Текст]" custT="1"/>
      <dgm:spPr/>
      <dgm:t>
        <a:bodyPr/>
        <a:lstStyle/>
        <a:p>
          <a:endParaRPr lang="ru-UA" sz="1600" dirty="0"/>
        </a:p>
      </dgm:t>
    </dgm:pt>
    <dgm:pt modelId="{7472CF59-4555-4C97-83F0-264A4A4909C6}" type="parTrans" cxnId="{E237D903-FBF4-4E4B-87CB-1BCF5BCA9DF2}">
      <dgm:prSet/>
      <dgm:spPr/>
      <dgm:t>
        <a:bodyPr/>
        <a:lstStyle/>
        <a:p>
          <a:endParaRPr lang="ru-UA"/>
        </a:p>
      </dgm:t>
    </dgm:pt>
    <dgm:pt modelId="{64107C33-CD48-4A78-A90D-8B05C5F8F047}" type="sibTrans" cxnId="{E237D903-FBF4-4E4B-87CB-1BCF5BCA9DF2}">
      <dgm:prSet/>
      <dgm:spPr/>
      <dgm:t>
        <a:bodyPr/>
        <a:lstStyle/>
        <a:p>
          <a:endParaRPr lang="ru-UA"/>
        </a:p>
      </dgm:t>
    </dgm:pt>
    <dgm:pt modelId="{02B91C4E-8B75-42CE-8900-61287A00F4D0}" type="pres">
      <dgm:prSet presAssocID="{89DF1823-58D6-432D-9580-26D7D19371A7}" presName="Name0" presStyleCnt="0">
        <dgm:presLayoutVars>
          <dgm:dir/>
          <dgm:animLvl val="lvl"/>
          <dgm:resizeHandles/>
        </dgm:presLayoutVars>
      </dgm:prSet>
      <dgm:spPr/>
    </dgm:pt>
    <dgm:pt modelId="{A3CCDE88-181B-4DB0-8101-2777CED0B0BB}" type="pres">
      <dgm:prSet presAssocID="{E2BD7205-0655-4D2A-8A1D-A159865030EE}" presName="linNode" presStyleCnt="0"/>
      <dgm:spPr/>
    </dgm:pt>
    <dgm:pt modelId="{214E5747-A930-4CA7-86AC-91D3A6C20E9C}" type="pres">
      <dgm:prSet presAssocID="{E2BD7205-0655-4D2A-8A1D-A159865030EE}" presName="parentShp" presStyleLbl="node1" presStyleIdx="0" presStyleCnt="2">
        <dgm:presLayoutVars>
          <dgm:bulletEnabled val="1"/>
        </dgm:presLayoutVars>
      </dgm:prSet>
      <dgm:spPr/>
    </dgm:pt>
    <dgm:pt modelId="{07EC5688-F767-48F0-AC86-9BED5AF4CB21}" type="pres">
      <dgm:prSet presAssocID="{E2BD7205-0655-4D2A-8A1D-A159865030EE}" presName="childShp" presStyleLbl="bgAccFollowNode1" presStyleIdx="0" presStyleCnt="2">
        <dgm:presLayoutVars>
          <dgm:bulletEnabled val="1"/>
        </dgm:presLayoutVars>
      </dgm:prSet>
      <dgm:spPr/>
    </dgm:pt>
    <dgm:pt modelId="{1848ED65-66F7-4CC4-BC53-B5E237199C2C}" type="pres">
      <dgm:prSet presAssocID="{79A83709-DA0B-4755-AEEC-B374EF5512A4}" presName="spacing" presStyleCnt="0"/>
      <dgm:spPr/>
    </dgm:pt>
    <dgm:pt modelId="{5CEBB837-3C4D-4379-906F-2D32EC7356A0}" type="pres">
      <dgm:prSet presAssocID="{5948AF4C-6AE8-40DE-9AAE-039CDA7FDD06}" presName="linNode" presStyleCnt="0"/>
      <dgm:spPr/>
    </dgm:pt>
    <dgm:pt modelId="{37AEEB2B-5F8B-4105-8B1C-FDC8CF1E7B26}" type="pres">
      <dgm:prSet presAssocID="{5948AF4C-6AE8-40DE-9AAE-039CDA7FDD06}" presName="parentShp" presStyleLbl="node1" presStyleIdx="1" presStyleCnt="2">
        <dgm:presLayoutVars>
          <dgm:bulletEnabled val="1"/>
        </dgm:presLayoutVars>
      </dgm:prSet>
      <dgm:spPr/>
    </dgm:pt>
    <dgm:pt modelId="{5C1F97F2-415F-461B-BE45-66F2A4C72565}" type="pres">
      <dgm:prSet presAssocID="{5948AF4C-6AE8-40DE-9AAE-039CDA7FDD06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237D903-FBF4-4E4B-87CB-1BCF5BCA9DF2}" srcId="{5948AF4C-6AE8-40DE-9AAE-039CDA7FDD06}" destId="{23515273-C589-4B60-B01B-39450CEF9E8B}" srcOrd="0" destOrd="0" parTransId="{7472CF59-4555-4C97-83F0-264A4A4909C6}" sibTransId="{64107C33-CD48-4A78-A90D-8B05C5F8F047}"/>
    <dgm:cxn modelId="{81FD3E04-B1D7-4D07-86ED-A603802D5AFD}" type="presOf" srcId="{89790C69-C5CD-4AF3-B239-11FF394A3C13}" destId="{5C1F97F2-415F-461B-BE45-66F2A4C72565}" srcOrd="0" destOrd="1" presId="urn:microsoft.com/office/officeart/2005/8/layout/vList6"/>
    <dgm:cxn modelId="{89298006-AE2B-4804-829C-C5E47CA71F6F}" srcId="{E2BD7205-0655-4D2A-8A1D-A159865030EE}" destId="{EB538B5F-0F5F-45BD-842A-68292BD31DA1}" srcOrd="1" destOrd="0" parTransId="{0B000490-5909-494E-948F-59A531F875CC}" sibTransId="{A510622E-4820-4BA1-ABCF-E3F55676F734}"/>
    <dgm:cxn modelId="{3625796A-6091-4709-A019-C70936231AE4}" type="presOf" srcId="{E2BD7205-0655-4D2A-8A1D-A159865030EE}" destId="{214E5747-A930-4CA7-86AC-91D3A6C20E9C}" srcOrd="0" destOrd="0" presId="urn:microsoft.com/office/officeart/2005/8/layout/vList6"/>
    <dgm:cxn modelId="{22BD1856-C610-4A7D-AB44-DAAC1D4F68DA}" srcId="{E2BD7205-0655-4D2A-8A1D-A159865030EE}" destId="{E6A55CD7-C3F4-4710-A9EF-168DA6E5BBC5}" srcOrd="0" destOrd="0" parTransId="{6A86EB94-648F-4CA8-8EFB-4BF52A3D9670}" sibTransId="{4EE7EC0D-F262-4DE4-8911-55C93D1CCF8B}"/>
    <dgm:cxn modelId="{1EDCF180-73B5-456A-A7F3-3368FD5F3C1F}" type="presOf" srcId="{5948AF4C-6AE8-40DE-9AAE-039CDA7FDD06}" destId="{37AEEB2B-5F8B-4105-8B1C-FDC8CF1E7B26}" srcOrd="0" destOrd="0" presId="urn:microsoft.com/office/officeart/2005/8/layout/vList6"/>
    <dgm:cxn modelId="{9776048C-4853-4D47-9B13-DBD4930C13EF}" type="presOf" srcId="{89DF1823-58D6-432D-9580-26D7D19371A7}" destId="{02B91C4E-8B75-42CE-8900-61287A00F4D0}" srcOrd="0" destOrd="0" presId="urn:microsoft.com/office/officeart/2005/8/layout/vList6"/>
    <dgm:cxn modelId="{D2E8C08E-4503-41E8-BEB2-681D133E8FBD}" srcId="{5948AF4C-6AE8-40DE-9AAE-039CDA7FDD06}" destId="{89790C69-C5CD-4AF3-B239-11FF394A3C13}" srcOrd="1" destOrd="0" parTransId="{8E41D79E-835C-4C2F-8492-ED18A0CCE1A2}" sibTransId="{6BDAD9CB-EBB9-4442-B081-5A8100E2CAD1}"/>
    <dgm:cxn modelId="{DF3EA193-5C7B-4A84-A9D3-8D5147FB9C47}" srcId="{89DF1823-58D6-432D-9580-26D7D19371A7}" destId="{5948AF4C-6AE8-40DE-9AAE-039CDA7FDD06}" srcOrd="1" destOrd="0" parTransId="{26611B76-8B28-456F-80A0-A068726A2341}" sibTransId="{6A1F746E-66C7-4200-ACC2-EF843EA0E7CC}"/>
    <dgm:cxn modelId="{44C607E9-A5D7-4730-A02B-A101D8C580B2}" type="presOf" srcId="{E6A55CD7-C3F4-4710-A9EF-168DA6E5BBC5}" destId="{07EC5688-F767-48F0-AC86-9BED5AF4CB21}" srcOrd="0" destOrd="0" presId="urn:microsoft.com/office/officeart/2005/8/layout/vList6"/>
    <dgm:cxn modelId="{6EC9DCEA-C45F-469B-AF95-6737BF784EEF}" type="presOf" srcId="{EB538B5F-0F5F-45BD-842A-68292BD31DA1}" destId="{07EC5688-F767-48F0-AC86-9BED5AF4CB21}" srcOrd="0" destOrd="1" presId="urn:microsoft.com/office/officeart/2005/8/layout/vList6"/>
    <dgm:cxn modelId="{AEB4E1F3-8FFE-4933-B2CD-978116A6FC42}" type="presOf" srcId="{23515273-C589-4B60-B01B-39450CEF9E8B}" destId="{5C1F97F2-415F-461B-BE45-66F2A4C72565}" srcOrd="0" destOrd="0" presId="urn:microsoft.com/office/officeart/2005/8/layout/vList6"/>
    <dgm:cxn modelId="{C3DFE3F9-41EF-4AE3-AF9F-9DA75397C0F9}" srcId="{89DF1823-58D6-432D-9580-26D7D19371A7}" destId="{E2BD7205-0655-4D2A-8A1D-A159865030EE}" srcOrd="0" destOrd="0" parTransId="{6CD86AB2-A0DF-4BCB-8629-3230BA247A7E}" sibTransId="{79A83709-DA0B-4755-AEEC-B374EF5512A4}"/>
    <dgm:cxn modelId="{7E626E18-09DC-4AC4-AC1A-E6FF56783894}" type="presParOf" srcId="{02B91C4E-8B75-42CE-8900-61287A00F4D0}" destId="{A3CCDE88-181B-4DB0-8101-2777CED0B0BB}" srcOrd="0" destOrd="0" presId="urn:microsoft.com/office/officeart/2005/8/layout/vList6"/>
    <dgm:cxn modelId="{3167564C-402D-4F3F-915F-482EBCE60ADC}" type="presParOf" srcId="{A3CCDE88-181B-4DB0-8101-2777CED0B0BB}" destId="{214E5747-A930-4CA7-86AC-91D3A6C20E9C}" srcOrd="0" destOrd="0" presId="urn:microsoft.com/office/officeart/2005/8/layout/vList6"/>
    <dgm:cxn modelId="{12E047EB-A559-4976-A536-BEF74174184A}" type="presParOf" srcId="{A3CCDE88-181B-4DB0-8101-2777CED0B0BB}" destId="{07EC5688-F767-48F0-AC86-9BED5AF4CB21}" srcOrd="1" destOrd="0" presId="urn:microsoft.com/office/officeart/2005/8/layout/vList6"/>
    <dgm:cxn modelId="{D88655CF-95C1-4FDB-AFEF-D10B1FAE600B}" type="presParOf" srcId="{02B91C4E-8B75-42CE-8900-61287A00F4D0}" destId="{1848ED65-66F7-4CC4-BC53-B5E237199C2C}" srcOrd="1" destOrd="0" presId="urn:microsoft.com/office/officeart/2005/8/layout/vList6"/>
    <dgm:cxn modelId="{F8909A81-3159-4F46-9BA1-A8F32431151F}" type="presParOf" srcId="{02B91C4E-8B75-42CE-8900-61287A00F4D0}" destId="{5CEBB837-3C4D-4379-906F-2D32EC7356A0}" srcOrd="2" destOrd="0" presId="urn:microsoft.com/office/officeart/2005/8/layout/vList6"/>
    <dgm:cxn modelId="{76816E07-53F5-44E5-94AE-EB28BE506422}" type="presParOf" srcId="{5CEBB837-3C4D-4379-906F-2D32EC7356A0}" destId="{37AEEB2B-5F8B-4105-8B1C-FDC8CF1E7B26}" srcOrd="0" destOrd="0" presId="urn:microsoft.com/office/officeart/2005/8/layout/vList6"/>
    <dgm:cxn modelId="{4F3537F4-A3B7-4DA6-AFA6-F6A04D1FA344}" type="presParOf" srcId="{5CEBB837-3C4D-4379-906F-2D32EC7356A0}" destId="{5C1F97F2-415F-461B-BE45-66F2A4C725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F424EA-35D4-4148-97C0-55F71B991367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F8688739-E6BA-4F91-8C93-2F15D85B4939}">
      <dgm:prSet phldrT="[Текст]"/>
      <dgm:spPr/>
      <dgm:t>
        <a:bodyPr/>
        <a:lstStyle/>
        <a:p>
          <a:pPr algn="r"/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7 класу  </a:t>
          </a:r>
        </a:p>
        <a:p>
          <a:pPr algn="r"/>
          <a:r>
            <a:rPr lang="uk-UA" b="1" i="1" dirty="0">
              <a:latin typeface="Open Sans" panose="020B0606030504020204" pitchFamily="34" charset="0"/>
            </a:rPr>
            <a:t>«О</a:t>
          </a:r>
          <a:r>
            <a:rPr lang="uk-UA" b="1" i="1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pPr algn="r"/>
          <a:r>
            <a:rPr lang="uk-UA" b="1" i="1" dirty="0">
              <a:effectLst/>
              <a:latin typeface="Open Sans" panose="020B0606030504020204" pitchFamily="34" charset="0"/>
            </a:rPr>
            <a:t>Автори: </a:t>
          </a:r>
          <a:r>
            <a:rPr lang="ru-RU" b="1" i="1" dirty="0">
              <a:effectLst/>
              <a:latin typeface="Open Sans" panose="020B0606030504020204" pitchFamily="34" charset="0"/>
            </a:rPr>
            <a:t>Л.М. Масол, О.В. Гайдамака, </a:t>
          </a:r>
        </a:p>
        <a:p>
          <a:pPr algn="r"/>
          <a:r>
            <a:rPr lang="ru-RU" b="1" i="1" dirty="0">
              <a:effectLst/>
              <a:latin typeface="Open Sans" panose="020B0606030504020204" pitchFamily="34" charset="0"/>
            </a:rPr>
            <a:t>Г.В. Кузьменко, Н.А. Лємешева</a:t>
          </a:r>
          <a:endParaRPr lang="ru-UA" dirty="0"/>
        </a:p>
      </dgm:t>
    </dgm:pt>
    <dgm:pt modelId="{AA7FF6CA-67F5-4CE2-AA66-13D4E8AA7ECB}" type="parTrans" cxnId="{D11576EA-1383-448F-A919-47C2466E11E1}">
      <dgm:prSet/>
      <dgm:spPr/>
      <dgm:t>
        <a:bodyPr/>
        <a:lstStyle/>
        <a:p>
          <a:endParaRPr lang="ru-UA"/>
        </a:p>
      </dgm:t>
    </dgm:pt>
    <dgm:pt modelId="{9B503177-3FFF-4071-A7C5-056CA158A0EE}" type="sibTrans" cxnId="{D11576EA-1383-448F-A919-47C2466E11E1}">
      <dgm:prSet/>
      <dgm:spPr/>
      <dgm:t>
        <a:bodyPr/>
        <a:lstStyle/>
        <a:p>
          <a:endParaRPr lang="ru-UA"/>
        </a:p>
      </dgm:t>
    </dgm:pt>
    <dgm:pt modelId="{FE4FC703-2D36-454D-90F4-AC148F5D9DF2}">
      <dgm:prSet phldrT="[Текст]"/>
      <dgm:spPr/>
      <dgm:t>
        <a:bodyPr/>
        <a:lstStyle/>
        <a:p>
          <a:pPr algn="r"/>
          <a:r>
            <a:rPr lang="en-US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https://vsimpptx.com/author/obrazotvorche-mistectvo-lm-</a:t>
          </a:r>
          <a:r>
            <a:rPr lang="uk-UA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                    </a:t>
          </a:r>
          <a:r>
            <a:rPr lang="en-US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masol-ov-gajdamaka-gv-kuzmenko-n-lyemesheva-7-klas</a:t>
          </a:r>
          <a:r>
            <a:rPr lang="uk-UA" dirty="0">
              <a:solidFill>
                <a:srgbClr val="FFFF00"/>
              </a:solidFill>
            </a:rPr>
            <a:t> </a:t>
          </a:r>
          <a:endParaRPr lang="ru-UA" dirty="0">
            <a:solidFill>
              <a:srgbClr val="FFFF00"/>
            </a:solidFill>
          </a:endParaRPr>
        </a:p>
      </dgm:t>
    </dgm:pt>
    <dgm:pt modelId="{DAF19E92-53D9-4264-8E02-7B65044A865B}" type="parTrans" cxnId="{DE4AC45F-4EF1-4918-BE60-FF5FA6743BFC}">
      <dgm:prSet/>
      <dgm:spPr/>
      <dgm:t>
        <a:bodyPr/>
        <a:lstStyle/>
        <a:p>
          <a:endParaRPr lang="ru-UA"/>
        </a:p>
      </dgm:t>
    </dgm:pt>
    <dgm:pt modelId="{D880A55D-9EA3-41A2-A617-E7E99C426B8D}" type="sibTrans" cxnId="{DE4AC45F-4EF1-4918-BE60-FF5FA6743BFC}">
      <dgm:prSet/>
      <dgm:spPr/>
      <dgm:t>
        <a:bodyPr/>
        <a:lstStyle/>
        <a:p>
          <a:endParaRPr lang="ru-UA"/>
        </a:p>
      </dgm:t>
    </dgm:pt>
    <dgm:pt modelId="{029AE913-710B-49D0-B85D-27BEBF5B81E4}">
      <dgm:prSet phldrT="[Текст]"/>
      <dgm:spPr/>
      <dgm:t>
        <a:bodyPr/>
        <a:lstStyle/>
        <a:p>
          <a:pPr algn="r"/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7 класу  </a:t>
          </a:r>
        </a:p>
        <a:p>
          <a:pPr algn="r"/>
          <a:r>
            <a:rPr lang="uk-UA" b="1" i="1" dirty="0">
              <a:latin typeface="Open Sans" panose="020B0606030504020204" pitchFamily="34" charset="0"/>
            </a:rPr>
            <a:t>«Музичне</a:t>
          </a:r>
          <a:r>
            <a:rPr lang="uk-UA" b="1" i="1" dirty="0">
              <a:effectLst/>
              <a:latin typeface="Open Sans" panose="020B0606030504020204" pitchFamily="34" charset="0"/>
            </a:rPr>
            <a:t> мистецтво»</a:t>
          </a:r>
        </a:p>
        <a:p>
          <a:pPr algn="r"/>
          <a:r>
            <a:rPr lang="uk-UA" b="1" i="1" dirty="0">
              <a:effectLst/>
              <a:latin typeface="Open Sans" panose="020B0606030504020204" pitchFamily="34" charset="0"/>
            </a:rPr>
            <a:t>Автори: </a:t>
          </a:r>
          <a:r>
            <a:rPr lang="ru-RU" b="1" i="1" dirty="0">
              <a:effectLst/>
              <a:latin typeface="Open Sans" panose="020B0606030504020204" pitchFamily="34" charset="0"/>
            </a:rPr>
            <a:t>Л.М. Масол, О.В. Гайдамака, </a:t>
          </a:r>
        </a:p>
        <a:p>
          <a:pPr algn="r"/>
          <a:r>
            <a:rPr lang="ru-RU" b="1" i="1" dirty="0">
              <a:effectLst/>
              <a:latin typeface="Open Sans" panose="020B0606030504020204" pitchFamily="34" charset="0"/>
            </a:rPr>
            <a:t>Г.В. Кузьменко, Н.А. Лємешева</a:t>
          </a:r>
          <a:endParaRPr lang="ru-UA" dirty="0"/>
        </a:p>
      </dgm:t>
    </dgm:pt>
    <dgm:pt modelId="{F396F226-DA38-405D-9253-B68E01EF3F19}" type="parTrans" cxnId="{D1AC70AB-9D28-46DE-84F3-8F2CD42BF476}">
      <dgm:prSet/>
      <dgm:spPr/>
      <dgm:t>
        <a:bodyPr/>
        <a:lstStyle/>
        <a:p>
          <a:endParaRPr lang="ru-UA"/>
        </a:p>
      </dgm:t>
    </dgm:pt>
    <dgm:pt modelId="{6DB472A6-85C3-4F33-AA64-3C32BA3CF141}" type="sibTrans" cxnId="{D1AC70AB-9D28-46DE-84F3-8F2CD42BF476}">
      <dgm:prSet/>
      <dgm:spPr/>
      <dgm:t>
        <a:bodyPr/>
        <a:lstStyle/>
        <a:p>
          <a:endParaRPr lang="ru-UA"/>
        </a:p>
      </dgm:t>
    </dgm:pt>
    <dgm:pt modelId="{63F983C1-C4F1-4D1D-B068-03E20CC4F605}">
      <dgm:prSet phldrT="[Текст]"/>
      <dgm:spPr/>
      <dgm:t>
        <a:bodyPr/>
        <a:lstStyle/>
        <a:p>
          <a:pPr algn="r"/>
          <a:r>
            <a:rPr lang="en-US" dirty="0">
              <a:solidFill>
                <a:srgbClr val="FFFF00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https://vsimpptx.com/author/muzichne-mistectvo-lm-masol-ov-gajdamaka-gv-kuzmenko-n-lyemesheva-7-klas</a:t>
          </a:r>
          <a:r>
            <a:rPr lang="uk-UA" dirty="0">
              <a:solidFill>
                <a:srgbClr val="FFFF00"/>
              </a:solidFill>
            </a:rPr>
            <a:t> </a:t>
          </a:r>
          <a:endParaRPr lang="ru-UA" dirty="0">
            <a:solidFill>
              <a:srgbClr val="FFFF00"/>
            </a:solidFill>
          </a:endParaRPr>
        </a:p>
      </dgm:t>
    </dgm:pt>
    <dgm:pt modelId="{E48FB103-318C-4308-AAED-98717B948CC4}" type="parTrans" cxnId="{9843B537-6B43-45FB-ADC3-967DC24E0DE8}">
      <dgm:prSet/>
      <dgm:spPr/>
      <dgm:t>
        <a:bodyPr/>
        <a:lstStyle/>
        <a:p>
          <a:endParaRPr lang="ru-UA"/>
        </a:p>
      </dgm:t>
    </dgm:pt>
    <dgm:pt modelId="{4FDAE9DF-46DC-42A7-8953-05D9349FD4F6}" type="sibTrans" cxnId="{9843B537-6B43-45FB-ADC3-967DC24E0DE8}">
      <dgm:prSet/>
      <dgm:spPr/>
      <dgm:t>
        <a:bodyPr/>
        <a:lstStyle/>
        <a:p>
          <a:endParaRPr lang="ru-UA"/>
        </a:p>
      </dgm:t>
    </dgm:pt>
    <dgm:pt modelId="{8BF3437D-FFE3-4C79-A953-5433C7BDA658}" type="pres">
      <dgm:prSet presAssocID="{CCF424EA-35D4-4148-97C0-55F71B991367}" presName="linear" presStyleCnt="0">
        <dgm:presLayoutVars>
          <dgm:dir/>
          <dgm:resizeHandles val="exact"/>
        </dgm:presLayoutVars>
      </dgm:prSet>
      <dgm:spPr/>
    </dgm:pt>
    <dgm:pt modelId="{8CF3210A-AB39-4C57-945E-BDC0783A0BF6}" type="pres">
      <dgm:prSet presAssocID="{F8688739-E6BA-4F91-8C93-2F15D85B4939}" presName="comp" presStyleCnt="0"/>
      <dgm:spPr/>
    </dgm:pt>
    <dgm:pt modelId="{4E566EC7-16D3-4A5F-B571-5EA942087C44}" type="pres">
      <dgm:prSet presAssocID="{F8688739-E6BA-4F91-8C93-2F15D85B4939}" presName="box" presStyleLbl="node1" presStyleIdx="0" presStyleCnt="2" custScaleX="97633"/>
      <dgm:spPr/>
    </dgm:pt>
    <dgm:pt modelId="{8A942A0B-6010-42E5-8211-E6F8C112F234}" type="pres">
      <dgm:prSet presAssocID="{F8688739-E6BA-4F91-8C93-2F15D85B4939}" presName="img" presStyleLbl="fgImgPlace1" presStyleIdx="0" presStyleCnt="2" custScaleX="158922" custScaleY="105343" custLinFactNeighborX="31753" custLinFactNeighborY="-144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6B2584E3-2AA1-44E0-B321-607C79B5611A}" type="pres">
      <dgm:prSet presAssocID="{F8688739-E6BA-4F91-8C93-2F15D85B4939}" presName="text" presStyleLbl="node1" presStyleIdx="0" presStyleCnt="2">
        <dgm:presLayoutVars>
          <dgm:bulletEnabled val="1"/>
        </dgm:presLayoutVars>
      </dgm:prSet>
      <dgm:spPr/>
    </dgm:pt>
    <dgm:pt modelId="{3FCBA275-AC14-47DF-A932-440FCE6C97A0}" type="pres">
      <dgm:prSet presAssocID="{9B503177-3FFF-4071-A7C5-056CA158A0EE}" presName="spacer" presStyleCnt="0"/>
      <dgm:spPr/>
    </dgm:pt>
    <dgm:pt modelId="{C7C99CAF-DB0B-4E24-9C7C-8004A0F36855}" type="pres">
      <dgm:prSet presAssocID="{029AE913-710B-49D0-B85D-27BEBF5B81E4}" presName="comp" presStyleCnt="0"/>
      <dgm:spPr/>
    </dgm:pt>
    <dgm:pt modelId="{A84D0C70-CD66-43B8-880A-2A819B53E7EF}" type="pres">
      <dgm:prSet presAssocID="{029AE913-710B-49D0-B85D-27BEBF5B81E4}" presName="box" presStyleLbl="node1" presStyleIdx="1" presStyleCnt="2" custScaleX="97877"/>
      <dgm:spPr/>
    </dgm:pt>
    <dgm:pt modelId="{29CCB76E-9AEA-49C2-AF3A-DCE7A5E08040}" type="pres">
      <dgm:prSet presAssocID="{029AE913-710B-49D0-B85D-27BEBF5B81E4}" presName="img" presStyleLbl="fgImgPlace1" presStyleIdx="1" presStyleCnt="2" custScaleX="157106" custLinFactNeighborX="28788" custLinFactNeighborY="-88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EA47B056-24CE-4245-8F9B-D79DD7014408}" type="pres">
      <dgm:prSet presAssocID="{029AE913-710B-49D0-B85D-27BEBF5B81E4}" presName="text" presStyleLbl="node1" presStyleIdx="1" presStyleCnt="2">
        <dgm:presLayoutVars>
          <dgm:bulletEnabled val="1"/>
        </dgm:presLayoutVars>
      </dgm:prSet>
      <dgm:spPr/>
    </dgm:pt>
  </dgm:ptLst>
  <dgm:cxnLst>
    <dgm:cxn modelId="{D7C2A60D-F78D-418E-84F2-773CD4A4686C}" type="presOf" srcId="{029AE913-710B-49D0-B85D-27BEBF5B81E4}" destId="{EA47B056-24CE-4245-8F9B-D79DD7014408}" srcOrd="1" destOrd="0" presId="urn:microsoft.com/office/officeart/2005/8/layout/vList4"/>
    <dgm:cxn modelId="{9843B537-6B43-45FB-ADC3-967DC24E0DE8}" srcId="{029AE913-710B-49D0-B85D-27BEBF5B81E4}" destId="{63F983C1-C4F1-4D1D-B068-03E20CC4F605}" srcOrd="0" destOrd="0" parTransId="{E48FB103-318C-4308-AAED-98717B948CC4}" sibTransId="{4FDAE9DF-46DC-42A7-8953-05D9349FD4F6}"/>
    <dgm:cxn modelId="{DE4AC45F-4EF1-4918-BE60-FF5FA6743BFC}" srcId="{F8688739-E6BA-4F91-8C93-2F15D85B4939}" destId="{FE4FC703-2D36-454D-90F4-AC148F5D9DF2}" srcOrd="0" destOrd="0" parTransId="{DAF19E92-53D9-4264-8E02-7B65044A865B}" sibTransId="{D880A55D-9EA3-41A2-A617-E7E99C426B8D}"/>
    <dgm:cxn modelId="{2412107D-EADD-46DC-9386-BBBE05394388}" type="presOf" srcId="{F8688739-E6BA-4F91-8C93-2F15D85B4939}" destId="{6B2584E3-2AA1-44E0-B321-607C79B5611A}" srcOrd="1" destOrd="0" presId="urn:microsoft.com/office/officeart/2005/8/layout/vList4"/>
    <dgm:cxn modelId="{837FA58A-B82D-4E7D-B970-80994FFE64AB}" type="presOf" srcId="{63F983C1-C4F1-4D1D-B068-03E20CC4F605}" destId="{A84D0C70-CD66-43B8-880A-2A819B53E7EF}" srcOrd="0" destOrd="1" presId="urn:microsoft.com/office/officeart/2005/8/layout/vList4"/>
    <dgm:cxn modelId="{77C6E497-2A1F-458F-BC1C-463A697AE2B5}" type="presOf" srcId="{CCF424EA-35D4-4148-97C0-55F71B991367}" destId="{8BF3437D-FFE3-4C79-A953-5433C7BDA658}" srcOrd="0" destOrd="0" presId="urn:microsoft.com/office/officeart/2005/8/layout/vList4"/>
    <dgm:cxn modelId="{93D9AEA4-03E9-4FBF-BA74-07933CEE87A3}" type="presOf" srcId="{F8688739-E6BA-4F91-8C93-2F15D85B4939}" destId="{4E566EC7-16D3-4A5F-B571-5EA942087C44}" srcOrd="0" destOrd="0" presId="urn:microsoft.com/office/officeart/2005/8/layout/vList4"/>
    <dgm:cxn modelId="{D1AC70AB-9D28-46DE-84F3-8F2CD42BF476}" srcId="{CCF424EA-35D4-4148-97C0-55F71B991367}" destId="{029AE913-710B-49D0-B85D-27BEBF5B81E4}" srcOrd="1" destOrd="0" parTransId="{F396F226-DA38-405D-9253-B68E01EF3F19}" sibTransId="{6DB472A6-85C3-4F33-AA64-3C32BA3CF141}"/>
    <dgm:cxn modelId="{DF5A4AB4-9DB5-49D3-8126-0A4FA73307DF}" type="presOf" srcId="{FE4FC703-2D36-454D-90F4-AC148F5D9DF2}" destId="{6B2584E3-2AA1-44E0-B321-607C79B5611A}" srcOrd="1" destOrd="1" presId="urn:microsoft.com/office/officeart/2005/8/layout/vList4"/>
    <dgm:cxn modelId="{7089CDBB-99BC-4A5F-8873-7F28BB43011F}" type="presOf" srcId="{029AE913-710B-49D0-B85D-27BEBF5B81E4}" destId="{A84D0C70-CD66-43B8-880A-2A819B53E7EF}" srcOrd="0" destOrd="0" presId="urn:microsoft.com/office/officeart/2005/8/layout/vList4"/>
    <dgm:cxn modelId="{733394D1-EDC1-48FF-94F4-6AC840C36DE7}" type="presOf" srcId="{63F983C1-C4F1-4D1D-B068-03E20CC4F605}" destId="{EA47B056-24CE-4245-8F9B-D79DD7014408}" srcOrd="1" destOrd="1" presId="urn:microsoft.com/office/officeart/2005/8/layout/vList4"/>
    <dgm:cxn modelId="{49641BD4-CBC3-4E1D-996D-D912A167044C}" type="presOf" srcId="{FE4FC703-2D36-454D-90F4-AC148F5D9DF2}" destId="{4E566EC7-16D3-4A5F-B571-5EA942087C44}" srcOrd="0" destOrd="1" presId="urn:microsoft.com/office/officeart/2005/8/layout/vList4"/>
    <dgm:cxn modelId="{D11576EA-1383-448F-A919-47C2466E11E1}" srcId="{CCF424EA-35D4-4148-97C0-55F71B991367}" destId="{F8688739-E6BA-4F91-8C93-2F15D85B4939}" srcOrd="0" destOrd="0" parTransId="{AA7FF6CA-67F5-4CE2-AA66-13D4E8AA7ECB}" sibTransId="{9B503177-3FFF-4071-A7C5-056CA158A0EE}"/>
    <dgm:cxn modelId="{76DD1A21-9A90-46DC-998E-F2F404BAE7DF}" type="presParOf" srcId="{8BF3437D-FFE3-4C79-A953-5433C7BDA658}" destId="{8CF3210A-AB39-4C57-945E-BDC0783A0BF6}" srcOrd="0" destOrd="0" presId="urn:microsoft.com/office/officeart/2005/8/layout/vList4"/>
    <dgm:cxn modelId="{380D62B2-4DE7-4BEB-A4E1-A1390AB297A6}" type="presParOf" srcId="{8CF3210A-AB39-4C57-945E-BDC0783A0BF6}" destId="{4E566EC7-16D3-4A5F-B571-5EA942087C44}" srcOrd="0" destOrd="0" presId="urn:microsoft.com/office/officeart/2005/8/layout/vList4"/>
    <dgm:cxn modelId="{8C440504-D4E0-42D6-B0A8-071E79771DA0}" type="presParOf" srcId="{8CF3210A-AB39-4C57-945E-BDC0783A0BF6}" destId="{8A942A0B-6010-42E5-8211-E6F8C112F234}" srcOrd="1" destOrd="0" presId="urn:microsoft.com/office/officeart/2005/8/layout/vList4"/>
    <dgm:cxn modelId="{41D0A8E2-7BEC-4AE8-B57B-9E97282D8100}" type="presParOf" srcId="{8CF3210A-AB39-4C57-945E-BDC0783A0BF6}" destId="{6B2584E3-2AA1-44E0-B321-607C79B5611A}" srcOrd="2" destOrd="0" presId="urn:microsoft.com/office/officeart/2005/8/layout/vList4"/>
    <dgm:cxn modelId="{EDA04E40-2F37-40ED-BB12-A6C562BD53C8}" type="presParOf" srcId="{8BF3437D-FFE3-4C79-A953-5433C7BDA658}" destId="{3FCBA275-AC14-47DF-A932-440FCE6C97A0}" srcOrd="1" destOrd="0" presId="urn:microsoft.com/office/officeart/2005/8/layout/vList4"/>
    <dgm:cxn modelId="{733F9BFD-D9B1-4145-8568-1C89F7E594F9}" type="presParOf" srcId="{8BF3437D-FFE3-4C79-A953-5433C7BDA658}" destId="{C7C99CAF-DB0B-4E24-9C7C-8004A0F36855}" srcOrd="2" destOrd="0" presId="urn:microsoft.com/office/officeart/2005/8/layout/vList4"/>
    <dgm:cxn modelId="{57265FE0-2E87-4AF5-B7BD-A151C534B8ED}" type="presParOf" srcId="{C7C99CAF-DB0B-4E24-9C7C-8004A0F36855}" destId="{A84D0C70-CD66-43B8-880A-2A819B53E7EF}" srcOrd="0" destOrd="0" presId="urn:microsoft.com/office/officeart/2005/8/layout/vList4"/>
    <dgm:cxn modelId="{6E2CCE2D-3E7B-4689-9B18-8700638AEDE9}" type="presParOf" srcId="{C7C99CAF-DB0B-4E24-9C7C-8004A0F36855}" destId="{29CCB76E-9AEA-49C2-AF3A-DCE7A5E08040}" srcOrd="1" destOrd="0" presId="urn:microsoft.com/office/officeart/2005/8/layout/vList4"/>
    <dgm:cxn modelId="{66F2A8A1-2C06-4820-9D8A-EC8D3EA6E4D5}" type="presParOf" srcId="{C7C99CAF-DB0B-4E24-9C7C-8004A0F36855}" destId="{EA47B056-24CE-4245-8F9B-D79DD701440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Образотворче мистецтво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 Автори: Масол Л. М., </a:t>
          </a:r>
        </a:p>
        <a:p>
          <a:pPr>
            <a:lnSpc>
              <a:spcPct val="100000"/>
            </a:lnSpc>
          </a:pPr>
          <a:r>
            <a:rPr lang="uk-UA" b="1" i="1" noProof="0" dirty="0" err="1">
              <a:latin typeface="Open Sans" panose="020B0606030504020204" pitchFamily="34" charset="0"/>
            </a:rPr>
            <a:t>Просіна</a:t>
          </a:r>
          <a:r>
            <a:rPr lang="uk-UA" b="1" i="1" noProof="0" dirty="0">
              <a:latin typeface="Open Sans" panose="020B0606030504020204" pitchFamily="34" charset="0"/>
            </a:rPr>
            <a:t> О. В.</a:t>
          </a:r>
          <a:endParaRPr lang="uk-UA" noProof="0" dirty="0"/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69CF52AA-4FF9-4C80-A9A2-87A3796A7F0E}">
      <dgm:prSet phldrT="[Текст]" custT="1"/>
      <dgm:spPr/>
      <dgm:t>
        <a:bodyPr/>
        <a:lstStyle/>
        <a:p>
          <a:r>
            <a:rPr lang="ru-UA" sz="1400" dirty="0">
              <a:hlinkClick xmlns:r="http://schemas.openxmlformats.org/officeDocument/2006/relationships" r:id="rId1"/>
            </a:rPr>
            <a:t>https://vsimpptx.com/author/obrazotvorche-mistectvo-o-gajdamaka-n-lyemyesheva-5-klas</a:t>
          </a:r>
          <a:r>
            <a:rPr lang="uk-UA" sz="1400" dirty="0"/>
            <a:t> </a:t>
          </a:r>
          <a:endParaRPr lang="uk-UA" sz="1400" noProof="0" dirty="0"/>
        </a:p>
      </dgm:t>
    </dgm:pt>
    <dgm:pt modelId="{4A8FF5DD-53C9-41F0-9601-FE7E6BA09FE2}" type="par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F86387AF-87FF-4720-A217-342F908F7186}" type="sib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ru-RU" b="1" i="1" dirty="0" err="1">
              <a:latin typeface="Open Sans" panose="020B0606030504020204" pitchFamily="34" charset="0"/>
            </a:rPr>
            <a:t>Музичне</a:t>
          </a:r>
          <a:r>
            <a:rPr lang="ru-RU" b="1" i="1" dirty="0">
              <a:latin typeface="Open Sans" panose="020B0606030504020204" pitchFamily="34" charset="0"/>
            </a:rPr>
            <a:t> </a:t>
          </a:r>
          <a:r>
            <a:rPr lang="ru-RU" b="1" i="1" dirty="0" err="1">
              <a:latin typeface="Open Sans" panose="020B0606030504020204" pitchFamily="34" charset="0"/>
            </a:rPr>
            <a:t>мистецтво</a:t>
          </a:r>
          <a:r>
            <a:rPr lang="ru-RU" b="1" i="1" dirty="0">
              <a:latin typeface="Open Sans" panose="020B0606030504020204" pitchFamily="34" charset="0"/>
            </a:rPr>
            <a:t> Автори: Масол Л. М., </a:t>
          </a:r>
        </a:p>
        <a:p>
          <a:pPr>
            <a:lnSpc>
              <a:spcPct val="100000"/>
            </a:lnSpc>
          </a:pPr>
          <a:r>
            <a:rPr lang="ru-RU" b="1" i="1" dirty="0" err="1">
              <a:latin typeface="Open Sans" panose="020B0606030504020204" pitchFamily="34" charset="0"/>
            </a:rPr>
            <a:t>Просіна</a:t>
          </a:r>
          <a:r>
            <a:rPr lang="ru-RU" b="1" i="1" dirty="0">
              <a:latin typeface="Open Sans" panose="020B0606030504020204" pitchFamily="34" charset="0"/>
            </a:rPr>
            <a:t> О. В.</a:t>
          </a:r>
          <a:endParaRPr lang="uk-UA" noProof="0" dirty="0"/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B6424F63-DC9F-40E7-8899-E2DF016CCA84}">
      <dgm:prSet phldrT="[Текст]" custT="1"/>
      <dgm:spPr/>
      <dgm:t>
        <a:bodyPr/>
        <a:lstStyle/>
        <a:p>
          <a:r>
            <a:rPr lang="en-US" sz="1400">
              <a:hlinkClick xmlns:r="http://schemas.openxmlformats.org/officeDocument/2006/relationships" r:id="rId2"/>
            </a:rPr>
            <a:t>https://vsimpptx.com/calendars/calendar/ktp-5-klas-muzichne-mistectvo-avtori-masol-l-m-prosina-o-v</a:t>
          </a:r>
          <a:r>
            <a:rPr lang="uk-UA" sz="1400"/>
            <a:t> </a:t>
          </a:r>
          <a:endParaRPr lang="uk-UA" sz="1400" noProof="0" dirty="0"/>
        </a:p>
      </dgm:t>
    </dgm:pt>
    <dgm:pt modelId="{A00A1B25-EC06-437D-AA72-DEF5C1D2DC25}" type="par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606940DC-7F25-432C-9232-85712693BA71}" type="sib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B9B11B67-52B3-4BC2-9892-D3157BFB7106}" srcId="{F7280279-A745-437B-9ED5-371B5A014882}" destId="{69CF52AA-4FF9-4C80-A9A2-87A3796A7F0E}" srcOrd="0" destOrd="0" parTransId="{4A8FF5DD-53C9-41F0-9601-FE7E6BA09FE2}" sibTransId="{F86387AF-87FF-4720-A217-342F908F7186}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F13F15AB-D1CF-4682-BD94-99AEDAB9A26E}" type="presOf" srcId="{B6424F63-DC9F-40E7-8899-E2DF016CCA84}" destId="{F5E4B474-CF1F-4DAD-9E98-5462811FE81B}" srcOrd="0" destOrd="0" presId="urn:microsoft.com/office/officeart/2005/8/layout/vList6"/>
    <dgm:cxn modelId="{5D732EC2-2B12-4641-940E-15FAE23D49FC}" type="presOf" srcId="{69CF52AA-4FF9-4C80-A9A2-87A3796A7F0E}" destId="{E24A8292-4D39-4799-B7D5-EE88826148F9}" srcOrd="0" destOrd="0" presId="urn:microsoft.com/office/officeart/2005/8/layout/vList6"/>
    <dgm:cxn modelId="{43C9E0C2-31B4-47BE-B6CC-5D247B53F14E}" srcId="{4A74A262-D6EE-4B84-B35E-A25518F2C0AD}" destId="{B6424F63-DC9F-40E7-8899-E2DF016CCA84}" srcOrd="0" destOrd="0" parTransId="{A00A1B25-EC06-437D-AA72-DEF5C1D2DC25}" sibTransId="{606940DC-7F25-432C-9232-85712693BA71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Автори: О. Гайдамака,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Н. </a:t>
          </a:r>
          <a:r>
            <a:rPr lang="uk-UA" b="1" i="1" noProof="0" dirty="0" err="1">
              <a:latin typeface="Open Sans" panose="020B0606030504020204" pitchFamily="34" charset="0"/>
            </a:rPr>
            <a:t>Лємєшева</a:t>
          </a:r>
          <a:endParaRPr lang="uk-UA" noProof="0" dirty="0"/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69CF52AA-4FF9-4C80-A9A2-87A3796A7F0E}">
      <dgm:prSet phldrT="[Текст]"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/>
            </a:rPr>
            <a:t>https://vsimpptx.com/calendars/calendar/ktp-5-klas-obrazotvorche-mistectvo-avtori-o-gajdamaka-n-lyemyesheva</a:t>
          </a:r>
          <a:r>
            <a:rPr lang="uk-UA" sz="1400" dirty="0"/>
            <a:t> </a:t>
          </a:r>
          <a:endParaRPr lang="uk-UA" sz="1400" noProof="0" dirty="0"/>
        </a:p>
      </dgm:t>
    </dgm:pt>
    <dgm:pt modelId="{4A8FF5DD-53C9-41F0-9601-FE7E6BA09FE2}" type="par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F86387AF-87FF-4720-A217-342F908F7186}" type="sib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КТП. 5 клас. </a:t>
          </a:r>
        </a:p>
        <a:p>
          <a:pPr>
            <a:lnSpc>
              <a:spcPct val="100000"/>
            </a:lnSpc>
          </a:pPr>
          <a:r>
            <a:rPr lang="ru-RU" b="1" i="1" dirty="0" err="1">
              <a:latin typeface="Open Sans" panose="020B0606030504020204" pitchFamily="34" charset="0"/>
            </a:rPr>
            <a:t>Музичне</a:t>
          </a:r>
          <a:r>
            <a:rPr lang="ru-RU" b="1" i="1" dirty="0">
              <a:latin typeface="Open Sans" panose="020B0606030504020204" pitchFamily="34" charset="0"/>
            </a:rPr>
            <a:t> </a:t>
          </a:r>
          <a:r>
            <a:rPr lang="ru-RU" b="1" i="1" dirty="0" err="1">
              <a:latin typeface="Open Sans" panose="020B0606030504020204" pitchFamily="34" charset="0"/>
            </a:rPr>
            <a:t>мистецтво</a:t>
          </a:r>
          <a:r>
            <a:rPr lang="ru-RU" b="1" i="1" dirty="0">
              <a:latin typeface="Open Sans" panose="020B0606030504020204" pitchFamily="34" charset="0"/>
            </a:rPr>
            <a:t> </a:t>
          </a:r>
        </a:p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Автори: О. Гайдамака, </a:t>
          </a:r>
        </a:p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Н. </a:t>
          </a:r>
          <a:r>
            <a:rPr lang="ru-RU" b="1" i="1" dirty="0" err="1">
              <a:latin typeface="Open Sans" panose="020B0606030504020204" pitchFamily="34" charset="0"/>
            </a:rPr>
            <a:t>Лємєшева</a:t>
          </a:r>
          <a:r>
            <a:rPr lang="ru-RU" b="1" i="1" dirty="0">
              <a:latin typeface="Open Sans" panose="020B0606030504020204" pitchFamily="34" charset="0"/>
            </a:rPr>
            <a:t>.</a:t>
          </a:r>
          <a:endParaRPr lang="uk-UA" noProof="0" dirty="0"/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B6424F63-DC9F-40E7-8899-E2DF016CCA84}">
      <dgm:prSet phldrT="[Текст]"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/>
            </a:rPr>
            <a:t>https://vsimpptx.com/calendars/calendar/ktp-5-klas-muzichne-mistectvo-avtori-o-gajdamaka-n-lyemyesheva</a:t>
          </a:r>
          <a:r>
            <a:rPr lang="uk-UA" sz="1400" dirty="0"/>
            <a:t> </a:t>
          </a:r>
          <a:endParaRPr lang="uk-UA" sz="1400" noProof="0" dirty="0"/>
        </a:p>
      </dgm:t>
    </dgm:pt>
    <dgm:pt modelId="{A00A1B25-EC06-437D-AA72-DEF5C1D2DC25}" type="par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606940DC-7F25-432C-9232-85712693BA71}" type="sib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B9B11B67-52B3-4BC2-9892-D3157BFB7106}" srcId="{F7280279-A745-437B-9ED5-371B5A014882}" destId="{69CF52AA-4FF9-4C80-A9A2-87A3796A7F0E}" srcOrd="0" destOrd="0" parTransId="{4A8FF5DD-53C9-41F0-9601-FE7E6BA09FE2}" sibTransId="{F86387AF-87FF-4720-A217-342F908F7186}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F13F15AB-D1CF-4682-BD94-99AEDAB9A26E}" type="presOf" srcId="{B6424F63-DC9F-40E7-8899-E2DF016CCA84}" destId="{F5E4B474-CF1F-4DAD-9E98-5462811FE81B}" srcOrd="0" destOrd="0" presId="urn:microsoft.com/office/officeart/2005/8/layout/vList6"/>
    <dgm:cxn modelId="{5D732EC2-2B12-4641-940E-15FAE23D49FC}" type="presOf" srcId="{69CF52AA-4FF9-4C80-A9A2-87A3796A7F0E}" destId="{E24A8292-4D39-4799-B7D5-EE88826148F9}" srcOrd="0" destOrd="0" presId="urn:microsoft.com/office/officeart/2005/8/layout/vList6"/>
    <dgm:cxn modelId="{43C9E0C2-31B4-47BE-B6CC-5D247B53F14E}" srcId="{4A74A262-D6EE-4B84-B35E-A25518F2C0AD}" destId="{B6424F63-DC9F-40E7-8899-E2DF016CCA84}" srcOrd="0" destOrd="0" parTransId="{A00A1B25-EC06-437D-AA72-DEF5C1D2DC25}" sibTransId="{606940DC-7F25-432C-9232-85712693BA71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КТП. 6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Автор: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Л. Кондратова</a:t>
          </a:r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69CF52AA-4FF9-4C80-A9A2-87A3796A7F0E}">
      <dgm:prSet phldrT="[Текст]" custT="1"/>
      <dgm:spPr/>
      <dgm:t>
        <a:bodyPr/>
        <a:lstStyle/>
        <a:p>
          <a:r>
            <a:rPr lang="en-US" sz="1600">
              <a:hlinkClick xmlns:r="http://schemas.openxmlformats.org/officeDocument/2006/relationships" r:id="rId1"/>
            </a:rPr>
            <a:t>https://vsimpptx.com/calendars/calendar/ktp-6-klas-obrazotvorche-mistectvo-avtor-l-kondratova</a:t>
          </a:r>
          <a:r>
            <a:rPr lang="uk-UA" sz="1600"/>
            <a:t> </a:t>
          </a:r>
          <a:endParaRPr lang="uk-UA" sz="1600" noProof="0" dirty="0"/>
        </a:p>
      </dgm:t>
    </dgm:pt>
    <dgm:pt modelId="{4A8FF5DD-53C9-41F0-9601-FE7E6BA09FE2}" type="par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F86387AF-87FF-4720-A217-342F908F7186}" type="sibTrans" cxnId="{B9B11B67-52B3-4BC2-9892-D3157BFB7106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b="1" i="1" noProof="0">
              <a:latin typeface="Open Sans" panose="020B0606030504020204" pitchFamily="34" charset="0"/>
            </a:rPr>
            <a:t>КТП. 6 клас. </a:t>
          </a:r>
        </a:p>
        <a:p>
          <a:pPr>
            <a:lnSpc>
              <a:spcPct val="100000"/>
            </a:lnSpc>
          </a:pPr>
          <a:r>
            <a:rPr lang="uk-UA" b="1" i="1" noProof="0">
              <a:latin typeface="Open Sans" panose="020B0606030504020204" pitchFamily="34" charset="0"/>
            </a:rPr>
            <a:t>Музичне мистецтво </a:t>
          </a:r>
        </a:p>
        <a:p>
          <a:pPr>
            <a:lnSpc>
              <a:spcPct val="100000"/>
            </a:lnSpc>
          </a:pPr>
          <a:r>
            <a:rPr lang="uk-UA" b="1" i="1" noProof="0">
              <a:latin typeface="Open Sans" panose="020B0606030504020204" pitchFamily="34" charset="0"/>
            </a:rPr>
            <a:t>Автор: </a:t>
          </a:r>
        </a:p>
        <a:p>
          <a:pPr>
            <a:lnSpc>
              <a:spcPct val="100000"/>
            </a:lnSpc>
          </a:pPr>
          <a:r>
            <a:rPr lang="uk-UA" b="1" i="1" noProof="0">
              <a:latin typeface="Open Sans" panose="020B0606030504020204" pitchFamily="34" charset="0"/>
            </a:rPr>
            <a:t>Л. Кондратова </a:t>
          </a:r>
          <a:endParaRPr lang="uk-UA" b="1" i="1" noProof="0" dirty="0">
            <a:latin typeface="Open Sans" panose="020B0606030504020204" pitchFamily="34" charset="0"/>
          </a:endParaRPr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B6424F63-DC9F-40E7-8899-E2DF016CCA84}">
      <dgm:prSet phldrT="[Текст]" custT="1"/>
      <dgm:spPr/>
      <dgm:t>
        <a:bodyPr/>
        <a:lstStyle/>
        <a:p>
          <a:r>
            <a:rPr lang="en-US" sz="1600">
              <a:hlinkClick xmlns:r="http://schemas.openxmlformats.org/officeDocument/2006/relationships" r:id="rId2"/>
            </a:rPr>
            <a:t>https://vsimpptx.com/calendars/calendar/ktp-6-klas-muzichne-mistectvo-avtor-l-kondratova</a:t>
          </a:r>
          <a:r>
            <a:rPr lang="uk-UA" sz="1600"/>
            <a:t> </a:t>
          </a:r>
          <a:endParaRPr lang="uk-UA" sz="1600" noProof="0" dirty="0"/>
        </a:p>
      </dgm:t>
    </dgm:pt>
    <dgm:pt modelId="{A00A1B25-EC06-437D-AA72-DEF5C1D2DC25}" type="par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606940DC-7F25-432C-9232-85712693BA71}" type="sib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B9087CD4-51BC-41B2-A84F-1E48256FEC78}">
      <dgm:prSet phldrT="[Текст]" custT="1"/>
      <dgm:spPr/>
      <dgm:t>
        <a:bodyPr/>
        <a:lstStyle/>
        <a:p>
          <a:endParaRPr lang="uk-UA" sz="1600" noProof="0" dirty="0">
            <a:solidFill>
              <a:srgbClr val="0070C0"/>
            </a:solidFill>
          </a:endParaRPr>
        </a:p>
      </dgm:t>
    </dgm:pt>
    <dgm:pt modelId="{92C49F37-35DF-4BA2-B051-7C39186A13A2}" type="parTrans" cxnId="{90317AD6-22E1-4AB6-9B85-2EB8498C3B43}">
      <dgm:prSet/>
      <dgm:spPr/>
      <dgm:t>
        <a:bodyPr/>
        <a:lstStyle/>
        <a:p>
          <a:endParaRPr lang="ru-UA"/>
        </a:p>
      </dgm:t>
    </dgm:pt>
    <dgm:pt modelId="{A040083A-712E-4532-94CB-FD29EF9027A1}" type="sibTrans" cxnId="{90317AD6-22E1-4AB6-9B85-2EB8498C3B43}">
      <dgm:prSet/>
      <dgm:spPr/>
      <dgm:t>
        <a:bodyPr/>
        <a:lstStyle/>
        <a:p>
          <a:endParaRPr lang="ru-UA"/>
        </a:p>
      </dgm:t>
    </dgm:pt>
    <dgm:pt modelId="{EC4ABDA9-C073-4E60-A709-485FB4F82A4E}">
      <dgm:prSet phldrT="[Текст]" custT="1"/>
      <dgm:spPr/>
      <dgm:t>
        <a:bodyPr/>
        <a:lstStyle/>
        <a:p>
          <a:endParaRPr lang="uk-UA" sz="1600" noProof="0" dirty="0">
            <a:solidFill>
              <a:srgbClr val="7030A0"/>
            </a:solidFill>
          </a:endParaRPr>
        </a:p>
      </dgm:t>
    </dgm:pt>
    <dgm:pt modelId="{FD1F54F0-4B65-4D10-A17B-A1190B45456B}" type="parTrans" cxnId="{0DB91CCD-8746-4685-A005-F81D79040247}">
      <dgm:prSet/>
      <dgm:spPr/>
      <dgm:t>
        <a:bodyPr/>
        <a:lstStyle/>
        <a:p>
          <a:endParaRPr lang="ru-UA"/>
        </a:p>
      </dgm:t>
    </dgm:pt>
    <dgm:pt modelId="{B03A362D-2865-4B2F-9127-9D774DA029B0}" type="sibTrans" cxnId="{0DB91CCD-8746-4685-A005-F81D79040247}">
      <dgm:prSet/>
      <dgm:spPr/>
      <dgm:t>
        <a:bodyPr/>
        <a:lstStyle/>
        <a:p>
          <a:endParaRPr lang="ru-UA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AFF2C045-D41C-450A-9A9A-DBE61F6C3BEA}" type="presOf" srcId="{EC4ABDA9-C073-4E60-A709-485FB4F82A4E}" destId="{F5E4B474-CF1F-4DAD-9E98-5462811FE81B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B9B11B67-52B3-4BC2-9892-D3157BFB7106}" srcId="{F7280279-A745-437B-9ED5-371B5A014882}" destId="{69CF52AA-4FF9-4C80-A9A2-87A3796A7F0E}" srcOrd="1" destOrd="0" parTransId="{4A8FF5DD-53C9-41F0-9601-FE7E6BA09FE2}" sibTransId="{F86387AF-87FF-4720-A217-342F908F7186}"/>
    <dgm:cxn modelId="{63E14D83-A056-4D20-AA61-566994CDD100}" type="presOf" srcId="{B9087CD4-51BC-41B2-A84F-1E48256FEC78}" destId="{E24A8292-4D39-4799-B7D5-EE88826148F9}" srcOrd="0" destOrd="0" presId="urn:microsoft.com/office/officeart/2005/8/layout/vList6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F13F15AB-D1CF-4682-BD94-99AEDAB9A26E}" type="presOf" srcId="{B6424F63-DC9F-40E7-8899-E2DF016CCA84}" destId="{F5E4B474-CF1F-4DAD-9E98-5462811FE81B}" srcOrd="0" destOrd="1" presId="urn:microsoft.com/office/officeart/2005/8/layout/vList6"/>
    <dgm:cxn modelId="{5D732EC2-2B12-4641-940E-15FAE23D49FC}" type="presOf" srcId="{69CF52AA-4FF9-4C80-A9A2-87A3796A7F0E}" destId="{E24A8292-4D39-4799-B7D5-EE88826148F9}" srcOrd="0" destOrd="1" presId="urn:microsoft.com/office/officeart/2005/8/layout/vList6"/>
    <dgm:cxn modelId="{43C9E0C2-31B4-47BE-B6CC-5D247B53F14E}" srcId="{4A74A262-D6EE-4B84-B35E-A25518F2C0AD}" destId="{B6424F63-DC9F-40E7-8899-E2DF016CCA84}" srcOrd="1" destOrd="0" parTransId="{A00A1B25-EC06-437D-AA72-DEF5C1D2DC25}" sibTransId="{606940DC-7F25-432C-9232-85712693BA71}"/>
    <dgm:cxn modelId="{0DB91CCD-8746-4685-A005-F81D79040247}" srcId="{4A74A262-D6EE-4B84-B35E-A25518F2C0AD}" destId="{EC4ABDA9-C073-4E60-A709-485FB4F82A4E}" srcOrd="0" destOrd="0" parTransId="{FD1F54F0-4B65-4D10-A17B-A1190B45456B}" sibTransId="{B03A362D-2865-4B2F-9127-9D774DA029B0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90317AD6-22E1-4AB6-9B85-2EB8498C3B43}" srcId="{F7280279-A745-437B-9ED5-371B5A014882}" destId="{B9087CD4-51BC-41B2-A84F-1E48256FEC78}" srcOrd="0" destOrd="0" parTransId="{92C49F37-35DF-4BA2-B051-7C39186A13A2}" sibTransId="{A040083A-712E-4532-94CB-FD29EF9027A1}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КТП. 6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Образотворче мистецтво.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 Автор: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Масол Л. М.</a:t>
          </a:r>
          <a:endParaRPr lang="uk-UA" noProof="0" dirty="0"/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КТП. 6 клас. </a:t>
          </a:r>
        </a:p>
        <a:p>
          <a:pPr>
            <a:lnSpc>
              <a:spcPct val="100000"/>
            </a:lnSpc>
          </a:pPr>
          <a:r>
            <a:rPr lang="uk-UA" b="1" i="1" noProof="0" dirty="0">
              <a:latin typeface="Open Sans" panose="020B0606030504020204" pitchFamily="34" charset="0"/>
            </a:rPr>
            <a:t>Музичне мистецтво. </a:t>
          </a:r>
        </a:p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Автор: </a:t>
          </a:r>
        </a:p>
        <a:p>
          <a:pPr>
            <a:lnSpc>
              <a:spcPct val="100000"/>
            </a:lnSpc>
          </a:pPr>
          <a:r>
            <a:rPr lang="ru-RU" b="1" i="1" dirty="0">
              <a:latin typeface="Open Sans" panose="020B0606030504020204" pitchFamily="34" charset="0"/>
            </a:rPr>
            <a:t>Масол Л. М.</a:t>
          </a:r>
          <a:endParaRPr lang="uk-UA" noProof="0" dirty="0"/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6D782BF3-332F-4060-A2B0-0DF1A8670F6F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1"/>
            </a:rPr>
            <a:t>https://vsimpptx.com/calendars/calendar/ktp-6-klas-muzichne-mistectvo-avtor-masol-l-m</a:t>
          </a:r>
          <a:r>
            <a:rPr lang="uk-UA" sz="1600" dirty="0"/>
            <a:t> </a:t>
          </a:r>
          <a:endParaRPr lang="uk-UA" sz="1400" noProof="0" dirty="0"/>
        </a:p>
      </dgm:t>
    </dgm:pt>
    <dgm:pt modelId="{758BC850-8B28-4684-8B8D-5423E3DFEF45}" type="parTrans" cxnId="{7E6B0349-130B-4EE4-B58C-3201C9D2B05E}">
      <dgm:prSet/>
      <dgm:spPr/>
      <dgm:t>
        <a:bodyPr/>
        <a:lstStyle/>
        <a:p>
          <a:endParaRPr lang="ru-UA"/>
        </a:p>
      </dgm:t>
    </dgm:pt>
    <dgm:pt modelId="{EA147FA7-65B6-45A8-BACF-CE52C99776C1}" type="sibTrans" cxnId="{7E6B0349-130B-4EE4-B58C-3201C9D2B05E}">
      <dgm:prSet/>
      <dgm:spPr/>
      <dgm:t>
        <a:bodyPr/>
        <a:lstStyle/>
        <a:p>
          <a:endParaRPr lang="ru-UA"/>
        </a:p>
      </dgm:t>
    </dgm:pt>
    <dgm:pt modelId="{D31DE7F4-8408-4DA6-958B-899169F37329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2"/>
            </a:rPr>
            <a:t>https://vsimpptx.com/calendars/calendar/ktp-6-klas-obrazotvorche-mistectvo-avtor-masol-lm</a:t>
          </a:r>
          <a:r>
            <a:rPr lang="uk-UA" sz="1600" dirty="0"/>
            <a:t> </a:t>
          </a:r>
          <a:endParaRPr lang="uk-UA" sz="1400" noProof="0" dirty="0"/>
        </a:p>
      </dgm:t>
    </dgm:pt>
    <dgm:pt modelId="{8B45C438-1D32-4E07-82F7-3F6F1BBBC496}" type="parTrans" cxnId="{E985E0B7-5FD9-4A44-BD4D-E34DFCB05BCD}">
      <dgm:prSet/>
      <dgm:spPr/>
      <dgm:t>
        <a:bodyPr/>
        <a:lstStyle/>
        <a:p>
          <a:endParaRPr lang="ru-UA"/>
        </a:p>
      </dgm:t>
    </dgm:pt>
    <dgm:pt modelId="{17CE5CF7-97BB-442C-95B6-A0EDEE5BE97A}" type="sibTrans" cxnId="{E985E0B7-5FD9-4A44-BD4D-E34DFCB05BCD}">
      <dgm:prSet/>
      <dgm:spPr/>
      <dgm:t>
        <a:bodyPr/>
        <a:lstStyle/>
        <a:p>
          <a:endParaRPr lang="ru-UA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7E6B0349-130B-4EE4-B58C-3201C9D2B05E}" srcId="{4A74A262-D6EE-4B84-B35E-A25518F2C0AD}" destId="{6D782BF3-332F-4060-A2B0-0DF1A8670F6F}" srcOrd="0" destOrd="0" parTransId="{758BC850-8B28-4684-8B8D-5423E3DFEF45}" sibTransId="{EA147FA7-65B6-45A8-BACF-CE52C99776C1}"/>
    <dgm:cxn modelId="{9079A274-0347-47D5-997C-A020FD705E0A}" type="presOf" srcId="{6D782BF3-332F-4060-A2B0-0DF1A8670F6F}" destId="{F5E4B474-CF1F-4DAD-9E98-5462811FE81B}" srcOrd="0" destOrd="0" presId="urn:microsoft.com/office/officeart/2005/8/layout/vList6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099C5DAB-1C78-4124-852B-41471249121F}" type="presOf" srcId="{D31DE7F4-8408-4DA6-958B-899169F37329}" destId="{E24A8292-4D39-4799-B7D5-EE88826148F9}" srcOrd="0" destOrd="0" presId="urn:microsoft.com/office/officeart/2005/8/layout/vList6"/>
    <dgm:cxn modelId="{E985E0B7-5FD9-4A44-BD4D-E34DFCB05BCD}" srcId="{F7280279-A745-437B-9ED5-371B5A014882}" destId="{D31DE7F4-8408-4DA6-958B-899169F37329}" srcOrd="0" destOrd="0" parTransId="{8B45C438-1D32-4E07-82F7-3F6F1BBBC496}" sibTransId="{17CE5CF7-97BB-442C-95B6-A0EDEE5BE97A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3DA700-F75B-4C3C-AFED-EB37B99CC7A6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UA"/>
        </a:p>
      </dgm:t>
    </dgm:pt>
    <dgm:pt modelId="{F7280279-A745-437B-9ED5-371B5A01488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1600" b="1" i="1" noProof="0" dirty="0">
              <a:latin typeface="Open Sans" panose="020B0606030504020204" pitchFamily="34" charset="0"/>
            </a:rPr>
            <a:t>КТП. 7 клас. </a:t>
          </a:r>
        </a:p>
        <a:p>
          <a:pPr>
            <a:lnSpc>
              <a:spcPct val="100000"/>
            </a:lnSpc>
          </a:pPr>
          <a:r>
            <a:rPr lang="uk-UA" sz="1600" b="1" i="1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Автори: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Л.М. Масол, О.В. Гайдамака,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Г.В. Кузьменко, Н.А. Лємешева </a:t>
          </a:r>
          <a:endParaRPr lang="uk-UA" sz="1600" b="1" i="1" noProof="0" dirty="0">
            <a:latin typeface="Open Sans" panose="020B0606030504020204" pitchFamily="34" charset="0"/>
          </a:endParaRPr>
        </a:p>
      </dgm:t>
    </dgm:pt>
    <dgm:pt modelId="{F356E24A-F93B-493A-A677-46DB18C63221}" type="par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011E4583-EF5B-489B-A1EA-BEFF21D14A96}" type="sibTrans" cxnId="{F3C4C69D-134B-46E2-AD37-5C6C1BCB300B}">
      <dgm:prSet/>
      <dgm:spPr/>
      <dgm:t>
        <a:bodyPr/>
        <a:lstStyle/>
        <a:p>
          <a:endParaRPr lang="uk-UA" noProof="0" dirty="0"/>
        </a:p>
      </dgm:t>
    </dgm:pt>
    <dgm:pt modelId="{4A74A262-D6EE-4B84-B35E-A25518F2C0A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1600" b="1" i="1" noProof="0" dirty="0">
              <a:latin typeface="Open Sans" panose="020B0606030504020204" pitchFamily="34" charset="0"/>
            </a:rPr>
            <a:t>КТП. 7 клас. </a:t>
          </a:r>
        </a:p>
        <a:p>
          <a:pPr>
            <a:lnSpc>
              <a:spcPct val="100000"/>
            </a:lnSpc>
          </a:pPr>
          <a:r>
            <a:rPr lang="uk-UA" sz="1600" b="1" i="1" noProof="0" dirty="0">
              <a:latin typeface="Open Sans" panose="020B0606030504020204" pitchFamily="34" charset="0"/>
            </a:rPr>
            <a:t>Музичне мистецтво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Автори: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Л.М. Масол, О.В. Гайдамака, </a:t>
          </a:r>
        </a:p>
        <a:p>
          <a:pPr>
            <a:lnSpc>
              <a:spcPct val="100000"/>
            </a:lnSpc>
          </a:pPr>
          <a:r>
            <a:rPr lang="ru-RU" sz="1600" b="1" i="1" dirty="0">
              <a:latin typeface="Open Sans" panose="020B0606030504020204" pitchFamily="34" charset="0"/>
            </a:rPr>
            <a:t>Г.В. Кузьменко, Н.А. Лємешева </a:t>
          </a:r>
          <a:endParaRPr lang="uk-UA" sz="1600" b="1" i="1" noProof="0" dirty="0">
            <a:latin typeface="Open Sans" panose="020B0606030504020204" pitchFamily="34" charset="0"/>
          </a:endParaRPr>
        </a:p>
      </dgm:t>
    </dgm:pt>
    <dgm:pt modelId="{F39316E3-AEC3-461D-9E55-903475070BC9}" type="par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12A0E9AB-F01B-4919-BDB6-7BB7BBF8C393}" type="sibTrans" cxnId="{01C97E15-D58E-4F50-BB0B-6E130B811AE0}">
      <dgm:prSet/>
      <dgm:spPr/>
      <dgm:t>
        <a:bodyPr/>
        <a:lstStyle/>
        <a:p>
          <a:endParaRPr lang="uk-UA" noProof="0" dirty="0"/>
        </a:p>
      </dgm:t>
    </dgm:pt>
    <dgm:pt modelId="{B6424F63-DC9F-40E7-8899-E2DF016CCA84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1"/>
            </a:rPr>
            <a:t>https://vsimpptx.com/calendars/calendar/ktp-7-klas-muzichne-mistectvo-avtori-lm-masol-ov-gajdamaka-gv-kuzmenko-n-lyemesheva</a:t>
          </a:r>
          <a:r>
            <a:rPr lang="uk-UA" sz="1600" dirty="0"/>
            <a:t> </a:t>
          </a:r>
          <a:endParaRPr lang="uk-UA" sz="1600" noProof="0" dirty="0"/>
        </a:p>
      </dgm:t>
    </dgm:pt>
    <dgm:pt modelId="{A00A1B25-EC06-437D-AA72-DEF5C1D2DC25}" type="par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606940DC-7F25-432C-9232-85712693BA71}" type="sibTrans" cxnId="{43C9E0C2-31B4-47BE-B6CC-5D247B53F14E}">
      <dgm:prSet/>
      <dgm:spPr/>
      <dgm:t>
        <a:bodyPr/>
        <a:lstStyle/>
        <a:p>
          <a:endParaRPr lang="uk-UA" noProof="0" dirty="0"/>
        </a:p>
      </dgm:t>
    </dgm:pt>
    <dgm:pt modelId="{B9087CD4-51BC-41B2-A84F-1E48256FEC78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2"/>
            </a:rPr>
            <a:t>https://vsimpptx.com/calendars/calendar/ktp-7-klas-obrazotvorche-mistectvo-avtori-lm-masol-ov-gajdamaka-gv-kuzmenko-n-lyemesheva</a:t>
          </a:r>
          <a:r>
            <a:rPr lang="uk-UA" sz="1600" dirty="0"/>
            <a:t> </a:t>
          </a:r>
          <a:endParaRPr lang="uk-UA" sz="1600" noProof="0" dirty="0"/>
        </a:p>
      </dgm:t>
    </dgm:pt>
    <dgm:pt modelId="{92C49F37-35DF-4BA2-B051-7C39186A13A2}" type="parTrans" cxnId="{90317AD6-22E1-4AB6-9B85-2EB8498C3B43}">
      <dgm:prSet/>
      <dgm:spPr/>
      <dgm:t>
        <a:bodyPr/>
        <a:lstStyle/>
        <a:p>
          <a:endParaRPr lang="ru-UA"/>
        </a:p>
      </dgm:t>
    </dgm:pt>
    <dgm:pt modelId="{A040083A-712E-4532-94CB-FD29EF9027A1}" type="sibTrans" cxnId="{90317AD6-22E1-4AB6-9B85-2EB8498C3B43}">
      <dgm:prSet/>
      <dgm:spPr/>
      <dgm:t>
        <a:bodyPr/>
        <a:lstStyle/>
        <a:p>
          <a:endParaRPr lang="ru-UA"/>
        </a:p>
      </dgm:t>
    </dgm:pt>
    <dgm:pt modelId="{EC4ABDA9-C073-4E60-A709-485FB4F82A4E}">
      <dgm:prSet phldrT="[Текст]" custT="1"/>
      <dgm:spPr/>
      <dgm:t>
        <a:bodyPr/>
        <a:lstStyle/>
        <a:p>
          <a:endParaRPr lang="uk-UA" sz="1600" noProof="0" dirty="0">
            <a:solidFill>
              <a:srgbClr val="7030A0"/>
            </a:solidFill>
          </a:endParaRPr>
        </a:p>
      </dgm:t>
    </dgm:pt>
    <dgm:pt modelId="{FD1F54F0-4B65-4D10-A17B-A1190B45456B}" type="parTrans" cxnId="{0DB91CCD-8746-4685-A005-F81D79040247}">
      <dgm:prSet/>
      <dgm:spPr/>
      <dgm:t>
        <a:bodyPr/>
        <a:lstStyle/>
        <a:p>
          <a:endParaRPr lang="ru-UA"/>
        </a:p>
      </dgm:t>
    </dgm:pt>
    <dgm:pt modelId="{B03A362D-2865-4B2F-9127-9D774DA029B0}" type="sibTrans" cxnId="{0DB91CCD-8746-4685-A005-F81D79040247}">
      <dgm:prSet/>
      <dgm:spPr/>
      <dgm:t>
        <a:bodyPr/>
        <a:lstStyle/>
        <a:p>
          <a:endParaRPr lang="ru-UA"/>
        </a:p>
      </dgm:t>
    </dgm:pt>
    <dgm:pt modelId="{B70269F5-DB56-404E-BB6F-5C31D5B5400E}">
      <dgm:prSet phldrT="[Текст]" custT="1"/>
      <dgm:spPr/>
      <dgm:t>
        <a:bodyPr/>
        <a:lstStyle/>
        <a:p>
          <a:endParaRPr lang="uk-UA" sz="1600" noProof="0" dirty="0">
            <a:solidFill>
              <a:srgbClr val="0070C0"/>
            </a:solidFill>
          </a:endParaRPr>
        </a:p>
      </dgm:t>
    </dgm:pt>
    <dgm:pt modelId="{9552039B-11A2-48CE-923E-F627709B11D7}" type="parTrans" cxnId="{E6C0862B-3129-47D0-B714-B4AF670E42DF}">
      <dgm:prSet/>
      <dgm:spPr/>
      <dgm:t>
        <a:bodyPr/>
        <a:lstStyle/>
        <a:p>
          <a:endParaRPr lang="ru-UA"/>
        </a:p>
      </dgm:t>
    </dgm:pt>
    <dgm:pt modelId="{1189FAC8-0052-4B73-8C1D-41C9329FA577}" type="sibTrans" cxnId="{E6C0862B-3129-47D0-B714-B4AF670E42DF}">
      <dgm:prSet/>
      <dgm:spPr/>
      <dgm:t>
        <a:bodyPr/>
        <a:lstStyle/>
        <a:p>
          <a:endParaRPr lang="ru-UA"/>
        </a:p>
      </dgm:t>
    </dgm:pt>
    <dgm:pt modelId="{EDB0AB99-192E-4830-9879-66CA94D4F703}" type="pres">
      <dgm:prSet presAssocID="{463DA700-F75B-4C3C-AFED-EB37B99CC7A6}" presName="Name0" presStyleCnt="0">
        <dgm:presLayoutVars>
          <dgm:dir/>
          <dgm:animLvl val="lvl"/>
          <dgm:resizeHandles/>
        </dgm:presLayoutVars>
      </dgm:prSet>
      <dgm:spPr/>
    </dgm:pt>
    <dgm:pt modelId="{E5A7E0AE-CD3C-4C43-BC78-C3C0BAA5D3EC}" type="pres">
      <dgm:prSet presAssocID="{F7280279-A745-437B-9ED5-371B5A014882}" presName="linNode" presStyleCnt="0"/>
      <dgm:spPr/>
    </dgm:pt>
    <dgm:pt modelId="{F1880373-686D-400F-AB95-6C35A55A52D2}" type="pres">
      <dgm:prSet presAssocID="{F7280279-A745-437B-9ED5-371B5A014882}" presName="parentShp" presStyleLbl="node1" presStyleIdx="0" presStyleCnt="2" custScaleX="100167">
        <dgm:presLayoutVars>
          <dgm:bulletEnabled val="1"/>
        </dgm:presLayoutVars>
      </dgm:prSet>
      <dgm:spPr/>
    </dgm:pt>
    <dgm:pt modelId="{E24A8292-4D39-4799-B7D5-EE88826148F9}" type="pres">
      <dgm:prSet presAssocID="{F7280279-A745-437B-9ED5-371B5A014882}" presName="childShp" presStyleLbl="bgAccFollowNode1" presStyleIdx="0" presStyleCnt="2" custScaleX="79028">
        <dgm:presLayoutVars>
          <dgm:bulletEnabled val="1"/>
        </dgm:presLayoutVars>
      </dgm:prSet>
      <dgm:spPr/>
    </dgm:pt>
    <dgm:pt modelId="{37217E86-7A95-4A15-9BC7-F084F6A3CC8C}" type="pres">
      <dgm:prSet presAssocID="{011E4583-EF5B-489B-A1EA-BEFF21D14A96}" presName="spacing" presStyleCnt="0"/>
      <dgm:spPr/>
    </dgm:pt>
    <dgm:pt modelId="{8FF3F530-F8B7-4F19-A79D-79382C500B79}" type="pres">
      <dgm:prSet presAssocID="{4A74A262-D6EE-4B84-B35E-A25518F2C0AD}" presName="linNode" presStyleCnt="0"/>
      <dgm:spPr/>
    </dgm:pt>
    <dgm:pt modelId="{2921518F-74DB-41F7-8FCF-BCC6A5D55592}" type="pres">
      <dgm:prSet presAssocID="{4A74A262-D6EE-4B84-B35E-A25518F2C0AD}" presName="parentShp" presStyleLbl="node1" presStyleIdx="1" presStyleCnt="2">
        <dgm:presLayoutVars>
          <dgm:bulletEnabled val="1"/>
        </dgm:presLayoutVars>
      </dgm:prSet>
      <dgm:spPr/>
    </dgm:pt>
    <dgm:pt modelId="{F5E4B474-CF1F-4DAD-9E98-5462811FE81B}" type="pres">
      <dgm:prSet presAssocID="{4A74A262-D6EE-4B84-B35E-A25518F2C0AD}" presName="childShp" presStyleLbl="bgAccFollowNode1" presStyleIdx="1" presStyleCnt="2" custScaleX="79028">
        <dgm:presLayoutVars>
          <dgm:bulletEnabled val="1"/>
        </dgm:presLayoutVars>
      </dgm:prSet>
      <dgm:spPr/>
    </dgm:pt>
  </dgm:ptLst>
  <dgm:cxnLst>
    <dgm:cxn modelId="{E0358303-032D-4154-82B2-F3DA325ED097}" type="presOf" srcId="{B70269F5-DB56-404E-BB6F-5C31D5B5400E}" destId="{E24A8292-4D39-4799-B7D5-EE88826148F9}" srcOrd="0" destOrd="0" presId="urn:microsoft.com/office/officeart/2005/8/layout/vList6"/>
    <dgm:cxn modelId="{01C97E15-D58E-4F50-BB0B-6E130B811AE0}" srcId="{463DA700-F75B-4C3C-AFED-EB37B99CC7A6}" destId="{4A74A262-D6EE-4B84-B35E-A25518F2C0AD}" srcOrd="1" destOrd="0" parTransId="{F39316E3-AEC3-461D-9E55-903475070BC9}" sibTransId="{12A0E9AB-F01B-4919-BDB6-7BB7BBF8C393}"/>
    <dgm:cxn modelId="{8465F928-6F29-4631-8CE3-E804E41CAA1D}" type="presOf" srcId="{463DA700-F75B-4C3C-AFED-EB37B99CC7A6}" destId="{EDB0AB99-192E-4830-9879-66CA94D4F703}" srcOrd="0" destOrd="0" presId="urn:microsoft.com/office/officeart/2005/8/layout/vList6"/>
    <dgm:cxn modelId="{E6C0862B-3129-47D0-B714-B4AF670E42DF}" srcId="{F7280279-A745-437B-9ED5-371B5A014882}" destId="{B70269F5-DB56-404E-BB6F-5C31D5B5400E}" srcOrd="0" destOrd="0" parTransId="{9552039B-11A2-48CE-923E-F627709B11D7}" sibTransId="{1189FAC8-0052-4B73-8C1D-41C9329FA577}"/>
    <dgm:cxn modelId="{AFF2C045-D41C-450A-9A9A-DBE61F6C3BEA}" type="presOf" srcId="{EC4ABDA9-C073-4E60-A709-485FB4F82A4E}" destId="{F5E4B474-CF1F-4DAD-9E98-5462811FE81B}" srcOrd="0" destOrd="0" presId="urn:microsoft.com/office/officeart/2005/8/layout/vList6"/>
    <dgm:cxn modelId="{333EB466-9E37-4462-A2E4-3B706FB3C36E}" type="presOf" srcId="{4A74A262-D6EE-4B84-B35E-A25518F2C0AD}" destId="{2921518F-74DB-41F7-8FCF-BCC6A5D55592}" srcOrd="0" destOrd="0" presId="urn:microsoft.com/office/officeart/2005/8/layout/vList6"/>
    <dgm:cxn modelId="{63E14D83-A056-4D20-AA61-566994CDD100}" type="presOf" srcId="{B9087CD4-51BC-41B2-A84F-1E48256FEC78}" destId="{E24A8292-4D39-4799-B7D5-EE88826148F9}" srcOrd="0" destOrd="1" presId="urn:microsoft.com/office/officeart/2005/8/layout/vList6"/>
    <dgm:cxn modelId="{F3C4C69D-134B-46E2-AD37-5C6C1BCB300B}" srcId="{463DA700-F75B-4C3C-AFED-EB37B99CC7A6}" destId="{F7280279-A745-437B-9ED5-371B5A014882}" srcOrd="0" destOrd="0" parTransId="{F356E24A-F93B-493A-A677-46DB18C63221}" sibTransId="{011E4583-EF5B-489B-A1EA-BEFF21D14A96}"/>
    <dgm:cxn modelId="{F13F15AB-D1CF-4682-BD94-99AEDAB9A26E}" type="presOf" srcId="{B6424F63-DC9F-40E7-8899-E2DF016CCA84}" destId="{F5E4B474-CF1F-4DAD-9E98-5462811FE81B}" srcOrd="0" destOrd="1" presId="urn:microsoft.com/office/officeart/2005/8/layout/vList6"/>
    <dgm:cxn modelId="{43C9E0C2-31B4-47BE-B6CC-5D247B53F14E}" srcId="{4A74A262-D6EE-4B84-B35E-A25518F2C0AD}" destId="{B6424F63-DC9F-40E7-8899-E2DF016CCA84}" srcOrd="1" destOrd="0" parTransId="{A00A1B25-EC06-437D-AA72-DEF5C1D2DC25}" sibTransId="{606940DC-7F25-432C-9232-85712693BA71}"/>
    <dgm:cxn modelId="{0DB91CCD-8746-4685-A005-F81D79040247}" srcId="{4A74A262-D6EE-4B84-B35E-A25518F2C0AD}" destId="{EC4ABDA9-C073-4E60-A709-485FB4F82A4E}" srcOrd="0" destOrd="0" parTransId="{FD1F54F0-4B65-4D10-A17B-A1190B45456B}" sibTransId="{B03A362D-2865-4B2F-9127-9D774DA029B0}"/>
    <dgm:cxn modelId="{1BC2CFD1-450D-4D98-990A-628A449FB16A}" type="presOf" srcId="{F7280279-A745-437B-9ED5-371B5A014882}" destId="{F1880373-686D-400F-AB95-6C35A55A52D2}" srcOrd="0" destOrd="0" presId="urn:microsoft.com/office/officeart/2005/8/layout/vList6"/>
    <dgm:cxn modelId="{90317AD6-22E1-4AB6-9B85-2EB8498C3B43}" srcId="{F7280279-A745-437B-9ED5-371B5A014882}" destId="{B9087CD4-51BC-41B2-A84F-1E48256FEC78}" srcOrd="1" destOrd="0" parTransId="{92C49F37-35DF-4BA2-B051-7C39186A13A2}" sibTransId="{A040083A-712E-4532-94CB-FD29EF9027A1}"/>
    <dgm:cxn modelId="{753EC9D4-3418-4EEA-AAC9-DBBCD9BEA040}" type="presParOf" srcId="{EDB0AB99-192E-4830-9879-66CA94D4F703}" destId="{E5A7E0AE-CD3C-4C43-BC78-C3C0BAA5D3EC}" srcOrd="0" destOrd="0" presId="urn:microsoft.com/office/officeart/2005/8/layout/vList6"/>
    <dgm:cxn modelId="{98F15BCB-BDB3-417C-AB98-D52B9AAEE680}" type="presParOf" srcId="{E5A7E0AE-CD3C-4C43-BC78-C3C0BAA5D3EC}" destId="{F1880373-686D-400F-AB95-6C35A55A52D2}" srcOrd="0" destOrd="0" presId="urn:microsoft.com/office/officeart/2005/8/layout/vList6"/>
    <dgm:cxn modelId="{03107674-4E2E-4986-B3A9-3E7F07C99491}" type="presParOf" srcId="{E5A7E0AE-CD3C-4C43-BC78-C3C0BAA5D3EC}" destId="{E24A8292-4D39-4799-B7D5-EE88826148F9}" srcOrd="1" destOrd="0" presId="urn:microsoft.com/office/officeart/2005/8/layout/vList6"/>
    <dgm:cxn modelId="{98AAEB3B-AD5A-4D8C-AFA3-818EF5C887B1}" type="presParOf" srcId="{EDB0AB99-192E-4830-9879-66CA94D4F703}" destId="{37217E86-7A95-4A15-9BC7-F084F6A3CC8C}" srcOrd="1" destOrd="0" presId="urn:microsoft.com/office/officeart/2005/8/layout/vList6"/>
    <dgm:cxn modelId="{2D43D0B8-3805-4EC3-9F59-4D5E4289F98F}" type="presParOf" srcId="{EDB0AB99-192E-4830-9879-66CA94D4F703}" destId="{8FF3F530-F8B7-4F19-A79D-79382C500B79}" srcOrd="2" destOrd="0" presId="urn:microsoft.com/office/officeart/2005/8/layout/vList6"/>
    <dgm:cxn modelId="{B695A32D-906F-4FD2-8DD0-22C73B93233A}" type="presParOf" srcId="{8FF3F530-F8B7-4F19-A79D-79382C500B79}" destId="{2921518F-74DB-41F7-8FCF-BCC6A5D55592}" srcOrd="0" destOrd="0" presId="urn:microsoft.com/office/officeart/2005/8/layout/vList6"/>
    <dgm:cxn modelId="{C6783ADF-5247-4884-A30F-C4BDAAA481F8}" type="presParOf" srcId="{8FF3F530-F8B7-4F19-A79D-79382C500B79}" destId="{F5E4B474-CF1F-4DAD-9E98-5462811FE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E589FC-C3C4-442C-BC31-E58E02ADA780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UA"/>
        </a:p>
      </dgm:t>
    </dgm:pt>
    <dgm:pt modelId="{C0BB9082-E085-4EAB-8F3C-2679F0DDF063}">
      <dgm:prSet phldrT="[Текст]"/>
      <dgm:spPr/>
      <dgm:t>
        <a:bodyPr/>
        <a:lstStyle/>
        <a:p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b="1" i="1" dirty="0">
              <a:latin typeface="Open Sans" panose="020B0606030504020204" pitchFamily="34" charset="0"/>
            </a:rPr>
            <a:t>«О</a:t>
          </a:r>
          <a:r>
            <a:rPr lang="uk-UA" b="1" i="1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r>
            <a:rPr lang="uk-UA" b="1" i="1" dirty="0">
              <a:effectLst/>
              <a:latin typeface="Open Sans" panose="020B0606030504020204" pitchFamily="34" charset="0"/>
            </a:rPr>
            <a:t>Автори: Масол Л. М., </a:t>
          </a:r>
          <a:r>
            <a:rPr lang="uk-UA" b="1" i="1" dirty="0" err="1">
              <a:effectLst/>
              <a:latin typeface="Open Sans" panose="020B0606030504020204" pitchFamily="34" charset="0"/>
            </a:rPr>
            <a:t>Просіна</a:t>
          </a:r>
          <a:r>
            <a:rPr lang="uk-UA" b="1" i="1" dirty="0">
              <a:effectLst/>
              <a:latin typeface="Open Sans" panose="020B0606030504020204" pitchFamily="34" charset="0"/>
            </a:rPr>
            <a:t> О. В.</a:t>
          </a:r>
          <a:endParaRPr lang="ru-UA" dirty="0"/>
        </a:p>
      </dgm:t>
    </dgm:pt>
    <dgm:pt modelId="{BAE4E4AF-6EFA-42AF-B5AC-0AE1DAD3E29C}" type="parTrans" cxnId="{7BD2EB69-E861-4559-8E8A-7305C13CBA1E}">
      <dgm:prSet/>
      <dgm:spPr/>
      <dgm:t>
        <a:bodyPr/>
        <a:lstStyle/>
        <a:p>
          <a:endParaRPr lang="ru-UA"/>
        </a:p>
      </dgm:t>
    </dgm:pt>
    <dgm:pt modelId="{76A8D348-3490-48C4-93B4-F42BD164D7ED}" type="sibTrans" cxnId="{7BD2EB69-E861-4559-8E8A-7305C13CBA1E}">
      <dgm:prSet/>
      <dgm:spPr/>
      <dgm:t>
        <a:bodyPr/>
        <a:lstStyle/>
        <a:p>
          <a:endParaRPr lang="ru-UA"/>
        </a:p>
      </dgm:t>
    </dgm:pt>
    <dgm:pt modelId="{9BF1558A-CCA3-41B6-A634-4B29B0B5C98F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1"/>
            </a:rPr>
            <a:t>https://vsimpptx.com/author/obrazotvorche-mistectvo-masol-l-m-prosina-o-v-5-klas</a:t>
          </a:r>
          <a:r>
            <a:rPr lang="uk-UA" sz="1600" dirty="0"/>
            <a:t> </a:t>
          </a:r>
          <a:endParaRPr lang="ru-UA" sz="1600" dirty="0"/>
        </a:p>
      </dgm:t>
    </dgm:pt>
    <dgm:pt modelId="{C209C5F4-2B8B-4C6A-A8CF-91A14EB9235D}" type="parTrans" cxnId="{56F80D9D-C89F-469A-BA80-AD9F479B6626}">
      <dgm:prSet/>
      <dgm:spPr/>
      <dgm:t>
        <a:bodyPr/>
        <a:lstStyle/>
        <a:p>
          <a:endParaRPr lang="ru-UA"/>
        </a:p>
      </dgm:t>
    </dgm:pt>
    <dgm:pt modelId="{1A0690AC-C34D-4F54-86EF-F9758BF02E12}" type="sibTrans" cxnId="{56F80D9D-C89F-469A-BA80-AD9F479B6626}">
      <dgm:prSet/>
      <dgm:spPr/>
      <dgm:t>
        <a:bodyPr/>
        <a:lstStyle/>
        <a:p>
          <a:endParaRPr lang="ru-UA"/>
        </a:p>
      </dgm:t>
    </dgm:pt>
    <dgm:pt modelId="{76DBDECB-5806-4DC7-AFB8-30373EF5950D}">
      <dgm:prSet phldrT="[Текст]"/>
      <dgm:spPr/>
      <dgm:t>
        <a:bodyPr/>
        <a:lstStyle/>
        <a:p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5 класу  </a:t>
          </a:r>
        </a:p>
        <a:p>
          <a:r>
            <a:rPr lang="uk-UA" b="1" i="1" dirty="0">
              <a:latin typeface="Open Sans" panose="020B0606030504020204" pitchFamily="34" charset="0"/>
            </a:rPr>
            <a:t>«Музичне</a:t>
          </a:r>
          <a:r>
            <a:rPr lang="uk-UA" b="1" i="1" dirty="0">
              <a:effectLst/>
              <a:latin typeface="Open Sans" panose="020B0606030504020204" pitchFamily="34" charset="0"/>
            </a:rPr>
            <a:t> мистецтво» </a:t>
          </a:r>
        </a:p>
        <a:p>
          <a:r>
            <a:rPr lang="uk-UA" b="1" i="1" dirty="0">
              <a:effectLst/>
              <a:latin typeface="Open Sans" panose="020B0606030504020204" pitchFamily="34" charset="0"/>
            </a:rPr>
            <a:t>Автори: Масол Л. М., </a:t>
          </a:r>
          <a:r>
            <a:rPr lang="uk-UA" b="1" i="1" dirty="0" err="1">
              <a:effectLst/>
              <a:latin typeface="Open Sans" panose="020B0606030504020204" pitchFamily="34" charset="0"/>
            </a:rPr>
            <a:t>Просіна</a:t>
          </a:r>
          <a:r>
            <a:rPr lang="uk-UA" b="1" i="1" dirty="0">
              <a:effectLst/>
              <a:latin typeface="Open Sans" panose="020B0606030504020204" pitchFamily="34" charset="0"/>
            </a:rPr>
            <a:t> О. В</a:t>
          </a:r>
          <a:endParaRPr lang="ru-UA" dirty="0"/>
        </a:p>
      </dgm:t>
    </dgm:pt>
    <dgm:pt modelId="{0A14672D-8755-46C9-99CC-3F892851EFEE}" type="parTrans" cxnId="{F87B04EB-E247-4255-8F76-5E9D550A8069}">
      <dgm:prSet/>
      <dgm:spPr/>
      <dgm:t>
        <a:bodyPr/>
        <a:lstStyle/>
        <a:p>
          <a:endParaRPr lang="ru-UA"/>
        </a:p>
      </dgm:t>
    </dgm:pt>
    <dgm:pt modelId="{67BE7B53-ADCE-47A5-B6EA-1257F525CD2B}" type="sibTrans" cxnId="{F87B04EB-E247-4255-8F76-5E9D550A8069}">
      <dgm:prSet/>
      <dgm:spPr/>
      <dgm:t>
        <a:bodyPr/>
        <a:lstStyle/>
        <a:p>
          <a:endParaRPr lang="ru-UA"/>
        </a:p>
      </dgm:t>
    </dgm:pt>
    <dgm:pt modelId="{83941111-FB51-4494-8919-AE1DAC20D5BA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2"/>
            </a:rPr>
            <a:t>https://vsimpptx.com/author/muzichne-mistectvo-masol-l-m-prosina-o-v-5-klas</a:t>
          </a:r>
          <a:r>
            <a:rPr lang="uk-UA" sz="1600" dirty="0"/>
            <a:t> </a:t>
          </a:r>
          <a:endParaRPr lang="ru-UA" sz="1600" dirty="0"/>
        </a:p>
      </dgm:t>
    </dgm:pt>
    <dgm:pt modelId="{4AEEBC14-6486-40A0-9CA9-2245D289C8A1}" type="parTrans" cxnId="{4A4D3AE7-A991-4C0F-ACD8-590971EBE92E}">
      <dgm:prSet/>
      <dgm:spPr/>
      <dgm:t>
        <a:bodyPr/>
        <a:lstStyle/>
        <a:p>
          <a:endParaRPr lang="ru-UA"/>
        </a:p>
      </dgm:t>
    </dgm:pt>
    <dgm:pt modelId="{57796920-9A2D-4750-839C-54A07FC2A8A6}" type="sibTrans" cxnId="{4A4D3AE7-A991-4C0F-ACD8-590971EBE92E}">
      <dgm:prSet/>
      <dgm:spPr/>
      <dgm:t>
        <a:bodyPr/>
        <a:lstStyle/>
        <a:p>
          <a:endParaRPr lang="ru-UA"/>
        </a:p>
      </dgm:t>
    </dgm:pt>
    <dgm:pt modelId="{2B5397EE-B9EC-4CF4-B5B3-8BF0EB1150E5}">
      <dgm:prSet phldrT="[Текст]"/>
      <dgm:spPr/>
      <dgm:t>
        <a:bodyPr/>
        <a:lstStyle/>
        <a:p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b="1" i="1" dirty="0">
              <a:latin typeface="Open Sans" panose="020B0606030504020204" pitchFamily="34" charset="0"/>
            </a:rPr>
            <a:t>«Образотворче м</a:t>
          </a:r>
          <a:r>
            <a:rPr lang="uk-UA" b="1" i="1" dirty="0">
              <a:effectLst/>
              <a:latin typeface="Open Sans" panose="020B0606030504020204" pitchFamily="34" charset="0"/>
            </a:rPr>
            <a:t>истецтво» </a:t>
          </a:r>
        </a:p>
        <a:p>
          <a:r>
            <a:rPr lang="ru-RU" b="1" i="1" dirty="0">
              <a:effectLst/>
              <a:latin typeface="Open Sans" panose="020B0606030504020204" pitchFamily="34" charset="0"/>
            </a:rPr>
            <a:t>Автори: О. Гайдамака, Н. </a:t>
          </a:r>
          <a:r>
            <a:rPr lang="ru-RU" b="1" i="1" dirty="0" err="1">
              <a:effectLst/>
              <a:latin typeface="Open Sans" panose="020B0606030504020204" pitchFamily="34" charset="0"/>
            </a:rPr>
            <a:t>Лємєшева</a:t>
          </a:r>
          <a:endParaRPr lang="ru-UA" dirty="0"/>
        </a:p>
      </dgm:t>
    </dgm:pt>
    <dgm:pt modelId="{062C37DE-1F15-4766-B10B-665758752B6B}" type="parTrans" cxnId="{9AD2B197-C87B-4589-BF28-BFA4C5158535}">
      <dgm:prSet/>
      <dgm:spPr/>
      <dgm:t>
        <a:bodyPr/>
        <a:lstStyle/>
        <a:p>
          <a:endParaRPr lang="ru-UA"/>
        </a:p>
      </dgm:t>
    </dgm:pt>
    <dgm:pt modelId="{C52F31C3-6AA4-451E-95FD-010063031C94}" type="sibTrans" cxnId="{9AD2B197-C87B-4589-BF28-BFA4C5158535}">
      <dgm:prSet/>
      <dgm:spPr/>
      <dgm:t>
        <a:bodyPr/>
        <a:lstStyle/>
        <a:p>
          <a:endParaRPr lang="ru-UA"/>
        </a:p>
      </dgm:t>
    </dgm:pt>
    <dgm:pt modelId="{B2315E3B-2A89-49AE-A4D4-53441310BB65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3"/>
            </a:rPr>
            <a:t>https://vsimpptx.com/author/obrazotvorche-mistectvo-o-gajdamaka-n-lyemyesheva-5-klas</a:t>
          </a:r>
          <a:r>
            <a:rPr lang="uk-UA" sz="1600" dirty="0"/>
            <a:t> </a:t>
          </a:r>
          <a:endParaRPr lang="ru-UA" sz="1600" dirty="0"/>
        </a:p>
      </dgm:t>
    </dgm:pt>
    <dgm:pt modelId="{50050981-7035-412F-8973-88F35F76D041}" type="parTrans" cxnId="{7AF97788-5033-428E-8C24-B55BF8726DF9}">
      <dgm:prSet/>
      <dgm:spPr/>
      <dgm:t>
        <a:bodyPr/>
        <a:lstStyle/>
        <a:p>
          <a:endParaRPr lang="ru-UA"/>
        </a:p>
      </dgm:t>
    </dgm:pt>
    <dgm:pt modelId="{97E9DB35-2EF8-474A-A7E5-A02DC7AD9E38}" type="sibTrans" cxnId="{7AF97788-5033-428E-8C24-B55BF8726DF9}">
      <dgm:prSet/>
      <dgm:spPr/>
      <dgm:t>
        <a:bodyPr/>
        <a:lstStyle/>
        <a:p>
          <a:endParaRPr lang="ru-UA"/>
        </a:p>
      </dgm:t>
    </dgm:pt>
    <dgm:pt modelId="{77C36CB0-8128-4173-B7F4-125173A09338}" type="pres">
      <dgm:prSet presAssocID="{23E589FC-C3C4-442C-BC31-E58E02ADA780}" presName="Name0" presStyleCnt="0">
        <dgm:presLayoutVars>
          <dgm:dir/>
          <dgm:animLvl val="lvl"/>
          <dgm:resizeHandles val="exact"/>
        </dgm:presLayoutVars>
      </dgm:prSet>
      <dgm:spPr/>
    </dgm:pt>
    <dgm:pt modelId="{C21426EF-9BA9-4470-AB9D-15FA5960B077}" type="pres">
      <dgm:prSet presAssocID="{C0BB9082-E085-4EAB-8F3C-2679F0DDF063}" presName="composite" presStyleCnt="0"/>
      <dgm:spPr/>
    </dgm:pt>
    <dgm:pt modelId="{9628689D-3B11-4874-B192-0E990E0AE029}" type="pres">
      <dgm:prSet presAssocID="{C0BB9082-E085-4EAB-8F3C-2679F0DDF06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E9941E-FB93-4C6F-A10A-EEF7932AE9DA}" type="pres">
      <dgm:prSet presAssocID="{C0BB9082-E085-4EAB-8F3C-2679F0DDF063}" presName="desTx" presStyleLbl="alignAccFollowNode1" presStyleIdx="0" presStyleCnt="3">
        <dgm:presLayoutVars>
          <dgm:bulletEnabled val="1"/>
        </dgm:presLayoutVars>
      </dgm:prSet>
      <dgm:spPr/>
    </dgm:pt>
    <dgm:pt modelId="{3D006923-3F40-4A6B-947A-6AB24A958588}" type="pres">
      <dgm:prSet presAssocID="{76A8D348-3490-48C4-93B4-F42BD164D7ED}" presName="space" presStyleCnt="0"/>
      <dgm:spPr/>
    </dgm:pt>
    <dgm:pt modelId="{CFAB49E9-80CC-4441-B2C0-AB40A9A5E19C}" type="pres">
      <dgm:prSet presAssocID="{76DBDECB-5806-4DC7-AFB8-30373EF5950D}" presName="composite" presStyleCnt="0"/>
      <dgm:spPr/>
    </dgm:pt>
    <dgm:pt modelId="{33D21F06-E20C-4A8C-9EC9-6B9619D710E2}" type="pres">
      <dgm:prSet presAssocID="{76DBDECB-5806-4DC7-AFB8-30373EF595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4C9A3F5-D136-422D-8E8E-4CD31B20A224}" type="pres">
      <dgm:prSet presAssocID="{76DBDECB-5806-4DC7-AFB8-30373EF5950D}" presName="desTx" presStyleLbl="alignAccFollowNode1" presStyleIdx="1" presStyleCnt="3">
        <dgm:presLayoutVars>
          <dgm:bulletEnabled val="1"/>
        </dgm:presLayoutVars>
      </dgm:prSet>
      <dgm:spPr/>
    </dgm:pt>
    <dgm:pt modelId="{F6575253-6DB7-4F48-8CDC-41DAB2BEDAA4}" type="pres">
      <dgm:prSet presAssocID="{67BE7B53-ADCE-47A5-B6EA-1257F525CD2B}" presName="space" presStyleCnt="0"/>
      <dgm:spPr/>
    </dgm:pt>
    <dgm:pt modelId="{1BCC3D84-E6E1-4CC6-B959-67C45CCA26EB}" type="pres">
      <dgm:prSet presAssocID="{2B5397EE-B9EC-4CF4-B5B3-8BF0EB1150E5}" presName="composite" presStyleCnt="0"/>
      <dgm:spPr/>
    </dgm:pt>
    <dgm:pt modelId="{2B22BDB4-B938-4DAC-BB13-9A88E914CF00}" type="pres">
      <dgm:prSet presAssocID="{2B5397EE-B9EC-4CF4-B5B3-8BF0EB1150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95C985F-3508-4ADC-BE34-CA6EA78C1D1D}" type="pres">
      <dgm:prSet presAssocID="{2B5397EE-B9EC-4CF4-B5B3-8BF0EB1150E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698F313-67C9-4011-9989-C1C9EC1B8D94}" type="presOf" srcId="{76DBDECB-5806-4DC7-AFB8-30373EF5950D}" destId="{33D21F06-E20C-4A8C-9EC9-6B9619D710E2}" srcOrd="0" destOrd="0" presId="urn:microsoft.com/office/officeart/2005/8/layout/hList1"/>
    <dgm:cxn modelId="{7BD2EB69-E861-4559-8E8A-7305C13CBA1E}" srcId="{23E589FC-C3C4-442C-BC31-E58E02ADA780}" destId="{C0BB9082-E085-4EAB-8F3C-2679F0DDF063}" srcOrd="0" destOrd="0" parTransId="{BAE4E4AF-6EFA-42AF-B5AC-0AE1DAD3E29C}" sibTransId="{76A8D348-3490-48C4-93B4-F42BD164D7ED}"/>
    <dgm:cxn modelId="{89508C84-47FE-4FA4-BF6B-9FA34FCF3B36}" type="presOf" srcId="{9BF1558A-CCA3-41B6-A634-4B29B0B5C98F}" destId="{FDE9941E-FB93-4C6F-A10A-EEF7932AE9DA}" srcOrd="0" destOrd="0" presId="urn:microsoft.com/office/officeart/2005/8/layout/hList1"/>
    <dgm:cxn modelId="{6C679584-145E-452A-9558-58CEC2419323}" type="presOf" srcId="{C0BB9082-E085-4EAB-8F3C-2679F0DDF063}" destId="{9628689D-3B11-4874-B192-0E990E0AE029}" srcOrd="0" destOrd="0" presId="urn:microsoft.com/office/officeart/2005/8/layout/hList1"/>
    <dgm:cxn modelId="{7AF97788-5033-428E-8C24-B55BF8726DF9}" srcId="{2B5397EE-B9EC-4CF4-B5B3-8BF0EB1150E5}" destId="{B2315E3B-2A89-49AE-A4D4-53441310BB65}" srcOrd="0" destOrd="0" parTransId="{50050981-7035-412F-8973-88F35F76D041}" sibTransId="{97E9DB35-2EF8-474A-A7E5-A02DC7AD9E38}"/>
    <dgm:cxn modelId="{9AD2B197-C87B-4589-BF28-BFA4C5158535}" srcId="{23E589FC-C3C4-442C-BC31-E58E02ADA780}" destId="{2B5397EE-B9EC-4CF4-B5B3-8BF0EB1150E5}" srcOrd="2" destOrd="0" parTransId="{062C37DE-1F15-4766-B10B-665758752B6B}" sibTransId="{C52F31C3-6AA4-451E-95FD-010063031C94}"/>
    <dgm:cxn modelId="{56F80D9D-C89F-469A-BA80-AD9F479B6626}" srcId="{C0BB9082-E085-4EAB-8F3C-2679F0DDF063}" destId="{9BF1558A-CCA3-41B6-A634-4B29B0B5C98F}" srcOrd="0" destOrd="0" parTransId="{C209C5F4-2B8B-4C6A-A8CF-91A14EB9235D}" sibTransId="{1A0690AC-C34D-4F54-86EF-F9758BF02E12}"/>
    <dgm:cxn modelId="{D071DDAE-FB09-4A3E-9F6C-EB233A34E1EE}" type="presOf" srcId="{2B5397EE-B9EC-4CF4-B5B3-8BF0EB1150E5}" destId="{2B22BDB4-B938-4DAC-BB13-9A88E914CF00}" srcOrd="0" destOrd="0" presId="urn:microsoft.com/office/officeart/2005/8/layout/hList1"/>
    <dgm:cxn modelId="{E43B7DC1-EBAE-4F66-9E86-47FC25C2DF6E}" type="presOf" srcId="{83941111-FB51-4494-8919-AE1DAC20D5BA}" destId="{44C9A3F5-D136-422D-8E8E-4CD31B20A224}" srcOrd="0" destOrd="0" presId="urn:microsoft.com/office/officeart/2005/8/layout/hList1"/>
    <dgm:cxn modelId="{B1CFD0C4-BD2B-4815-BECA-2FEE277AF4F0}" type="presOf" srcId="{B2315E3B-2A89-49AE-A4D4-53441310BB65}" destId="{E95C985F-3508-4ADC-BE34-CA6EA78C1D1D}" srcOrd="0" destOrd="0" presId="urn:microsoft.com/office/officeart/2005/8/layout/hList1"/>
    <dgm:cxn modelId="{D841EAC7-7338-4897-9783-C8C727D730ED}" type="presOf" srcId="{23E589FC-C3C4-442C-BC31-E58E02ADA780}" destId="{77C36CB0-8128-4173-B7F4-125173A09338}" srcOrd="0" destOrd="0" presId="urn:microsoft.com/office/officeart/2005/8/layout/hList1"/>
    <dgm:cxn modelId="{4A4D3AE7-A991-4C0F-ACD8-590971EBE92E}" srcId="{76DBDECB-5806-4DC7-AFB8-30373EF5950D}" destId="{83941111-FB51-4494-8919-AE1DAC20D5BA}" srcOrd="0" destOrd="0" parTransId="{4AEEBC14-6486-40A0-9CA9-2245D289C8A1}" sibTransId="{57796920-9A2D-4750-839C-54A07FC2A8A6}"/>
    <dgm:cxn modelId="{F87B04EB-E247-4255-8F76-5E9D550A8069}" srcId="{23E589FC-C3C4-442C-BC31-E58E02ADA780}" destId="{76DBDECB-5806-4DC7-AFB8-30373EF5950D}" srcOrd="1" destOrd="0" parTransId="{0A14672D-8755-46C9-99CC-3F892851EFEE}" sibTransId="{67BE7B53-ADCE-47A5-B6EA-1257F525CD2B}"/>
    <dgm:cxn modelId="{07AF02B3-37D7-4908-9A46-89EAEDF437FF}" type="presParOf" srcId="{77C36CB0-8128-4173-B7F4-125173A09338}" destId="{C21426EF-9BA9-4470-AB9D-15FA5960B077}" srcOrd="0" destOrd="0" presId="urn:microsoft.com/office/officeart/2005/8/layout/hList1"/>
    <dgm:cxn modelId="{59D517E7-45D9-4561-8C1A-5D89478FC3D9}" type="presParOf" srcId="{C21426EF-9BA9-4470-AB9D-15FA5960B077}" destId="{9628689D-3B11-4874-B192-0E990E0AE029}" srcOrd="0" destOrd="0" presId="urn:microsoft.com/office/officeart/2005/8/layout/hList1"/>
    <dgm:cxn modelId="{15049992-09D2-479B-BAED-05AE0A3AEE48}" type="presParOf" srcId="{C21426EF-9BA9-4470-AB9D-15FA5960B077}" destId="{FDE9941E-FB93-4C6F-A10A-EEF7932AE9DA}" srcOrd="1" destOrd="0" presId="urn:microsoft.com/office/officeart/2005/8/layout/hList1"/>
    <dgm:cxn modelId="{1B411FCF-1806-4593-BC57-B0FF40EF8885}" type="presParOf" srcId="{77C36CB0-8128-4173-B7F4-125173A09338}" destId="{3D006923-3F40-4A6B-947A-6AB24A958588}" srcOrd="1" destOrd="0" presId="urn:microsoft.com/office/officeart/2005/8/layout/hList1"/>
    <dgm:cxn modelId="{3B6FCED7-35A8-4A42-BB02-1E6E6764F660}" type="presParOf" srcId="{77C36CB0-8128-4173-B7F4-125173A09338}" destId="{CFAB49E9-80CC-4441-B2C0-AB40A9A5E19C}" srcOrd="2" destOrd="0" presId="urn:microsoft.com/office/officeart/2005/8/layout/hList1"/>
    <dgm:cxn modelId="{4C6ECAFE-52C5-4764-B7ED-441608C9D6B7}" type="presParOf" srcId="{CFAB49E9-80CC-4441-B2C0-AB40A9A5E19C}" destId="{33D21F06-E20C-4A8C-9EC9-6B9619D710E2}" srcOrd="0" destOrd="0" presId="urn:microsoft.com/office/officeart/2005/8/layout/hList1"/>
    <dgm:cxn modelId="{5969F759-3EDE-4896-8F81-CE32484E39B6}" type="presParOf" srcId="{CFAB49E9-80CC-4441-B2C0-AB40A9A5E19C}" destId="{44C9A3F5-D136-422D-8E8E-4CD31B20A224}" srcOrd="1" destOrd="0" presId="urn:microsoft.com/office/officeart/2005/8/layout/hList1"/>
    <dgm:cxn modelId="{26AC895D-6C6F-4CBC-AAD9-AA7B2C82AC28}" type="presParOf" srcId="{77C36CB0-8128-4173-B7F4-125173A09338}" destId="{F6575253-6DB7-4F48-8CDC-41DAB2BEDAA4}" srcOrd="3" destOrd="0" presId="urn:microsoft.com/office/officeart/2005/8/layout/hList1"/>
    <dgm:cxn modelId="{48C6B6A1-783D-4AFB-ACB6-513C95F54B17}" type="presParOf" srcId="{77C36CB0-8128-4173-B7F4-125173A09338}" destId="{1BCC3D84-E6E1-4CC6-B959-67C45CCA26EB}" srcOrd="4" destOrd="0" presId="urn:microsoft.com/office/officeart/2005/8/layout/hList1"/>
    <dgm:cxn modelId="{617F4479-4AAE-4E33-AD82-5D807F1A62CB}" type="presParOf" srcId="{1BCC3D84-E6E1-4CC6-B959-67C45CCA26EB}" destId="{2B22BDB4-B938-4DAC-BB13-9A88E914CF00}" srcOrd="0" destOrd="0" presId="urn:microsoft.com/office/officeart/2005/8/layout/hList1"/>
    <dgm:cxn modelId="{16BE9874-BA68-432C-ADCB-948CFF7A3BD6}" type="presParOf" srcId="{1BCC3D84-E6E1-4CC6-B959-67C45CCA26EB}" destId="{E95C985F-3508-4ADC-BE34-CA6EA78C1D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E589FC-C3C4-442C-BC31-E58E02ADA780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UA"/>
        </a:p>
      </dgm:t>
    </dgm:pt>
    <dgm:pt modelId="{C0BB9082-E085-4EAB-8F3C-2679F0DDF063}">
      <dgm:prSet phldrT="[Текст]"/>
      <dgm:spPr/>
      <dgm:t>
        <a:bodyPr/>
        <a:lstStyle/>
        <a:p>
          <a:r>
            <a:rPr lang="uk-UA" b="1" i="1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b="1" i="1">
              <a:latin typeface="Open Sans" panose="020B0606030504020204" pitchFamily="34" charset="0"/>
            </a:rPr>
            <a:t>«О</a:t>
          </a:r>
          <a:r>
            <a:rPr lang="uk-UA" b="1" i="1">
              <a:effectLst/>
              <a:latin typeface="Open Sans" panose="020B0606030504020204" pitchFamily="34" charset="0"/>
            </a:rPr>
            <a:t>бразотворче мистецтво» Автори: </a:t>
          </a:r>
          <a:r>
            <a:rPr lang="ru-RU" b="1" i="1">
              <a:effectLst/>
              <a:latin typeface="Open Sans" panose="020B0606030504020204" pitchFamily="34" charset="0"/>
            </a:rPr>
            <a:t>Л. Кондратова, </a:t>
          </a:r>
        </a:p>
        <a:p>
          <a:r>
            <a:rPr lang="ru-RU" b="1" i="1">
              <a:effectLst/>
              <a:latin typeface="Open Sans" panose="020B0606030504020204" pitchFamily="34" charset="0"/>
            </a:rPr>
            <a:t>С. Федун,  О. Чорний</a:t>
          </a:r>
          <a:endParaRPr lang="ru-UA" dirty="0"/>
        </a:p>
      </dgm:t>
    </dgm:pt>
    <dgm:pt modelId="{BAE4E4AF-6EFA-42AF-B5AC-0AE1DAD3E29C}" type="parTrans" cxnId="{7BD2EB69-E861-4559-8E8A-7305C13CBA1E}">
      <dgm:prSet/>
      <dgm:spPr/>
      <dgm:t>
        <a:bodyPr/>
        <a:lstStyle/>
        <a:p>
          <a:endParaRPr lang="ru-UA"/>
        </a:p>
      </dgm:t>
    </dgm:pt>
    <dgm:pt modelId="{76A8D348-3490-48C4-93B4-F42BD164D7ED}" type="sibTrans" cxnId="{7BD2EB69-E861-4559-8E8A-7305C13CBA1E}">
      <dgm:prSet/>
      <dgm:spPr/>
      <dgm:t>
        <a:bodyPr/>
        <a:lstStyle/>
        <a:p>
          <a:endParaRPr lang="ru-UA"/>
        </a:p>
      </dgm:t>
    </dgm:pt>
    <dgm:pt modelId="{9BF1558A-CCA3-41B6-A634-4B29B0B5C98F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1"/>
            </a:rPr>
            <a:t>https://vsimpptx.com/author/obrazotvorche-mistectvo-l-kondratova-s-fedun-o-chornij-5-klas</a:t>
          </a:r>
          <a:r>
            <a:rPr lang="uk-UA" sz="1600" dirty="0"/>
            <a:t> </a:t>
          </a:r>
          <a:endParaRPr lang="ru-UA" sz="1600" dirty="0"/>
        </a:p>
      </dgm:t>
    </dgm:pt>
    <dgm:pt modelId="{C209C5F4-2B8B-4C6A-A8CF-91A14EB9235D}" type="parTrans" cxnId="{56F80D9D-C89F-469A-BA80-AD9F479B6626}">
      <dgm:prSet/>
      <dgm:spPr/>
      <dgm:t>
        <a:bodyPr/>
        <a:lstStyle/>
        <a:p>
          <a:endParaRPr lang="ru-UA"/>
        </a:p>
      </dgm:t>
    </dgm:pt>
    <dgm:pt modelId="{1A0690AC-C34D-4F54-86EF-F9758BF02E12}" type="sibTrans" cxnId="{56F80D9D-C89F-469A-BA80-AD9F479B6626}">
      <dgm:prSet/>
      <dgm:spPr/>
      <dgm:t>
        <a:bodyPr/>
        <a:lstStyle/>
        <a:p>
          <a:endParaRPr lang="ru-UA"/>
        </a:p>
      </dgm:t>
    </dgm:pt>
    <dgm:pt modelId="{76DBDECB-5806-4DC7-AFB8-30373EF5950D}">
      <dgm:prSet phldrT="[Текст]"/>
      <dgm:spPr/>
      <dgm:t>
        <a:bodyPr/>
        <a:lstStyle/>
        <a:p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5 класу  </a:t>
          </a:r>
        </a:p>
        <a:p>
          <a:r>
            <a:rPr lang="uk-UA" b="1" i="1" dirty="0">
              <a:latin typeface="Open Sans" panose="020B0606030504020204" pitchFamily="34" charset="0"/>
            </a:rPr>
            <a:t>«Музичне</a:t>
          </a:r>
          <a:r>
            <a:rPr lang="uk-UA" b="1" i="1" dirty="0">
              <a:effectLst/>
              <a:latin typeface="Open Sans" panose="020B0606030504020204" pitchFamily="34" charset="0"/>
            </a:rPr>
            <a:t> мистецтво» </a:t>
          </a:r>
        </a:p>
        <a:p>
          <a:r>
            <a:rPr lang="uk-UA" b="1" i="1" dirty="0">
              <a:effectLst/>
              <a:latin typeface="Open Sans" panose="020B0606030504020204" pitchFamily="34" charset="0"/>
            </a:rPr>
            <a:t>Автори: </a:t>
          </a:r>
          <a:r>
            <a:rPr lang="ru-RU" b="1" i="1" dirty="0">
              <a:effectLst/>
              <a:latin typeface="Open Sans" panose="020B0606030504020204" pitchFamily="34" charset="0"/>
            </a:rPr>
            <a:t>Л. Кондратова, </a:t>
          </a:r>
        </a:p>
        <a:p>
          <a:r>
            <a:rPr lang="ru-RU" b="1" i="1" dirty="0">
              <a:effectLst/>
              <a:latin typeface="Open Sans" panose="020B0606030504020204" pitchFamily="34" charset="0"/>
            </a:rPr>
            <a:t>С. Федун,  О. </a:t>
          </a:r>
          <a:r>
            <a:rPr lang="ru-RU" b="1" i="1" dirty="0" err="1">
              <a:effectLst/>
              <a:latin typeface="Open Sans" panose="020B0606030504020204" pitchFamily="34" charset="0"/>
            </a:rPr>
            <a:t>Чорний</a:t>
          </a:r>
          <a:endParaRPr lang="ru-UA" dirty="0"/>
        </a:p>
      </dgm:t>
    </dgm:pt>
    <dgm:pt modelId="{0A14672D-8755-46C9-99CC-3F892851EFEE}" type="parTrans" cxnId="{F87B04EB-E247-4255-8F76-5E9D550A8069}">
      <dgm:prSet/>
      <dgm:spPr/>
      <dgm:t>
        <a:bodyPr/>
        <a:lstStyle/>
        <a:p>
          <a:endParaRPr lang="ru-UA"/>
        </a:p>
      </dgm:t>
    </dgm:pt>
    <dgm:pt modelId="{67BE7B53-ADCE-47A5-B6EA-1257F525CD2B}" type="sibTrans" cxnId="{F87B04EB-E247-4255-8F76-5E9D550A8069}">
      <dgm:prSet/>
      <dgm:spPr/>
      <dgm:t>
        <a:bodyPr/>
        <a:lstStyle/>
        <a:p>
          <a:endParaRPr lang="ru-UA"/>
        </a:p>
      </dgm:t>
    </dgm:pt>
    <dgm:pt modelId="{83941111-FB51-4494-8919-AE1DAC20D5BA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2"/>
            </a:rPr>
            <a:t>https://vsimpptx.com/author/muzichne-mistectvo-l-kondratova-s-fedun-o-chornij-5-klas</a:t>
          </a:r>
          <a:r>
            <a:rPr lang="uk-UA" sz="1600" dirty="0"/>
            <a:t> </a:t>
          </a:r>
          <a:endParaRPr lang="ru-UA" sz="1600" dirty="0"/>
        </a:p>
      </dgm:t>
    </dgm:pt>
    <dgm:pt modelId="{4AEEBC14-6486-40A0-9CA9-2245D289C8A1}" type="parTrans" cxnId="{4A4D3AE7-A991-4C0F-ACD8-590971EBE92E}">
      <dgm:prSet/>
      <dgm:spPr/>
      <dgm:t>
        <a:bodyPr/>
        <a:lstStyle/>
        <a:p>
          <a:endParaRPr lang="ru-UA"/>
        </a:p>
      </dgm:t>
    </dgm:pt>
    <dgm:pt modelId="{57796920-9A2D-4750-839C-54A07FC2A8A6}" type="sibTrans" cxnId="{4A4D3AE7-A991-4C0F-ACD8-590971EBE92E}">
      <dgm:prSet/>
      <dgm:spPr/>
      <dgm:t>
        <a:bodyPr/>
        <a:lstStyle/>
        <a:p>
          <a:endParaRPr lang="ru-UA"/>
        </a:p>
      </dgm:t>
    </dgm:pt>
    <dgm:pt modelId="{2B5397EE-B9EC-4CF4-B5B3-8BF0EB1150E5}">
      <dgm:prSet phldrT="[Текст]"/>
      <dgm:spPr/>
      <dgm:t>
        <a:bodyPr/>
        <a:lstStyle/>
        <a:p>
          <a:r>
            <a:rPr lang="uk-UA" b="1" i="1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b="1" i="1" dirty="0">
              <a:latin typeface="Open Sans" panose="020B0606030504020204" pitchFamily="34" charset="0"/>
            </a:rPr>
            <a:t>«М</a:t>
          </a:r>
          <a:r>
            <a:rPr lang="uk-UA" b="1" i="1" dirty="0">
              <a:effectLst/>
              <a:latin typeface="Open Sans" panose="020B0606030504020204" pitchFamily="34" charset="0"/>
            </a:rPr>
            <a:t>истецтво» </a:t>
          </a:r>
        </a:p>
        <a:p>
          <a:r>
            <a:rPr lang="ru-RU" b="1" i="1" dirty="0">
              <a:effectLst/>
              <a:latin typeface="Open Sans" panose="020B0606030504020204" pitchFamily="34" charset="0"/>
            </a:rPr>
            <a:t>Автори: О. Гайдамака, Н. </a:t>
          </a:r>
          <a:r>
            <a:rPr lang="ru-RU" b="1" i="1" dirty="0" err="1">
              <a:effectLst/>
              <a:latin typeface="Open Sans" panose="020B0606030504020204" pitchFamily="34" charset="0"/>
            </a:rPr>
            <a:t>Лємєшева</a:t>
          </a:r>
          <a:endParaRPr lang="ru-UA" dirty="0"/>
        </a:p>
      </dgm:t>
    </dgm:pt>
    <dgm:pt modelId="{062C37DE-1F15-4766-B10B-665758752B6B}" type="parTrans" cxnId="{9AD2B197-C87B-4589-BF28-BFA4C5158535}">
      <dgm:prSet/>
      <dgm:spPr/>
      <dgm:t>
        <a:bodyPr/>
        <a:lstStyle/>
        <a:p>
          <a:endParaRPr lang="ru-UA"/>
        </a:p>
      </dgm:t>
    </dgm:pt>
    <dgm:pt modelId="{C52F31C3-6AA4-451E-95FD-010063031C94}" type="sibTrans" cxnId="{9AD2B197-C87B-4589-BF28-BFA4C5158535}">
      <dgm:prSet/>
      <dgm:spPr/>
      <dgm:t>
        <a:bodyPr/>
        <a:lstStyle/>
        <a:p>
          <a:endParaRPr lang="ru-UA"/>
        </a:p>
      </dgm:t>
    </dgm:pt>
    <dgm:pt modelId="{B2315E3B-2A89-49AE-A4D4-53441310BB65}">
      <dgm:prSet phldrT="[Текст]" custT="1"/>
      <dgm:spPr/>
      <dgm:t>
        <a:bodyPr/>
        <a:lstStyle/>
        <a:p>
          <a:r>
            <a:rPr lang="ru-UA" sz="1600" dirty="0">
              <a:hlinkClick xmlns:r="http://schemas.openxmlformats.org/officeDocument/2006/relationships" r:id="rId3"/>
            </a:rPr>
            <a:t>https://vsimpptx.com/author/muzichne-mistectvo-o-gajdamaka-n-lyemyesheva-5-klas</a:t>
          </a:r>
          <a:r>
            <a:rPr lang="uk-UA" sz="1600" dirty="0"/>
            <a:t> </a:t>
          </a:r>
          <a:endParaRPr lang="ru-UA" sz="1600" dirty="0"/>
        </a:p>
      </dgm:t>
    </dgm:pt>
    <dgm:pt modelId="{50050981-7035-412F-8973-88F35F76D041}" type="parTrans" cxnId="{7AF97788-5033-428E-8C24-B55BF8726DF9}">
      <dgm:prSet/>
      <dgm:spPr/>
      <dgm:t>
        <a:bodyPr/>
        <a:lstStyle/>
        <a:p>
          <a:endParaRPr lang="ru-UA"/>
        </a:p>
      </dgm:t>
    </dgm:pt>
    <dgm:pt modelId="{97E9DB35-2EF8-474A-A7E5-A02DC7AD9E38}" type="sibTrans" cxnId="{7AF97788-5033-428E-8C24-B55BF8726DF9}">
      <dgm:prSet/>
      <dgm:spPr/>
      <dgm:t>
        <a:bodyPr/>
        <a:lstStyle/>
        <a:p>
          <a:endParaRPr lang="ru-UA"/>
        </a:p>
      </dgm:t>
    </dgm:pt>
    <dgm:pt modelId="{77C36CB0-8128-4173-B7F4-125173A09338}" type="pres">
      <dgm:prSet presAssocID="{23E589FC-C3C4-442C-BC31-E58E02ADA780}" presName="Name0" presStyleCnt="0">
        <dgm:presLayoutVars>
          <dgm:dir/>
          <dgm:animLvl val="lvl"/>
          <dgm:resizeHandles val="exact"/>
        </dgm:presLayoutVars>
      </dgm:prSet>
      <dgm:spPr/>
    </dgm:pt>
    <dgm:pt modelId="{C21426EF-9BA9-4470-AB9D-15FA5960B077}" type="pres">
      <dgm:prSet presAssocID="{C0BB9082-E085-4EAB-8F3C-2679F0DDF063}" presName="composite" presStyleCnt="0"/>
      <dgm:spPr/>
    </dgm:pt>
    <dgm:pt modelId="{9628689D-3B11-4874-B192-0E990E0AE029}" type="pres">
      <dgm:prSet presAssocID="{C0BB9082-E085-4EAB-8F3C-2679F0DDF06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E9941E-FB93-4C6F-A10A-EEF7932AE9DA}" type="pres">
      <dgm:prSet presAssocID="{C0BB9082-E085-4EAB-8F3C-2679F0DDF063}" presName="desTx" presStyleLbl="alignAccFollowNode1" presStyleIdx="0" presStyleCnt="3">
        <dgm:presLayoutVars>
          <dgm:bulletEnabled val="1"/>
        </dgm:presLayoutVars>
      </dgm:prSet>
      <dgm:spPr/>
    </dgm:pt>
    <dgm:pt modelId="{3D006923-3F40-4A6B-947A-6AB24A958588}" type="pres">
      <dgm:prSet presAssocID="{76A8D348-3490-48C4-93B4-F42BD164D7ED}" presName="space" presStyleCnt="0"/>
      <dgm:spPr/>
    </dgm:pt>
    <dgm:pt modelId="{CFAB49E9-80CC-4441-B2C0-AB40A9A5E19C}" type="pres">
      <dgm:prSet presAssocID="{76DBDECB-5806-4DC7-AFB8-30373EF5950D}" presName="composite" presStyleCnt="0"/>
      <dgm:spPr/>
    </dgm:pt>
    <dgm:pt modelId="{33D21F06-E20C-4A8C-9EC9-6B9619D710E2}" type="pres">
      <dgm:prSet presAssocID="{76DBDECB-5806-4DC7-AFB8-30373EF595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4C9A3F5-D136-422D-8E8E-4CD31B20A224}" type="pres">
      <dgm:prSet presAssocID="{76DBDECB-5806-4DC7-AFB8-30373EF5950D}" presName="desTx" presStyleLbl="alignAccFollowNode1" presStyleIdx="1" presStyleCnt="3">
        <dgm:presLayoutVars>
          <dgm:bulletEnabled val="1"/>
        </dgm:presLayoutVars>
      </dgm:prSet>
      <dgm:spPr/>
    </dgm:pt>
    <dgm:pt modelId="{F6575253-6DB7-4F48-8CDC-41DAB2BEDAA4}" type="pres">
      <dgm:prSet presAssocID="{67BE7B53-ADCE-47A5-B6EA-1257F525CD2B}" presName="space" presStyleCnt="0"/>
      <dgm:spPr/>
    </dgm:pt>
    <dgm:pt modelId="{1BCC3D84-E6E1-4CC6-B959-67C45CCA26EB}" type="pres">
      <dgm:prSet presAssocID="{2B5397EE-B9EC-4CF4-B5B3-8BF0EB1150E5}" presName="composite" presStyleCnt="0"/>
      <dgm:spPr/>
    </dgm:pt>
    <dgm:pt modelId="{2B22BDB4-B938-4DAC-BB13-9A88E914CF00}" type="pres">
      <dgm:prSet presAssocID="{2B5397EE-B9EC-4CF4-B5B3-8BF0EB1150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95C985F-3508-4ADC-BE34-CA6EA78C1D1D}" type="pres">
      <dgm:prSet presAssocID="{2B5397EE-B9EC-4CF4-B5B3-8BF0EB1150E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698F313-67C9-4011-9989-C1C9EC1B8D94}" type="presOf" srcId="{76DBDECB-5806-4DC7-AFB8-30373EF5950D}" destId="{33D21F06-E20C-4A8C-9EC9-6B9619D710E2}" srcOrd="0" destOrd="0" presId="urn:microsoft.com/office/officeart/2005/8/layout/hList1"/>
    <dgm:cxn modelId="{7BD2EB69-E861-4559-8E8A-7305C13CBA1E}" srcId="{23E589FC-C3C4-442C-BC31-E58E02ADA780}" destId="{C0BB9082-E085-4EAB-8F3C-2679F0DDF063}" srcOrd="0" destOrd="0" parTransId="{BAE4E4AF-6EFA-42AF-B5AC-0AE1DAD3E29C}" sibTransId="{76A8D348-3490-48C4-93B4-F42BD164D7ED}"/>
    <dgm:cxn modelId="{89508C84-47FE-4FA4-BF6B-9FA34FCF3B36}" type="presOf" srcId="{9BF1558A-CCA3-41B6-A634-4B29B0B5C98F}" destId="{FDE9941E-FB93-4C6F-A10A-EEF7932AE9DA}" srcOrd="0" destOrd="0" presId="urn:microsoft.com/office/officeart/2005/8/layout/hList1"/>
    <dgm:cxn modelId="{6C679584-145E-452A-9558-58CEC2419323}" type="presOf" srcId="{C0BB9082-E085-4EAB-8F3C-2679F0DDF063}" destId="{9628689D-3B11-4874-B192-0E990E0AE029}" srcOrd="0" destOrd="0" presId="urn:microsoft.com/office/officeart/2005/8/layout/hList1"/>
    <dgm:cxn modelId="{7AF97788-5033-428E-8C24-B55BF8726DF9}" srcId="{2B5397EE-B9EC-4CF4-B5B3-8BF0EB1150E5}" destId="{B2315E3B-2A89-49AE-A4D4-53441310BB65}" srcOrd="0" destOrd="0" parTransId="{50050981-7035-412F-8973-88F35F76D041}" sibTransId="{97E9DB35-2EF8-474A-A7E5-A02DC7AD9E38}"/>
    <dgm:cxn modelId="{9AD2B197-C87B-4589-BF28-BFA4C5158535}" srcId="{23E589FC-C3C4-442C-BC31-E58E02ADA780}" destId="{2B5397EE-B9EC-4CF4-B5B3-8BF0EB1150E5}" srcOrd="2" destOrd="0" parTransId="{062C37DE-1F15-4766-B10B-665758752B6B}" sibTransId="{C52F31C3-6AA4-451E-95FD-010063031C94}"/>
    <dgm:cxn modelId="{56F80D9D-C89F-469A-BA80-AD9F479B6626}" srcId="{C0BB9082-E085-4EAB-8F3C-2679F0DDF063}" destId="{9BF1558A-CCA3-41B6-A634-4B29B0B5C98F}" srcOrd="0" destOrd="0" parTransId="{C209C5F4-2B8B-4C6A-A8CF-91A14EB9235D}" sibTransId="{1A0690AC-C34D-4F54-86EF-F9758BF02E12}"/>
    <dgm:cxn modelId="{D071DDAE-FB09-4A3E-9F6C-EB233A34E1EE}" type="presOf" srcId="{2B5397EE-B9EC-4CF4-B5B3-8BF0EB1150E5}" destId="{2B22BDB4-B938-4DAC-BB13-9A88E914CF00}" srcOrd="0" destOrd="0" presId="urn:microsoft.com/office/officeart/2005/8/layout/hList1"/>
    <dgm:cxn modelId="{E43B7DC1-EBAE-4F66-9E86-47FC25C2DF6E}" type="presOf" srcId="{83941111-FB51-4494-8919-AE1DAC20D5BA}" destId="{44C9A3F5-D136-422D-8E8E-4CD31B20A224}" srcOrd="0" destOrd="0" presId="urn:microsoft.com/office/officeart/2005/8/layout/hList1"/>
    <dgm:cxn modelId="{B1CFD0C4-BD2B-4815-BECA-2FEE277AF4F0}" type="presOf" srcId="{B2315E3B-2A89-49AE-A4D4-53441310BB65}" destId="{E95C985F-3508-4ADC-BE34-CA6EA78C1D1D}" srcOrd="0" destOrd="0" presId="urn:microsoft.com/office/officeart/2005/8/layout/hList1"/>
    <dgm:cxn modelId="{D841EAC7-7338-4897-9783-C8C727D730ED}" type="presOf" srcId="{23E589FC-C3C4-442C-BC31-E58E02ADA780}" destId="{77C36CB0-8128-4173-B7F4-125173A09338}" srcOrd="0" destOrd="0" presId="urn:microsoft.com/office/officeart/2005/8/layout/hList1"/>
    <dgm:cxn modelId="{4A4D3AE7-A991-4C0F-ACD8-590971EBE92E}" srcId="{76DBDECB-5806-4DC7-AFB8-30373EF5950D}" destId="{83941111-FB51-4494-8919-AE1DAC20D5BA}" srcOrd="0" destOrd="0" parTransId="{4AEEBC14-6486-40A0-9CA9-2245D289C8A1}" sibTransId="{57796920-9A2D-4750-839C-54A07FC2A8A6}"/>
    <dgm:cxn modelId="{F87B04EB-E247-4255-8F76-5E9D550A8069}" srcId="{23E589FC-C3C4-442C-BC31-E58E02ADA780}" destId="{76DBDECB-5806-4DC7-AFB8-30373EF5950D}" srcOrd="1" destOrd="0" parTransId="{0A14672D-8755-46C9-99CC-3F892851EFEE}" sibTransId="{67BE7B53-ADCE-47A5-B6EA-1257F525CD2B}"/>
    <dgm:cxn modelId="{07AF02B3-37D7-4908-9A46-89EAEDF437FF}" type="presParOf" srcId="{77C36CB0-8128-4173-B7F4-125173A09338}" destId="{C21426EF-9BA9-4470-AB9D-15FA5960B077}" srcOrd="0" destOrd="0" presId="urn:microsoft.com/office/officeart/2005/8/layout/hList1"/>
    <dgm:cxn modelId="{59D517E7-45D9-4561-8C1A-5D89478FC3D9}" type="presParOf" srcId="{C21426EF-9BA9-4470-AB9D-15FA5960B077}" destId="{9628689D-3B11-4874-B192-0E990E0AE029}" srcOrd="0" destOrd="0" presId="urn:microsoft.com/office/officeart/2005/8/layout/hList1"/>
    <dgm:cxn modelId="{15049992-09D2-479B-BAED-05AE0A3AEE48}" type="presParOf" srcId="{C21426EF-9BA9-4470-AB9D-15FA5960B077}" destId="{FDE9941E-FB93-4C6F-A10A-EEF7932AE9DA}" srcOrd="1" destOrd="0" presId="urn:microsoft.com/office/officeart/2005/8/layout/hList1"/>
    <dgm:cxn modelId="{1B411FCF-1806-4593-BC57-B0FF40EF8885}" type="presParOf" srcId="{77C36CB0-8128-4173-B7F4-125173A09338}" destId="{3D006923-3F40-4A6B-947A-6AB24A958588}" srcOrd="1" destOrd="0" presId="urn:microsoft.com/office/officeart/2005/8/layout/hList1"/>
    <dgm:cxn modelId="{3B6FCED7-35A8-4A42-BB02-1E6E6764F660}" type="presParOf" srcId="{77C36CB0-8128-4173-B7F4-125173A09338}" destId="{CFAB49E9-80CC-4441-B2C0-AB40A9A5E19C}" srcOrd="2" destOrd="0" presId="urn:microsoft.com/office/officeart/2005/8/layout/hList1"/>
    <dgm:cxn modelId="{4C6ECAFE-52C5-4764-B7ED-441608C9D6B7}" type="presParOf" srcId="{CFAB49E9-80CC-4441-B2C0-AB40A9A5E19C}" destId="{33D21F06-E20C-4A8C-9EC9-6B9619D710E2}" srcOrd="0" destOrd="0" presId="urn:microsoft.com/office/officeart/2005/8/layout/hList1"/>
    <dgm:cxn modelId="{5969F759-3EDE-4896-8F81-CE32484E39B6}" type="presParOf" srcId="{CFAB49E9-80CC-4441-B2C0-AB40A9A5E19C}" destId="{44C9A3F5-D136-422D-8E8E-4CD31B20A224}" srcOrd="1" destOrd="0" presId="urn:microsoft.com/office/officeart/2005/8/layout/hList1"/>
    <dgm:cxn modelId="{26AC895D-6C6F-4CBC-AAD9-AA7B2C82AC28}" type="presParOf" srcId="{77C36CB0-8128-4173-B7F4-125173A09338}" destId="{F6575253-6DB7-4F48-8CDC-41DAB2BEDAA4}" srcOrd="3" destOrd="0" presId="urn:microsoft.com/office/officeart/2005/8/layout/hList1"/>
    <dgm:cxn modelId="{48C6B6A1-783D-4AFB-ACB6-513C95F54B17}" type="presParOf" srcId="{77C36CB0-8128-4173-B7F4-125173A09338}" destId="{1BCC3D84-E6E1-4CC6-B959-67C45CCA26EB}" srcOrd="4" destOrd="0" presId="urn:microsoft.com/office/officeart/2005/8/layout/hList1"/>
    <dgm:cxn modelId="{617F4479-4AAE-4E33-AD82-5D807F1A62CB}" type="presParOf" srcId="{1BCC3D84-E6E1-4CC6-B959-67C45CCA26EB}" destId="{2B22BDB4-B938-4DAC-BB13-9A88E914CF00}" srcOrd="0" destOrd="0" presId="urn:microsoft.com/office/officeart/2005/8/layout/hList1"/>
    <dgm:cxn modelId="{16BE9874-BA68-432C-ADCB-948CFF7A3BD6}" type="presParOf" srcId="{1BCC3D84-E6E1-4CC6-B959-67C45CCA26EB}" destId="{E95C985F-3508-4ADC-BE34-CA6EA78C1D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DF1823-58D6-432D-9580-26D7D19371A7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UA"/>
        </a:p>
      </dgm:t>
    </dgm:pt>
    <dgm:pt modelId="{E2BD7205-0655-4D2A-8A1D-A159865030EE}">
      <dgm:prSet phldrT="[Текст]" custT="1"/>
      <dgm:spPr/>
      <dgm:t>
        <a:bodyPr/>
        <a:lstStyle/>
        <a:p>
          <a:r>
            <a:rPr lang="uk-UA" sz="1600" b="1" i="1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dirty="0">
              <a:latin typeface="Open Sans" panose="020B0606030504020204" pitchFamily="34" charset="0"/>
            </a:rPr>
            <a:t>«О</a:t>
          </a:r>
          <a:r>
            <a:rPr lang="uk-UA" sz="1600" b="1" i="1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r>
            <a:rPr lang="uk-UA" sz="1600" b="1" i="1" dirty="0">
              <a:effectLst/>
              <a:latin typeface="Open Sans" panose="020B0606030504020204" pitchFamily="34" charset="0"/>
            </a:rPr>
            <a:t>Автор:</a:t>
          </a:r>
        </a:p>
        <a:p>
          <a:r>
            <a:rPr lang="uk-UA" sz="1600" b="1" i="1" dirty="0">
              <a:effectLst/>
              <a:latin typeface="Open Sans" panose="020B0606030504020204" pitchFamily="34" charset="0"/>
            </a:rPr>
            <a:t> Масол Л. М.</a:t>
          </a:r>
          <a:endParaRPr lang="ru-UA" sz="1600" dirty="0"/>
        </a:p>
      </dgm:t>
    </dgm:pt>
    <dgm:pt modelId="{6CD86AB2-A0DF-4BCB-8629-3230BA247A7E}" type="parTrans" cxnId="{C3DFE3F9-41EF-4AE3-AF9F-9DA75397C0F9}">
      <dgm:prSet/>
      <dgm:spPr/>
      <dgm:t>
        <a:bodyPr/>
        <a:lstStyle/>
        <a:p>
          <a:endParaRPr lang="ru-UA" sz="1600"/>
        </a:p>
      </dgm:t>
    </dgm:pt>
    <dgm:pt modelId="{79A83709-DA0B-4755-AEEC-B374EF5512A4}" type="sibTrans" cxnId="{C3DFE3F9-41EF-4AE3-AF9F-9DA75397C0F9}">
      <dgm:prSet/>
      <dgm:spPr/>
      <dgm:t>
        <a:bodyPr/>
        <a:lstStyle/>
        <a:p>
          <a:endParaRPr lang="ru-UA" sz="1600"/>
        </a:p>
      </dgm:t>
    </dgm:pt>
    <dgm:pt modelId="{EB538B5F-0F5F-45BD-842A-68292BD31DA1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1"/>
            </a:rPr>
            <a:t>https://vsimpptx.com/author/obrazotvorche-mistectvo-masol-l-m-prosina-o-v-6-klas</a:t>
          </a:r>
          <a:r>
            <a:rPr lang="uk-UA" sz="1600" dirty="0"/>
            <a:t> </a:t>
          </a:r>
          <a:endParaRPr lang="ru-UA" sz="1600" dirty="0"/>
        </a:p>
      </dgm:t>
    </dgm:pt>
    <dgm:pt modelId="{0B000490-5909-494E-948F-59A531F875CC}" type="parTrans" cxnId="{89298006-AE2B-4804-829C-C5E47CA71F6F}">
      <dgm:prSet/>
      <dgm:spPr/>
      <dgm:t>
        <a:bodyPr/>
        <a:lstStyle/>
        <a:p>
          <a:endParaRPr lang="ru-UA" sz="1600"/>
        </a:p>
      </dgm:t>
    </dgm:pt>
    <dgm:pt modelId="{A510622E-4820-4BA1-ABCF-E3F55676F734}" type="sibTrans" cxnId="{89298006-AE2B-4804-829C-C5E47CA71F6F}">
      <dgm:prSet/>
      <dgm:spPr/>
      <dgm:t>
        <a:bodyPr/>
        <a:lstStyle/>
        <a:p>
          <a:endParaRPr lang="ru-UA" sz="1600"/>
        </a:p>
      </dgm:t>
    </dgm:pt>
    <dgm:pt modelId="{5948AF4C-6AE8-40DE-9AAE-039CDA7FDD06}">
      <dgm:prSet phldrT="[Текст]" custT="1"/>
      <dgm:spPr/>
      <dgm:t>
        <a:bodyPr/>
        <a:lstStyle/>
        <a:p>
          <a:r>
            <a:rPr lang="uk-UA" sz="1600" b="1" i="1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dirty="0">
              <a:latin typeface="Open Sans" panose="020B0606030504020204" pitchFamily="34" charset="0"/>
            </a:rPr>
            <a:t>«О</a:t>
          </a:r>
          <a:r>
            <a:rPr lang="uk-UA" sz="1600" b="1" i="1" dirty="0">
              <a:effectLst/>
              <a:latin typeface="Open Sans" panose="020B0606030504020204" pitchFamily="34" charset="0"/>
            </a:rPr>
            <a:t>бразотворче мистецтво» </a:t>
          </a:r>
        </a:p>
        <a:p>
          <a:r>
            <a:rPr lang="uk-UA" sz="1600" b="1" i="1" dirty="0">
              <a:effectLst/>
              <a:latin typeface="Open Sans" panose="020B0606030504020204" pitchFamily="34" charset="0"/>
            </a:rPr>
            <a:t>Автор:</a:t>
          </a:r>
        </a:p>
        <a:p>
          <a:r>
            <a:rPr lang="ru-RU" sz="1600" b="1" i="1" dirty="0">
              <a:effectLst/>
              <a:latin typeface="Open Sans" panose="020B0606030504020204" pitchFamily="34" charset="0"/>
            </a:rPr>
            <a:t>Л. Кондратова</a:t>
          </a:r>
          <a:endParaRPr lang="ru-UA" sz="1600" dirty="0"/>
        </a:p>
      </dgm:t>
    </dgm:pt>
    <dgm:pt modelId="{26611B76-8B28-456F-80A0-A068726A2341}" type="parTrans" cxnId="{DF3EA193-5C7B-4A84-A9D3-8D5147FB9C47}">
      <dgm:prSet/>
      <dgm:spPr/>
      <dgm:t>
        <a:bodyPr/>
        <a:lstStyle/>
        <a:p>
          <a:endParaRPr lang="ru-UA" sz="1600"/>
        </a:p>
      </dgm:t>
    </dgm:pt>
    <dgm:pt modelId="{6A1F746E-66C7-4200-ACC2-EF843EA0E7CC}" type="sibTrans" cxnId="{DF3EA193-5C7B-4A84-A9D3-8D5147FB9C47}">
      <dgm:prSet/>
      <dgm:spPr/>
      <dgm:t>
        <a:bodyPr/>
        <a:lstStyle/>
        <a:p>
          <a:endParaRPr lang="ru-UA" sz="1600"/>
        </a:p>
      </dgm:t>
    </dgm:pt>
    <dgm:pt modelId="{89790C69-C5CD-4AF3-B239-11FF394A3C13}">
      <dgm:prSet phldrT="[Текст]" custT="1"/>
      <dgm:spPr/>
      <dgm:t>
        <a:bodyPr/>
        <a:lstStyle/>
        <a:p>
          <a:r>
            <a:rPr lang="en-US" sz="1600" dirty="0">
              <a:hlinkClick xmlns:r="http://schemas.openxmlformats.org/officeDocument/2006/relationships" r:id="rId2"/>
            </a:rPr>
            <a:t>https://vsimpptx.com/author/obrazotvorche-mistectvo-l-kondratova-6-klas</a:t>
          </a:r>
          <a:r>
            <a:rPr lang="uk-UA" sz="1600" dirty="0"/>
            <a:t> </a:t>
          </a:r>
          <a:endParaRPr lang="ru-UA" sz="1600" dirty="0"/>
        </a:p>
      </dgm:t>
    </dgm:pt>
    <dgm:pt modelId="{8E41D79E-835C-4C2F-8492-ED18A0CCE1A2}" type="parTrans" cxnId="{D2E8C08E-4503-41E8-BEB2-681D133E8FBD}">
      <dgm:prSet/>
      <dgm:spPr/>
      <dgm:t>
        <a:bodyPr/>
        <a:lstStyle/>
        <a:p>
          <a:endParaRPr lang="ru-UA" sz="1600"/>
        </a:p>
      </dgm:t>
    </dgm:pt>
    <dgm:pt modelId="{6BDAD9CB-EBB9-4442-B081-5A8100E2CAD1}" type="sibTrans" cxnId="{D2E8C08E-4503-41E8-BEB2-681D133E8FBD}">
      <dgm:prSet/>
      <dgm:spPr/>
      <dgm:t>
        <a:bodyPr/>
        <a:lstStyle/>
        <a:p>
          <a:endParaRPr lang="ru-UA" sz="1600"/>
        </a:p>
      </dgm:t>
    </dgm:pt>
    <dgm:pt modelId="{E6A55CD7-C3F4-4710-A9EF-168DA6E5BBC5}">
      <dgm:prSet phldrT="[Текст]" custT="1"/>
      <dgm:spPr/>
      <dgm:t>
        <a:bodyPr/>
        <a:lstStyle/>
        <a:p>
          <a:endParaRPr lang="ru-UA" sz="1600" dirty="0"/>
        </a:p>
      </dgm:t>
    </dgm:pt>
    <dgm:pt modelId="{6A86EB94-648F-4CA8-8EFB-4BF52A3D9670}" type="parTrans" cxnId="{22BD1856-C610-4A7D-AB44-DAAC1D4F68DA}">
      <dgm:prSet/>
      <dgm:spPr/>
      <dgm:t>
        <a:bodyPr/>
        <a:lstStyle/>
        <a:p>
          <a:endParaRPr lang="ru-UA"/>
        </a:p>
      </dgm:t>
    </dgm:pt>
    <dgm:pt modelId="{4EE7EC0D-F262-4DE4-8911-55C93D1CCF8B}" type="sibTrans" cxnId="{22BD1856-C610-4A7D-AB44-DAAC1D4F68DA}">
      <dgm:prSet/>
      <dgm:spPr/>
      <dgm:t>
        <a:bodyPr/>
        <a:lstStyle/>
        <a:p>
          <a:endParaRPr lang="ru-UA"/>
        </a:p>
      </dgm:t>
    </dgm:pt>
    <dgm:pt modelId="{23515273-C589-4B60-B01B-39450CEF9E8B}">
      <dgm:prSet phldrT="[Текст]" custT="1"/>
      <dgm:spPr/>
      <dgm:t>
        <a:bodyPr/>
        <a:lstStyle/>
        <a:p>
          <a:endParaRPr lang="ru-UA" sz="1600" dirty="0"/>
        </a:p>
      </dgm:t>
    </dgm:pt>
    <dgm:pt modelId="{7472CF59-4555-4C97-83F0-264A4A4909C6}" type="parTrans" cxnId="{E237D903-FBF4-4E4B-87CB-1BCF5BCA9DF2}">
      <dgm:prSet/>
      <dgm:spPr/>
      <dgm:t>
        <a:bodyPr/>
        <a:lstStyle/>
        <a:p>
          <a:endParaRPr lang="ru-UA"/>
        </a:p>
      </dgm:t>
    </dgm:pt>
    <dgm:pt modelId="{64107C33-CD48-4A78-A90D-8B05C5F8F047}" type="sibTrans" cxnId="{E237D903-FBF4-4E4B-87CB-1BCF5BCA9DF2}">
      <dgm:prSet/>
      <dgm:spPr/>
      <dgm:t>
        <a:bodyPr/>
        <a:lstStyle/>
        <a:p>
          <a:endParaRPr lang="ru-UA"/>
        </a:p>
      </dgm:t>
    </dgm:pt>
    <dgm:pt modelId="{02B91C4E-8B75-42CE-8900-61287A00F4D0}" type="pres">
      <dgm:prSet presAssocID="{89DF1823-58D6-432D-9580-26D7D19371A7}" presName="Name0" presStyleCnt="0">
        <dgm:presLayoutVars>
          <dgm:dir/>
          <dgm:animLvl val="lvl"/>
          <dgm:resizeHandles/>
        </dgm:presLayoutVars>
      </dgm:prSet>
      <dgm:spPr/>
    </dgm:pt>
    <dgm:pt modelId="{A3CCDE88-181B-4DB0-8101-2777CED0B0BB}" type="pres">
      <dgm:prSet presAssocID="{E2BD7205-0655-4D2A-8A1D-A159865030EE}" presName="linNode" presStyleCnt="0"/>
      <dgm:spPr/>
    </dgm:pt>
    <dgm:pt modelId="{214E5747-A930-4CA7-86AC-91D3A6C20E9C}" type="pres">
      <dgm:prSet presAssocID="{E2BD7205-0655-4D2A-8A1D-A159865030EE}" presName="parentShp" presStyleLbl="node1" presStyleIdx="0" presStyleCnt="2">
        <dgm:presLayoutVars>
          <dgm:bulletEnabled val="1"/>
        </dgm:presLayoutVars>
      </dgm:prSet>
      <dgm:spPr/>
    </dgm:pt>
    <dgm:pt modelId="{07EC5688-F767-48F0-AC86-9BED5AF4CB21}" type="pres">
      <dgm:prSet presAssocID="{E2BD7205-0655-4D2A-8A1D-A159865030EE}" presName="childShp" presStyleLbl="bgAccFollowNode1" presStyleIdx="0" presStyleCnt="2">
        <dgm:presLayoutVars>
          <dgm:bulletEnabled val="1"/>
        </dgm:presLayoutVars>
      </dgm:prSet>
      <dgm:spPr/>
    </dgm:pt>
    <dgm:pt modelId="{1848ED65-66F7-4CC4-BC53-B5E237199C2C}" type="pres">
      <dgm:prSet presAssocID="{79A83709-DA0B-4755-AEEC-B374EF5512A4}" presName="spacing" presStyleCnt="0"/>
      <dgm:spPr/>
    </dgm:pt>
    <dgm:pt modelId="{5CEBB837-3C4D-4379-906F-2D32EC7356A0}" type="pres">
      <dgm:prSet presAssocID="{5948AF4C-6AE8-40DE-9AAE-039CDA7FDD06}" presName="linNode" presStyleCnt="0"/>
      <dgm:spPr/>
    </dgm:pt>
    <dgm:pt modelId="{37AEEB2B-5F8B-4105-8B1C-FDC8CF1E7B26}" type="pres">
      <dgm:prSet presAssocID="{5948AF4C-6AE8-40DE-9AAE-039CDA7FDD06}" presName="parentShp" presStyleLbl="node1" presStyleIdx="1" presStyleCnt="2">
        <dgm:presLayoutVars>
          <dgm:bulletEnabled val="1"/>
        </dgm:presLayoutVars>
      </dgm:prSet>
      <dgm:spPr/>
    </dgm:pt>
    <dgm:pt modelId="{5C1F97F2-415F-461B-BE45-66F2A4C72565}" type="pres">
      <dgm:prSet presAssocID="{5948AF4C-6AE8-40DE-9AAE-039CDA7FDD06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237D903-FBF4-4E4B-87CB-1BCF5BCA9DF2}" srcId="{5948AF4C-6AE8-40DE-9AAE-039CDA7FDD06}" destId="{23515273-C589-4B60-B01B-39450CEF9E8B}" srcOrd="0" destOrd="0" parTransId="{7472CF59-4555-4C97-83F0-264A4A4909C6}" sibTransId="{64107C33-CD48-4A78-A90D-8B05C5F8F047}"/>
    <dgm:cxn modelId="{81FD3E04-B1D7-4D07-86ED-A603802D5AFD}" type="presOf" srcId="{89790C69-C5CD-4AF3-B239-11FF394A3C13}" destId="{5C1F97F2-415F-461B-BE45-66F2A4C72565}" srcOrd="0" destOrd="1" presId="urn:microsoft.com/office/officeart/2005/8/layout/vList6"/>
    <dgm:cxn modelId="{89298006-AE2B-4804-829C-C5E47CA71F6F}" srcId="{E2BD7205-0655-4D2A-8A1D-A159865030EE}" destId="{EB538B5F-0F5F-45BD-842A-68292BD31DA1}" srcOrd="1" destOrd="0" parTransId="{0B000490-5909-494E-948F-59A531F875CC}" sibTransId="{A510622E-4820-4BA1-ABCF-E3F55676F734}"/>
    <dgm:cxn modelId="{3625796A-6091-4709-A019-C70936231AE4}" type="presOf" srcId="{E2BD7205-0655-4D2A-8A1D-A159865030EE}" destId="{214E5747-A930-4CA7-86AC-91D3A6C20E9C}" srcOrd="0" destOrd="0" presId="urn:microsoft.com/office/officeart/2005/8/layout/vList6"/>
    <dgm:cxn modelId="{22BD1856-C610-4A7D-AB44-DAAC1D4F68DA}" srcId="{E2BD7205-0655-4D2A-8A1D-A159865030EE}" destId="{E6A55CD7-C3F4-4710-A9EF-168DA6E5BBC5}" srcOrd="0" destOrd="0" parTransId="{6A86EB94-648F-4CA8-8EFB-4BF52A3D9670}" sibTransId="{4EE7EC0D-F262-4DE4-8911-55C93D1CCF8B}"/>
    <dgm:cxn modelId="{1EDCF180-73B5-456A-A7F3-3368FD5F3C1F}" type="presOf" srcId="{5948AF4C-6AE8-40DE-9AAE-039CDA7FDD06}" destId="{37AEEB2B-5F8B-4105-8B1C-FDC8CF1E7B26}" srcOrd="0" destOrd="0" presId="urn:microsoft.com/office/officeart/2005/8/layout/vList6"/>
    <dgm:cxn modelId="{9776048C-4853-4D47-9B13-DBD4930C13EF}" type="presOf" srcId="{89DF1823-58D6-432D-9580-26D7D19371A7}" destId="{02B91C4E-8B75-42CE-8900-61287A00F4D0}" srcOrd="0" destOrd="0" presId="urn:microsoft.com/office/officeart/2005/8/layout/vList6"/>
    <dgm:cxn modelId="{D2E8C08E-4503-41E8-BEB2-681D133E8FBD}" srcId="{5948AF4C-6AE8-40DE-9AAE-039CDA7FDD06}" destId="{89790C69-C5CD-4AF3-B239-11FF394A3C13}" srcOrd="1" destOrd="0" parTransId="{8E41D79E-835C-4C2F-8492-ED18A0CCE1A2}" sibTransId="{6BDAD9CB-EBB9-4442-B081-5A8100E2CAD1}"/>
    <dgm:cxn modelId="{DF3EA193-5C7B-4A84-A9D3-8D5147FB9C47}" srcId="{89DF1823-58D6-432D-9580-26D7D19371A7}" destId="{5948AF4C-6AE8-40DE-9AAE-039CDA7FDD06}" srcOrd="1" destOrd="0" parTransId="{26611B76-8B28-456F-80A0-A068726A2341}" sibTransId="{6A1F746E-66C7-4200-ACC2-EF843EA0E7CC}"/>
    <dgm:cxn modelId="{44C607E9-A5D7-4730-A02B-A101D8C580B2}" type="presOf" srcId="{E6A55CD7-C3F4-4710-A9EF-168DA6E5BBC5}" destId="{07EC5688-F767-48F0-AC86-9BED5AF4CB21}" srcOrd="0" destOrd="0" presId="urn:microsoft.com/office/officeart/2005/8/layout/vList6"/>
    <dgm:cxn modelId="{6EC9DCEA-C45F-469B-AF95-6737BF784EEF}" type="presOf" srcId="{EB538B5F-0F5F-45BD-842A-68292BD31DA1}" destId="{07EC5688-F767-48F0-AC86-9BED5AF4CB21}" srcOrd="0" destOrd="1" presId="urn:microsoft.com/office/officeart/2005/8/layout/vList6"/>
    <dgm:cxn modelId="{AEB4E1F3-8FFE-4933-B2CD-978116A6FC42}" type="presOf" srcId="{23515273-C589-4B60-B01B-39450CEF9E8B}" destId="{5C1F97F2-415F-461B-BE45-66F2A4C72565}" srcOrd="0" destOrd="0" presId="urn:microsoft.com/office/officeart/2005/8/layout/vList6"/>
    <dgm:cxn modelId="{C3DFE3F9-41EF-4AE3-AF9F-9DA75397C0F9}" srcId="{89DF1823-58D6-432D-9580-26D7D19371A7}" destId="{E2BD7205-0655-4D2A-8A1D-A159865030EE}" srcOrd="0" destOrd="0" parTransId="{6CD86AB2-A0DF-4BCB-8629-3230BA247A7E}" sibTransId="{79A83709-DA0B-4755-AEEC-B374EF5512A4}"/>
    <dgm:cxn modelId="{7E626E18-09DC-4AC4-AC1A-E6FF56783894}" type="presParOf" srcId="{02B91C4E-8B75-42CE-8900-61287A00F4D0}" destId="{A3CCDE88-181B-4DB0-8101-2777CED0B0BB}" srcOrd="0" destOrd="0" presId="urn:microsoft.com/office/officeart/2005/8/layout/vList6"/>
    <dgm:cxn modelId="{3167564C-402D-4F3F-915F-482EBCE60ADC}" type="presParOf" srcId="{A3CCDE88-181B-4DB0-8101-2777CED0B0BB}" destId="{214E5747-A930-4CA7-86AC-91D3A6C20E9C}" srcOrd="0" destOrd="0" presId="urn:microsoft.com/office/officeart/2005/8/layout/vList6"/>
    <dgm:cxn modelId="{12E047EB-A559-4976-A536-BEF74174184A}" type="presParOf" srcId="{A3CCDE88-181B-4DB0-8101-2777CED0B0BB}" destId="{07EC5688-F767-48F0-AC86-9BED5AF4CB21}" srcOrd="1" destOrd="0" presId="urn:microsoft.com/office/officeart/2005/8/layout/vList6"/>
    <dgm:cxn modelId="{D88655CF-95C1-4FDB-AFEF-D10B1FAE600B}" type="presParOf" srcId="{02B91C4E-8B75-42CE-8900-61287A00F4D0}" destId="{1848ED65-66F7-4CC4-BC53-B5E237199C2C}" srcOrd="1" destOrd="0" presId="urn:microsoft.com/office/officeart/2005/8/layout/vList6"/>
    <dgm:cxn modelId="{F8909A81-3159-4F46-9BA1-A8F32431151F}" type="presParOf" srcId="{02B91C4E-8B75-42CE-8900-61287A00F4D0}" destId="{5CEBB837-3C4D-4379-906F-2D32EC7356A0}" srcOrd="2" destOrd="0" presId="urn:microsoft.com/office/officeart/2005/8/layout/vList6"/>
    <dgm:cxn modelId="{76816E07-53F5-44E5-94AE-EB28BE506422}" type="presParOf" srcId="{5CEBB837-3C4D-4379-906F-2D32EC7356A0}" destId="{37AEEB2B-5F8B-4105-8B1C-FDC8CF1E7B26}" srcOrd="0" destOrd="0" presId="urn:microsoft.com/office/officeart/2005/8/layout/vList6"/>
    <dgm:cxn modelId="{4F3537F4-A3B7-4DA6-AFA6-F6A04D1FA344}" type="presParOf" srcId="{5CEBB837-3C4D-4379-906F-2D32EC7356A0}" destId="{5C1F97F2-415F-461B-BE45-66F2A4C725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2307344" y="409"/>
          <a:ext cx="2363428" cy="15968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noProof="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https://vsimpptx.com/calendars/calendar/ktp-5-klas-obrazotvorche-mistectvo-avtori-l-kondratova-s-fedun-o-chornij</a:t>
          </a:r>
          <a:r>
            <a:rPr lang="uk-UA" sz="1400" kern="1200" noProof="0" dirty="0">
              <a:solidFill>
                <a:srgbClr val="0070C0"/>
              </a:solidFill>
            </a:rPr>
            <a:t> </a:t>
          </a:r>
        </a:p>
      </dsp:txBody>
      <dsp:txXfrm>
        <a:off x="2307344" y="200012"/>
        <a:ext cx="1764619" cy="1197617"/>
      </dsp:txXfrm>
    </dsp:sp>
    <dsp:sp modelId="{F1880373-686D-400F-AB95-6C35A55A52D2}">
      <dsp:nvSpPr>
        <dsp:cNvPr id="0" name=""/>
        <dsp:cNvSpPr/>
      </dsp:nvSpPr>
      <dsp:spPr>
        <a:xfrm>
          <a:off x="313596" y="409"/>
          <a:ext cx="1993748" cy="15968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C00000"/>
              </a:solidFill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C00000"/>
              </a:solidFill>
              <a:latin typeface="Open Sans" panose="020B0606030504020204" pitchFamily="34" charset="0"/>
            </a:rPr>
            <a:t>Образотворче мистецтво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C00000"/>
              </a:solidFill>
              <a:latin typeface="Open Sans" panose="020B0606030504020204" pitchFamily="34" charset="0"/>
            </a:rPr>
            <a:t>Автори: Л. Кондратова,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C00000"/>
              </a:solidFill>
              <a:latin typeface="Open Sans" panose="020B0606030504020204" pitchFamily="34" charset="0"/>
            </a:rPr>
            <a:t>С. </a:t>
          </a:r>
          <a:r>
            <a:rPr lang="uk-UA" sz="1100" b="1" i="1" kern="1200" noProof="0" dirty="0" err="1">
              <a:solidFill>
                <a:srgbClr val="C00000"/>
              </a:solidFill>
              <a:latin typeface="Open Sans" panose="020B0606030504020204" pitchFamily="34" charset="0"/>
            </a:rPr>
            <a:t>Федун</a:t>
          </a:r>
          <a:r>
            <a:rPr lang="uk-UA" sz="1100" b="1" i="1" kern="1200" noProof="0" dirty="0">
              <a:solidFill>
                <a:srgbClr val="C00000"/>
              </a:solidFill>
              <a:latin typeface="Open Sans" panose="020B0606030504020204" pitchFamily="34" charset="0"/>
            </a:rPr>
            <a:t>, О. Чорний</a:t>
          </a:r>
          <a:r>
            <a:rPr lang="uk-UA" sz="1100" b="1" i="1" strike="noStrike" kern="1200" noProof="0" dirty="0">
              <a:solidFill>
                <a:srgbClr val="C00000"/>
              </a:solidFill>
              <a:effectLst/>
              <a:latin typeface="Open Sans" panose="020B0606030504020204" pitchFamily="34" charset="0"/>
            </a:rPr>
            <a:t> </a:t>
          </a:r>
          <a:endParaRPr lang="uk-UA" sz="1100" kern="1200" noProof="0" dirty="0"/>
        </a:p>
      </dsp:txBody>
      <dsp:txXfrm>
        <a:off x="391546" y="78359"/>
        <a:ext cx="1837848" cy="1440923"/>
      </dsp:txXfrm>
    </dsp:sp>
    <dsp:sp modelId="{F5E4B474-CF1F-4DAD-9E98-5462811FE81B}">
      <dsp:nvSpPr>
        <dsp:cNvPr id="0" name=""/>
        <dsp:cNvSpPr/>
      </dsp:nvSpPr>
      <dsp:spPr>
        <a:xfrm>
          <a:off x="2307344" y="1756915"/>
          <a:ext cx="2363428" cy="15968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6159535"/>
            <a:satOff val="-30669"/>
            <a:lumOff val="-291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6159535"/>
              <a:satOff val="-30669"/>
              <a:lumOff val="-29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noProof="0" dirty="0">
              <a:solidFill>
                <a:srgbClr val="7030A0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https://vsimpptx.com/calendars/calendar/ktp-5-klas-muzichne-mistectvo-avtori-l-kondratova-s-fedun-o-chornij</a:t>
          </a:r>
          <a:r>
            <a:rPr lang="uk-UA" sz="1400" kern="1200" noProof="0" dirty="0">
              <a:solidFill>
                <a:srgbClr val="7030A0"/>
              </a:solidFill>
            </a:rPr>
            <a:t> </a:t>
          </a:r>
        </a:p>
      </dsp:txBody>
      <dsp:txXfrm>
        <a:off x="2307344" y="1956518"/>
        <a:ext cx="1764619" cy="1197617"/>
      </dsp:txXfrm>
    </dsp:sp>
    <dsp:sp modelId="{2921518F-74DB-41F7-8FCF-BCC6A5D55592}">
      <dsp:nvSpPr>
        <dsp:cNvPr id="0" name=""/>
        <dsp:cNvSpPr/>
      </dsp:nvSpPr>
      <dsp:spPr>
        <a:xfrm>
          <a:off x="313596" y="1756915"/>
          <a:ext cx="1993748" cy="1596823"/>
        </a:xfrm>
        <a:prstGeom prst="roundRect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Музичне мистецтво Автори: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Л. Кондратова,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С. </a:t>
          </a:r>
          <a:r>
            <a:rPr lang="uk-UA" sz="1100" b="1" i="1" kern="1200" noProof="0" dirty="0" err="1">
              <a:solidFill>
                <a:srgbClr val="FFFF00"/>
              </a:solidFill>
              <a:latin typeface="Open Sans" panose="020B0606030504020204" pitchFamily="34" charset="0"/>
            </a:rPr>
            <a:t>Федун</a:t>
          </a:r>
          <a:r>
            <a:rPr lang="uk-UA" sz="11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, О. Чорний</a:t>
          </a:r>
          <a:endParaRPr lang="uk-UA" sz="1100" kern="1200" noProof="0" dirty="0">
            <a:solidFill>
              <a:srgbClr val="FFFF00"/>
            </a:solidFill>
          </a:endParaRPr>
        </a:p>
      </dsp:txBody>
      <dsp:txXfrm>
        <a:off x="391546" y="1834865"/>
        <a:ext cx="1837848" cy="14409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C5688-F767-48F0-AC86-9BED5AF4CB21}">
      <dsp:nvSpPr>
        <dsp:cNvPr id="0" name=""/>
        <dsp:cNvSpPr/>
      </dsp:nvSpPr>
      <dsp:spPr>
        <a:xfrm>
          <a:off x="2257235" y="610"/>
          <a:ext cx="3385853" cy="238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1"/>
            </a:rPr>
            <a:t>https://vsimpptx.com/author/muzichne-mistectvo-masol-l-m-6-klas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2257235" y="298385"/>
        <a:ext cx="2492528" cy="1786649"/>
      </dsp:txXfrm>
    </dsp:sp>
    <dsp:sp modelId="{214E5747-A930-4CA7-86AC-91D3A6C20E9C}">
      <dsp:nvSpPr>
        <dsp:cNvPr id="0" name=""/>
        <dsp:cNvSpPr/>
      </dsp:nvSpPr>
      <dsp:spPr>
        <a:xfrm>
          <a:off x="0" y="610"/>
          <a:ext cx="2257235" cy="2382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kern="1200" dirty="0">
              <a:latin typeface="Open Sans" panose="020B0606030504020204" pitchFamily="34" charset="0"/>
            </a:rPr>
            <a:t>«Музичне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 мистецтво» Автор: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Масол Л. М.</a:t>
          </a:r>
          <a:endParaRPr lang="ru-UA" sz="1600" kern="1200" dirty="0"/>
        </a:p>
      </dsp:txBody>
      <dsp:txXfrm>
        <a:off x="110189" y="110799"/>
        <a:ext cx="2036857" cy="2161821"/>
      </dsp:txXfrm>
    </dsp:sp>
    <dsp:sp modelId="{5C1F97F2-415F-461B-BE45-66F2A4C72565}">
      <dsp:nvSpPr>
        <dsp:cNvPr id="0" name=""/>
        <dsp:cNvSpPr/>
      </dsp:nvSpPr>
      <dsp:spPr>
        <a:xfrm>
          <a:off x="2257235" y="2621029"/>
          <a:ext cx="3385853" cy="238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2"/>
            </a:rPr>
            <a:t>https://vsimpptx.com/author/muzichne-mistectvo-l-kondratova-6-klas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2257235" y="2918804"/>
        <a:ext cx="2492528" cy="1786649"/>
      </dsp:txXfrm>
    </dsp:sp>
    <dsp:sp modelId="{37AEEB2B-5F8B-4105-8B1C-FDC8CF1E7B26}">
      <dsp:nvSpPr>
        <dsp:cNvPr id="0" name=""/>
        <dsp:cNvSpPr/>
      </dsp:nvSpPr>
      <dsp:spPr>
        <a:xfrm>
          <a:off x="0" y="2621029"/>
          <a:ext cx="2257235" cy="23821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kern="1200" dirty="0">
              <a:latin typeface="Open Sans" panose="020B0606030504020204" pitchFamily="34" charset="0"/>
            </a:rPr>
            <a:t>«Музичне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 мистецтво»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effectLst/>
              <a:latin typeface="Open Sans" panose="020B0606030504020204" pitchFamily="34" charset="0"/>
            </a:rPr>
            <a:t>Автор: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effectLst/>
              <a:latin typeface="Open Sans" panose="020B0606030504020204" pitchFamily="34" charset="0"/>
            </a:rPr>
            <a:t>Л. Кондратова</a:t>
          </a:r>
          <a:endParaRPr lang="ru-UA" sz="1600" kern="1200" dirty="0"/>
        </a:p>
      </dsp:txBody>
      <dsp:txXfrm>
        <a:off x="110189" y="2731218"/>
        <a:ext cx="2036857" cy="216182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6EC7-16D3-4A5F-B571-5EA942087C44}">
      <dsp:nvSpPr>
        <dsp:cNvPr id="0" name=""/>
        <dsp:cNvSpPr/>
      </dsp:nvSpPr>
      <dsp:spPr>
        <a:xfrm>
          <a:off x="283605" y="0"/>
          <a:ext cx="8253193" cy="23100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effectLst/>
              <a:latin typeface="Open Sans" panose="020B0606030504020204" pitchFamily="34" charset="0"/>
            </a:rPr>
            <a:t>Розробки уроків для 7 класу 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latin typeface="Open Sans" panose="020B0606030504020204" pitchFamily="34" charset="0"/>
            </a:rPr>
            <a:t>«О</a:t>
          </a:r>
          <a:r>
            <a:rPr lang="uk-UA" sz="1900" b="1" i="1" kern="1200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effectLst/>
              <a:latin typeface="Open Sans" panose="020B0606030504020204" pitchFamily="34" charset="0"/>
            </a:rPr>
            <a:t>Автори: </a:t>
          </a:r>
          <a:r>
            <a:rPr lang="ru-RU" sz="1900" b="1" i="1" kern="1200" dirty="0">
              <a:effectLst/>
              <a:latin typeface="Open Sans" panose="020B0606030504020204" pitchFamily="34" charset="0"/>
            </a:rPr>
            <a:t>Л.М. Масол, О.В. Гайдамака,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i="1" kern="1200" dirty="0">
              <a:effectLst/>
              <a:latin typeface="Open Sans" panose="020B0606030504020204" pitchFamily="34" charset="0"/>
            </a:rPr>
            <a:t>Г.В. Кузьменко, Н.А. Лємешева</a:t>
          </a:r>
          <a:endParaRPr lang="ru-UA" sz="1900" kern="1200" dirty="0"/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https://vsimpptx.com/author/obrazotvorche-mistectvo-lm-</a:t>
          </a:r>
          <a:r>
            <a:rPr lang="uk-UA" sz="15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                    </a:t>
          </a:r>
          <a:r>
            <a:rPr lang="en-US" sz="1500" kern="1200" dirty="0">
              <a:solidFill>
                <a:srgbClr val="FFFF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masol-ov-gajdamaka-gv-kuzmenko-n-lyemesheva-7-klas</a:t>
          </a:r>
          <a:r>
            <a:rPr lang="uk-UA" sz="1500" kern="1200" dirty="0">
              <a:solidFill>
                <a:srgbClr val="FFFF00"/>
              </a:solidFill>
            </a:rPr>
            <a:t> </a:t>
          </a:r>
          <a:endParaRPr lang="ru-UA" sz="1500" kern="1200" dirty="0">
            <a:solidFill>
              <a:srgbClr val="FFFF00"/>
            </a:solidFill>
          </a:endParaRPr>
        </a:p>
      </dsp:txBody>
      <dsp:txXfrm>
        <a:off x="2159783" y="0"/>
        <a:ext cx="6377015" cy="2310078"/>
      </dsp:txXfrm>
    </dsp:sp>
    <dsp:sp modelId="{8A942A0B-6010-42E5-8211-E6F8C112F234}">
      <dsp:nvSpPr>
        <dsp:cNvPr id="0" name=""/>
        <dsp:cNvSpPr/>
      </dsp:nvSpPr>
      <dsp:spPr>
        <a:xfrm>
          <a:off x="453318" y="154913"/>
          <a:ext cx="2686825" cy="19468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D0C70-CD66-43B8-880A-2A819B53E7EF}">
      <dsp:nvSpPr>
        <dsp:cNvPr id="0" name=""/>
        <dsp:cNvSpPr/>
      </dsp:nvSpPr>
      <dsp:spPr>
        <a:xfrm>
          <a:off x="260460" y="2541086"/>
          <a:ext cx="8273819" cy="2310078"/>
        </a:xfrm>
        <a:prstGeom prst="roundRect">
          <a:avLst>
            <a:gd name="adj" fmla="val 10000"/>
          </a:avLst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effectLst/>
              <a:latin typeface="Open Sans" panose="020B0606030504020204" pitchFamily="34" charset="0"/>
            </a:rPr>
            <a:t>Розробки уроків для 7 класу 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latin typeface="Open Sans" panose="020B0606030504020204" pitchFamily="34" charset="0"/>
            </a:rPr>
            <a:t>«Музичне</a:t>
          </a:r>
          <a:r>
            <a:rPr lang="uk-UA" sz="1900" b="1" i="1" kern="1200" dirty="0">
              <a:effectLst/>
              <a:latin typeface="Open Sans" panose="020B0606030504020204" pitchFamily="34" charset="0"/>
            </a:rPr>
            <a:t> мистецтво»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1" kern="1200" dirty="0">
              <a:effectLst/>
              <a:latin typeface="Open Sans" panose="020B0606030504020204" pitchFamily="34" charset="0"/>
            </a:rPr>
            <a:t>Автори: </a:t>
          </a:r>
          <a:r>
            <a:rPr lang="ru-RU" sz="1900" b="1" i="1" kern="1200" dirty="0">
              <a:effectLst/>
              <a:latin typeface="Open Sans" panose="020B0606030504020204" pitchFamily="34" charset="0"/>
            </a:rPr>
            <a:t>Л.М. Масол, О.В. Гайдамака,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i="1" kern="1200" dirty="0">
              <a:effectLst/>
              <a:latin typeface="Open Sans" panose="020B0606030504020204" pitchFamily="34" charset="0"/>
            </a:rPr>
            <a:t>Г.В. Кузьменко, Н.А. Лємешева</a:t>
          </a:r>
          <a:endParaRPr lang="ru-UA" sz="1900" kern="1200" dirty="0"/>
        </a:p>
        <a:p>
          <a:pPr marL="114300" lvl="1" indent="-114300" algn="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FFFF00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https://vsimpptx.com/author/muzichne-mistectvo-lm-masol-ov-gajdamaka-gv-kuzmenko-n-lyemesheva-7-klas</a:t>
          </a:r>
          <a:r>
            <a:rPr lang="uk-UA" sz="1500" kern="1200" dirty="0">
              <a:solidFill>
                <a:srgbClr val="FFFF00"/>
              </a:solidFill>
            </a:rPr>
            <a:t> </a:t>
          </a:r>
          <a:endParaRPr lang="ru-UA" sz="1500" kern="1200" dirty="0">
            <a:solidFill>
              <a:srgbClr val="FFFF00"/>
            </a:solidFill>
          </a:endParaRPr>
        </a:p>
      </dsp:txBody>
      <dsp:txXfrm>
        <a:off x="2141327" y="2541086"/>
        <a:ext cx="6392952" cy="2310078"/>
      </dsp:txXfrm>
    </dsp:sp>
    <dsp:sp modelId="{29CCB76E-9AEA-49C2-AF3A-DCE7A5E08040}">
      <dsp:nvSpPr>
        <dsp:cNvPr id="0" name=""/>
        <dsp:cNvSpPr/>
      </dsp:nvSpPr>
      <dsp:spPr>
        <a:xfrm>
          <a:off x="405709" y="2755757"/>
          <a:ext cx="2656122" cy="18480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2327087" y="424"/>
          <a:ext cx="2383652" cy="1657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400" kern="1200" dirty="0">
              <a:hlinkClick xmlns:r="http://schemas.openxmlformats.org/officeDocument/2006/relationships" r:id="rId1"/>
            </a:rPr>
            <a:t>https://vsimpptx.com/author/obrazotvorche-mistectvo-o-gajdamaka-n-lyemyesheva-5-klas</a:t>
          </a:r>
          <a:r>
            <a:rPr lang="uk-UA" sz="1400" kern="1200" dirty="0"/>
            <a:t> </a:t>
          </a:r>
          <a:endParaRPr lang="uk-UA" sz="1400" kern="1200" noProof="0" dirty="0"/>
        </a:p>
      </dsp:txBody>
      <dsp:txXfrm>
        <a:off x="2327087" y="207564"/>
        <a:ext cx="1762232" cy="1242841"/>
      </dsp:txXfrm>
    </dsp:sp>
    <dsp:sp modelId="{F1880373-686D-400F-AB95-6C35A55A52D2}">
      <dsp:nvSpPr>
        <dsp:cNvPr id="0" name=""/>
        <dsp:cNvSpPr/>
      </dsp:nvSpPr>
      <dsp:spPr>
        <a:xfrm>
          <a:off x="316279" y="424"/>
          <a:ext cx="2010808" cy="16571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Образотворче мистецтво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 Автори: Масол Л. М.,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 err="1">
              <a:latin typeface="Open Sans" panose="020B0606030504020204" pitchFamily="34" charset="0"/>
            </a:rPr>
            <a:t>Просіна</a:t>
          </a:r>
          <a:r>
            <a:rPr lang="uk-UA" sz="1200" b="1" i="1" kern="1200" noProof="0" dirty="0">
              <a:latin typeface="Open Sans" panose="020B0606030504020204" pitchFamily="34" charset="0"/>
            </a:rPr>
            <a:t> О. В.</a:t>
          </a:r>
          <a:endParaRPr lang="uk-UA" sz="1200" kern="1200" noProof="0" dirty="0"/>
        </a:p>
      </dsp:txBody>
      <dsp:txXfrm>
        <a:off x="397173" y="81318"/>
        <a:ext cx="1849020" cy="1495333"/>
      </dsp:txXfrm>
    </dsp:sp>
    <dsp:sp modelId="{F5E4B474-CF1F-4DAD-9E98-5462811FE81B}">
      <dsp:nvSpPr>
        <dsp:cNvPr id="0" name=""/>
        <dsp:cNvSpPr/>
      </dsp:nvSpPr>
      <dsp:spPr>
        <a:xfrm>
          <a:off x="2327087" y="1823259"/>
          <a:ext cx="2383652" cy="1657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hlinkClick xmlns:r="http://schemas.openxmlformats.org/officeDocument/2006/relationships" r:id="rId2"/>
            </a:rPr>
            <a:t>https://vsimpptx.com/calendars/calendar/ktp-5-klas-muzichne-mistectvo-avtori-masol-l-m-prosina-o-v</a:t>
          </a:r>
          <a:r>
            <a:rPr lang="uk-UA" sz="1400" kern="1200"/>
            <a:t> </a:t>
          </a:r>
          <a:endParaRPr lang="uk-UA" sz="1400" kern="1200" noProof="0" dirty="0"/>
        </a:p>
      </dsp:txBody>
      <dsp:txXfrm>
        <a:off x="2327087" y="2030399"/>
        <a:ext cx="1762232" cy="1242841"/>
      </dsp:txXfrm>
    </dsp:sp>
    <dsp:sp modelId="{2921518F-74DB-41F7-8FCF-BCC6A5D55592}">
      <dsp:nvSpPr>
        <dsp:cNvPr id="0" name=""/>
        <dsp:cNvSpPr/>
      </dsp:nvSpPr>
      <dsp:spPr>
        <a:xfrm>
          <a:off x="316279" y="1823259"/>
          <a:ext cx="2010808" cy="1657121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 err="1">
              <a:latin typeface="Open Sans" panose="020B0606030504020204" pitchFamily="34" charset="0"/>
            </a:rPr>
            <a:t>Музичне</a:t>
          </a:r>
          <a:r>
            <a:rPr lang="ru-RU" sz="1200" b="1" i="1" kern="1200" dirty="0">
              <a:latin typeface="Open Sans" panose="020B0606030504020204" pitchFamily="34" charset="0"/>
            </a:rPr>
            <a:t> </a:t>
          </a:r>
          <a:r>
            <a:rPr lang="ru-RU" sz="1200" b="1" i="1" kern="1200" dirty="0" err="1">
              <a:latin typeface="Open Sans" panose="020B0606030504020204" pitchFamily="34" charset="0"/>
            </a:rPr>
            <a:t>мистецтво</a:t>
          </a:r>
          <a:r>
            <a:rPr lang="ru-RU" sz="1200" b="1" i="1" kern="1200" dirty="0">
              <a:latin typeface="Open Sans" panose="020B0606030504020204" pitchFamily="34" charset="0"/>
            </a:rPr>
            <a:t> Автори: Масол Л. М.,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 err="1">
              <a:latin typeface="Open Sans" panose="020B0606030504020204" pitchFamily="34" charset="0"/>
            </a:rPr>
            <a:t>Просіна</a:t>
          </a:r>
          <a:r>
            <a:rPr lang="ru-RU" sz="1200" b="1" i="1" kern="1200" dirty="0">
              <a:latin typeface="Open Sans" panose="020B0606030504020204" pitchFamily="34" charset="0"/>
            </a:rPr>
            <a:t> О. В.</a:t>
          </a:r>
          <a:endParaRPr lang="uk-UA" sz="1200" kern="1200" noProof="0" dirty="0"/>
        </a:p>
      </dsp:txBody>
      <dsp:txXfrm>
        <a:off x="397173" y="1904153"/>
        <a:ext cx="1849020" cy="1495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2327087" y="424"/>
          <a:ext cx="2383652" cy="1657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hlinkClick xmlns:r="http://schemas.openxmlformats.org/officeDocument/2006/relationships" r:id="rId1"/>
            </a:rPr>
            <a:t>https://vsimpptx.com/calendars/calendar/ktp-5-klas-obrazotvorche-mistectvo-avtori-o-gajdamaka-n-lyemyesheva</a:t>
          </a:r>
          <a:r>
            <a:rPr lang="uk-UA" sz="1400" kern="1200" dirty="0"/>
            <a:t> </a:t>
          </a:r>
          <a:endParaRPr lang="uk-UA" sz="1400" kern="1200" noProof="0" dirty="0"/>
        </a:p>
      </dsp:txBody>
      <dsp:txXfrm>
        <a:off x="2327087" y="207564"/>
        <a:ext cx="1762232" cy="1242841"/>
      </dsp:txXfrm>
    </dsp:sp>
    <dsp:sp modelId="{F1880373-686D-400F-AB95-6C35A55A52D2}">
      <dsp:nvSpPr>
        <dsp:cNvPr id="0" name=""/>
        <dsp:cNvSpPr/>
      </dsp:nvSpPr>
      <dsp:spPr>
        <a:xfrm>
          <a:off x="316279" y="424"/>
          <a:ext cx="2010808" cy="165712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Автори: О. Гайдамака,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latin typeface="Open Sans" panose="020B0606030504020204" pitchFamily="34" charset="0"/>
            </a:rPr>
            <a:t>Н. </a:t>
          </a:r>
          <a:r>
            <a:rPr lang="uk-UA" sz="1200" b="1" i="1" kern="1200" noProof="0" dirty="0" err="1">
              <a:latin typeface="Open Sans" panose="020B0606030504020204" pitchFamily="34" charset="0"/>
            </a:rPr>
            <a:t>Лємєшева</a:t>
          </a:r>
          <a:endParaRPr lang="uk-UA" sz="1200" kern="1200" noProof="0" dirty="0"/>
        </a:p>
      </dsp:txBody>
      <dsp:txXfrm>
        <a:off x="397173" y="81318"/>
        <a:ext cx="1849020" cy="1495333"/>
      </dsp:txXfrm>
    </dsp:sp>
    <dsp:sp modelId="{F5E4B474-CF1F-4DAD-9E98-5462811FE81B}">
      <dsp:nvSpPr>
        <dsp:cNvPr id="0" name=""/>
        <dsp:cNvSpPr/>
      </dsp:nvSpPr>
      <dsp:spPr>
        <a:xfrm>
          <a:off x="2327087" y="1823259"/>
          <a:ext cx="2383652" cy="1657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1944666"/>
              <a:satOff val="2667"/>
              <a:lumOff val="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hlinkClick xmlns:r="http://schemas.openxmlformats.org/officeDocument/2006/relationships" r:id="rId2"/>
            </a:rPr>
            <a:t>https://vsimpptx.com/calendars/calendar/ktp-5-klas-muzichne-mistectvo-avtori-o-gajdamaka-n-lyemyesheva</a:t>
          </a:r>
          <a:r>
            <a:rPr lang="uk-UA" sz="1400" kern="1200" dirty="0"/>
            <a:t> </a:t>
          </a:r>
          <a:endParaRPr lang="uk-UA" sz="1400" kern="1200" noProof="0" dirty="0"/>
        </a:p>
      </dsp:txBody>
      <dsp:txXfrm>
        <a:off x="2327087" y="2030399"/>
        <a:ext cx="1762232" cy="1242841"/>
      </dsp:txXfrm>
    </dsp:sp>
    <dsp:sp modelId="{2921518F-74DB-41F7-8FCF-BCC6A5D55592}">
      <dsp:nvSpPr>
        <dsp:cNvPr id="0" name=""/>
        <dsp:cNvSpPr/>
      </dsp:nvSpPr>
      <dsp:spPr>
        <a:xfrm>
          <a:off x="316279" y="1823259"/>
          <a:ext cx="2010808" cy="1657121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>
              <a:latin typeface="Open Sans" panose="020B0606030504020204" pitchFamily="34" charset="0"/>
            </a:rPr>
            <a:t>КТП. 5 клас.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 err="1">
              <a:latin typeface="Open Sans" panose="020B0606030504020204" pitchFamily="34" charset="0"/>
            </a:rPr>
            <a:t>Музичне</a:t>
          </a:r>
          <a:r>
            <a:rPr lang="ru-RU" sz="1200" b="1" i="1" kern="1200" dirty="0">
              <a:latin typeface="Open Sans" panose="020B0606030504020204" pitchFamily="34" charset="0"/>
            </a:rPr>
            <a:t> </a:t>
          </a:r>
          <a:r>
            <a:rPr lang="ru-RU" sz="1200" b="1" i="1" kern="1200" dirty="0" err="1">
              <a:latin typeface="Open Sans" panose="020B0606030504020204" pitchFamily="34" charset="0"/>
            </a:rPr>
            <a:t>мистецтво</a:t>
          </a:r>
          <a:r>
            <a:rPr lang="ru-RU" sz="1200" b="1" i="1" kern="1200" dirty="0">
              <a:latin typeface="Open Sans" panose="020B0606030504020204" pitchFamily="34" charset="0"/>
            </a:rPr>
            <a:t>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>
              <a:latin typeface="Open Sans" panose="020B0606030504020204" pitchFamily="34" charset="0"/>
            </a:rPr>
            <a:t>Автори: О. Гайдамака,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>
              <a:latin typeface="Open Sans" panose="020B0606030504020204" pitchFamily="34" charset="0"/>
            </a:rPr>
            <a:t>Н. </a:t>
          </a:r>
          <a:r>
            <a:rPr lang="ru-RU" sz="1200" b="1" i="1" kern="1200" dirty="0" err="1">
              <a:latin typeface="Open Sans" panose="020B0606030504020204" pitchFamily="34" charset="0"/>
            </a:rPr>
            <a:t>Лємєшева</a:t>
          </a:r>
          <a:r>
            <a:rPr lang="ru-RU" sz="1200" b="1" i="1" kern="1200" dirty="0">
              <a:latin typeface="Open Sans" panose="020B0606030504020204" pitchFamily="34" charset="0"/>
            </a:rPr>
            <a:t>.</a:t>
          </a:r>
          <a:endParaRPr lang="uk-UA" sz="1200" kern="1200" noProof="0" dirty="0"/>
        </a:p>
      </dsp:txBody>
      <dsp:txXfrm>
        <a:off x="397173" y="1904153"/>
        <a:ext cx="1849020" cy="1495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2945515" y="517"/>
          <a:ext cx="3017112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solidFill>
              <a:srgbClr val="0070C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hlinkClick xmlns:r="http://schemas.openxmlformats.org/officeDocument/2006/relationships" r:id="rId1"/>
            </a:rPr>
            <a:t>https://vsimpptx.com/calendars/calendar/ktp-6-klas-obrazotvorche-mistectvo-avtor-l-kondratova</a:t>
          </a:r>
          <a:r>
            <a:rPr lang="uk-UA" sz="1600" kern="1200"/>
            <a:t> </a:t>
          </a:r>
          <a:endParaRPr lang="uk-UA" sz="1600" kern="1200" noProof="0" dirty="0"/>
        </a:p>
      </dsp:txBody>
      <dsp:txXfrm>
        <a:off x="2945515" y="252784"/>
        <a:ext cx="2260313" cy="1513599"/>
      </dsp:txXfrm>
    </dsp:sp>
    <dsp:sp modelId="{F1880373-686D-400F-AB95-6C35A55A52D2}">
      <dsp:nvSpPr>
        <dsp:cNvPr id="0" name=""/>
        <dsp:cNvSpPr/>
      </dsp:nvSpPr>
      <dsp:spPr>
        <a:xfrm>
          <a:off x="400331" y="517"/>
          <a:ext cx="2545184" cy="201813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КТП. 6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Автор: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Л. Кондратова</a:t>
          </a:r>
        </a:p>
      </dsp:txBody>
      <dsp:txXfrm>
        <a:off x="498848" y="99034"/>
        <a:ext cx="2348150" cy="1821098"/>
      </dsp:txXfrm>
    </dsp:sp>
    <dsp:sp modelId="{F5E4B474-CF1F-4DAD-9E98-5462811FE81B}">
      <dsp:nvSpPr>
        <dsp:cNvPr id="0" name=""/>
        <dsp:cNvSpPr/>
      </dsp:nvSpPr>
      <dsp:spPr>
        <a:xfrm>
          <a:off x="2945515" y="2220463"/>
          <a:ext cx="3017112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055155"/>
            <a:satOff val="44705"/>
            <a:lumOff val="5295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5055155"/>
              <a:satOff val="44705"/>
              <a:lumOff val="52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hlinkClick xmlns:r="http://schemas.openxmlformats.org/officeDocument/2006/relationships" r:id="rId2"/>
            </a:rPr>
            <a:t>https://vsimpptx.com/calendars/calendar/ktp-6-klas-muzichne-mistectvo-avtor-l-kondratova</a:t>
          </a:r>
          <a:r>
            <a:rPr lang="uk-UA" sz="1600" kern="1200"/>
            <a:t> </a:t>
          </a:r>
          <a:endParaRPr lang="uk-UA" sz="1600" kern="1200" noProof="0" dirty="0"/>
        </a:p>
      </dsp:txBody>
      <dsp:txXfrm>
        <a:off x="2945515" y="2472730"/>
        <a:ext cx="2260313" cy="1513599"/>
      </dsp:txXfrm>
    </dsp:sp>
    <dsp:sp modelId="{2921518F-74DB-41F7-8FCF-BCC6A5D55592}">
      <dsp:nvSpPr>
        <dsp:cNvPr id="0" name=""/>
        <dsp:cNvSpPr/>
      </dsp:nvSpPr>
      <dsp:spPr>
        <a:xfrm>
          <a:off x="400331" y="2220463"/>
          <a:ext cx="2545184" cy="2018132"/>
        </a:xfrm>
        <a:prstGeom prst="roundRect">
          <a:avLst/>
        </a:prstGeom>
        <a:solidFill>
          <a:schemeClr val="accent3">
            <a:hueOff val="4117163"/>
            <a:satOff val="24712"/>
            <a:lumOff val="188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>
              <a:latin typeface="Open Sans" panose="020B0606030504020204" pitchFamily="34" charset="0"/>
            </a:rPr>
            <a:t>КТП. 6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>
              <a:latin typeface="Open Sans" panose="020B0606030504020204" pitchFamily="34" charset="0"/>
            </a:rPr>
            <a:t>Музичне мистецтво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>
              <a:latin typeface="Open Sans" panose="020B0606030504020204" pitchFamily="34" charset="0"/>
            </a:rPr>
            <a:t>Автор: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>
              <a:latin typeface="Open Sans" panose="020B0606030504020204" pitchFamily="34" charset="0"/>
            </a:rPr>
            <a:t>Л. Кондратова </a:t>
          </a:r>
          <a:endParaRPr lang="uk-UA" sz="1600" b="1" i="1" kern="1200" noProof="0" dirty="0">
            <a:latin typeface="Open Sans" panose="020B0606030504020204" pitchFamily="34" charset="0"/>
          </a:endParaRPr>
        </a:p>
      </dsp:txBody>
      <dsp:txXfrm>
        <a:off x="498848" y="2318980"/>
        <a:ext cx="2348150" cy="1821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2799320" y="517"/>
          <a:ext cx="2867362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1"/>
            </a:rPr>
            <a:t>https://vsimpptx.com/calendars/calendar/ktp-6-klas-obrazotvorche-mistectvo-avtor-masol-lm</a:t>
          </a:r>
          <a:r>
            <a:rPr lang="uk-UA" sz="1600" kern="1200" dirty="0"/>
            <a:t> </a:t>
          </a:r>
          <a:endParaRPr lang="uk-UA" sz="1400" kern="1200" noProof="0" dirty="0"/>
        </a:p>
      </dsp:txBody>
      <dsp:txXfrm>
        <a:off x="2799320" y="252784"/>
        <a:ext cx="2110563" cy="1513599"/>
      </dsp:txXfrm>
    </dsp:sp>
    <dsp:sp modelId="{F1880373-686D-400F-AB95-6C35A55A52D2}">
      <dsp:nvSpPr>
        <dsp:cNvPr id="0" name=""/>
        <dsp:cNvSpPr/>
      </dsp:nvSpPr>
      <dsp:spPr>
        <a:xfrm>
          <a:off x="380462" y="517"/>
          <a:ext cx="2418858" cy="201813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КТП. 6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Образотворче мистецтво.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 Автор: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Масол Л. М.</a:t>
          </a:r>
          <a:endParaRPr lang="uk-UA" sz="1600" kern="1200" noProof="0" dirty="0"/>
        </a:p>
      </dsp:txBody>
      <dsp:txXfrm>
        <a:off x="478979" y="99034"/>
        <a:ext cx="2221824" cy="1821098"/>
      </dsp:txXfrm>
    </dsp:sp>
    <dsp:sp modelId="{F5E4B474-CF1F-4DAD-9E98-5462811FE81B}">
      <dsp:nvSpPr>
        <dsp:cNvPr id="0" name=""/>
        <dsp:cNvSpPr/>
      </dsp:nvSpPr>
      <dsp:spPr>
        <a:xfrm>
          <a:off x="2799320" y="2220463"/>
          <a:ext cx="2867362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6159535"/>
            <a:satOff val="-30669"/>
            <a:lumOff val="-291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6159535"/>
              <a:satOff val="-30669"/>
              <a:lumOff val="-29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2"/>
            </a:rPr>
            <a:t>https://vsimpptx.com/calendars/calendar/ktp-6-klas-muzichne-mistectvo-avtor-masol-l-m</a:t>
          </a:r>
          <a:r>
            <a:rPr lang="uk-UA" sz="1600" kern="1200" dirty="0"/>
            <a:t> </a:t>
          </a:r>
          <a:endParaRPr lang="uk-UA" sz="1400" kern="1200" noProof="0" dirty="0"/>
        </a:p>
      </dsp:txBody>
      <dsp:txXfrm>
        <a:off x="2799320" y="2472730"/>
        <a:ext cx="2110563" cy="1513599"/>
      </dsp:txXfrm>
    </dsp:sp>
    <dsp:sp modelId="{2921518F-74DB-41F7-8FCF-BCC6A5D55592}">
      <dsp:nvSpPr>
        <dsp:cNvPr id="0" name=""/>
        <dsp:cNvSpPr/>
      </dsp:nvSpPr>
      <dsp:spPr>
        <a:xfrm>
          <a:off x="380462" y="2220463"/>
          <a:ext cx="2418858" cy="2018132"/>
        </a:xfrm>
        <a:prstGeom prst="roundRect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КТП. 6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Музичне мистецтво.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Автор: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Масол Л. М.</a:t>
          </a:r>
          <a:endParaRPr lang="uk-UA" sz="1600" kern="1200" noProof="0" dirty="0"/>
        </a:p>
      </dsp:txBody>
      <dsp:txXfrm>
        <a:off x="478979" y="2318980"/>
        <a:ext cx="2221824" cy="1821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8292-4D39-4799-B7D5-EE88826148F9}">
      <dsp:nvSpPr>
        <dsp:cNvPr id="0" name=""/>
        <dsp:cNvSpPr/>
      </dsp:nvSpPr>
      <dsp:spPr>
        <a:xfrm>
          <a:off x="4058321" y="517"/>
          <a:ext cx="4153968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solidFill>
              <a:srgbClr val="0070C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1"/>
            </a:rPr>
            <a:t>https://vsimpptx.com/calendars/calendar/ktp-7-klas-obrazotvorche-mistectvo-avtori-lm-masol-ov-gajdamaka-gv-kuzmenko-n-lyemesheva</a:t>
          </a:r>
          <a:r>
            <a:rPr lang="uk-UA" sz="1600" kern="1200" dirty="0"/>
            <a:t> </a:t>
          </a:r>
          <a:endParaRPr lang="uk-UA" sz="1600" kern="1200" noProof="0" dirty="0"/>
        </a:p>
      </dsp:txBody>
      <dsp:txXfrm>
        <a:off x="4058321" y="252784"/>
        <a:ext cx="3397169" cy="1513599"/>
      </dsp:txXfrm>
    </dsp:sp>
    <dsp:sp modelId="{F1880373-686D-400F-AB95-6C35A55A52D2}">
      <dsp:nvSpPr>
        <dsp:cNvPr id="0" name=""/>
        <dsp:cNvSpPr/>
      </dsp:nvSpPr>
      <dsp:spPr>
        <a:xfrm>
          <a:off x="548252" y="517"/>
          <a:ext cx="3510068" cy="20181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КТП. 7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Образотворче мистецтво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Автори: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Л.М. Масол, О.В. Гайдамака,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Г.В. Кузьменко, Н.А. Лємешева </a:t>
          </a:r>
          <a:endParaRPr lang="uk-UA" sz="1600" b="1" i="1" kern="1200" noProof="0" dirty="0">
            <a:latin typeface="Open Sans" panose="020B0606030504020204" pitchFamily="34" charset="0"/>
          </a:endParaRPr>
        </a:p>
      </dsp:txBody>
      <dsp:txXfrm>
        <a:off x="646769" y="99034"/>
        <a:ext cx="3313034" cy="1821098"/>
      </dsp:txXfrm>
    </dsp:sp>
    <dsp:sp modelId="{F5E4B474-CF1F-4DAD-9E98-5462811FE81B}">
      <dsp:nvSpPr>
        <dsp:cNvPr id="0" name=""/>
        <dsp:cNvSpPr/>
      </dsp:nvSpPr>
      <dsp:spPr>
        <a:xfrm>
          <a:off x="4055395" y="2220463"/>
          <a:ext cx="4153968" cy="2018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solidFill>
              <a:srgbClr val="7030A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2"/>
            </a:rPr>
            <a:t>https://vsimpptx.com/calendars/calendar/ktp-7-klas-muzichne-mistectvo-avtori-lm-masol-ov-gajdamaka-gv-kuzmenko-n-lyemesheva</a:t>
          </a:r>
          <a:r>
            <a:rPr lang="uk-UA" sz="1600" kern="1200" dirty="0"/>
            <a:t> </a:t>
          </a:r>
          <a:endParaRPr lang="uk-UA" sz="1600" kern="1200" noProof="0" dirty="0"/>
        </a:p>
      </dsp:txBody>
      <dsp:txXfrm>
        <a:off x="4055395" y="2472730"/>
        <a:ext cx="3397169" cy="1513599"/>
      </dsp:txXfrm>
    </dsp:sp>
    <dsp:sp modelId="{2921518F-74DB-41F7-8FCF-BCC6A5D55592}">
      <dsp:nvSpPr>
        <dsp:cNvPr id="0" name=""/>
        <dsp:cNvSpPr/>
      </dsp:nvSpPr>
      <dsp:spPr>
        <a:xfrm>
          <a:off x="551178" y="2220463"/>
          <a:ext cx="3504216" cy="2018132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КТП. 7 клас.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latin typeface="Open Sans" panose="020B0606030504020204" pitchFamily="34" charset="0"/>
            </a:rPr>
            <a:t>Музичне мистецтво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Автори: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Л.М. Масол, О.В. Гайдамака,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latin typeface="Open Sans" panose="020B0606030504020204" pitchFamily="34" charset="0"/>
            </a:rPr>
            <a:t>Г.В. Кузьменко, Н.А. Лємешева </a:t>
          </a:r>
          <a:endParaRPr lang="uk-UA" sz="1600" b="1" i="1" kern="1200" noProof="0" dirty="0">
            <a:latin typeface="Open Sans" panose="020B0606030504020204" pitchFamily="34" charset="0"/>
          </a:endParaRPr>
        </a:p>
      </dsp:txBody>
      <dsp:txXfrm>
        <a:off x="649695" y="2318980"/>
        <a:ext cx="3307182" cy="18210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8689D-3B11-4874-B192-0E990E0AE029}">
      <dsp:nvSpPr>
        <dsp:cNvPr id="0" name=""/>
        <dsp:cNvSpPr/>
      </dsp:nvSpPr>
      <dsp:spPr>
        <a:xfrm>
          <a:off x="3673" y="512816"/>
          <a:ext cx="3581365" cy="1403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sz="1700" b="1" i="1" kern="1200" dirty="0">
              <a:latin typeface="Open Sans" panose="020B0606030504020204" pitchFamily="34" charset="0"/>
            </a:rPr>
            <a:t>«О</a:t>
          </a:r>
          <a:r>
            <a:rPr lang="uk-UA" sz="1700" b="1" i="1" kern="1200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effectLst/>
              <a:latin typeface="Open Sans" panose="020B0606030504020204" pitchFamily="34" charset="0"/>
            </a:rPr>
            <a:t>Автори: Масол Л. М., </a:t>
          </a:r>
          <a:r>
            <a:rPr lang="uk-UA" sz="1700" b="1" i="1" kern="1200" dirty="0" err="1">
              <a:effectLst/>
              <a:latin typeface="Open Sans" panose="020B0606030504020204" pitchFamily="34" charset="0"/>
            </a:rPr>
            <a:t>Просіна</a:t>
          </a:r>
          <a:r>
            <a:rPr lang="uk-UA" sz="1700" b="1" i="1" kern="1200" dirty="0">
              <a:effectLst/>
              <a:latin typeface="Open Sans" panose="020B0606030504020204" pitchFamily="34" charset="0"/>
            </a:rPr>
            <a:t> О. В.</a:t>
          </a:r>
          <a:endParaRPr lang="ru-UA" sz="1700" kern="1200" dirty="0"/>
        </a:p>
      </dsp:txBody>
      <dsp:txXfrm>
        <a:off x="3673" y="512816"/>
        <a:ext cx="3581365" cy="1403078"/>
      </dsp:txXfrm>
    </dsp:sp>
    <dsp:sp modelId="{FDE9941E-FB93-4C6F-A10A-EEF7932AE9DA}">
      <dsp:nvSpPr>
        <dsp:cNvPr id="0" name=""/>
        <dsp:cNvSpPr/>
      </dsp:nvSpPr>
      <dsp:spPr>
        <a:xfrm>
          <a:off x="3673" y="1915894"/>
          <a:ext cx="3581365" cy="88663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1"/>
            </a:rPr>
            <a:t>https://vsimpptx.com/author/obrazotvorche-mistectvo-masol-l-m-prosina-o-v-5-klas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3673" y="1915894"/>
        <a:ext cx="3581365" cy="886635"/>
      </dsp:txXfrm>
    </dsp:sp>
    <dsp:sp modelId="{33D21F06-E20C-4A8C-9EC9-6B9619D710E2}">
      <dsp:nvSpPr>
        <dsp:cNvPr id="0" name=""/>
        <dsp:cNvSpPr/>
      </dsp:nvSpPr>
      <dsp:spPr>
        <a:xfrm>
          <a:off x="4086429" y="512816"/>
          <a:ext cx="3581365" cy="1403078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effectLst/>
              <a:latin typeface="Open Sans" panose="020B0606030504020204" pitchFamily="34" charset="0"/>
            </a:rPr>
            <a:t>Розробки уроків для 5 класу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latin typeface="Open Sans" panose="020B0606030504020204" pitchFamily="34" charset="0"/>
            </a:rPr>
            <a:t>«Музичне</a:t>
          </a:r>
          <a:r>
            <a:rPr lang="uk-UA" sz="1700" b="1" i="1" kern="1200" dirty="0">
              <a:effectLst/>
              <a:latin typeface="Open Sans" panose="020B0606030504020204" pitchFamily="34" charset="0"/>
            </a:rPr>
            <a:t> мистецтво»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effectLst/>
              <a:latin typeface="Open Sans" panose="020B0606030504020204" pitchFamily="34" charset="0"/>
            </a:rPr>
            <a:t>Автори: Масол Л. М., </a:t>
          </a:r>
          <a:r>
            <a:rPr lang="uk-UA" sz="1700" b="1" i="1" kern="1200" dirty="0" err="1">
              <a:effectLst/>
              <a:latin typeface="Open Sans" panose="020B0606030504020204" pitchFamily="34" charset="0"/>
            </a:rPr>
            <a:t>Просіна</a:t>
          </a:r>
          <a:r>
            <a:rPr lang="uk-UA" sz="1700" b="1" i="1" kern="1200" dirty="0">
              <a:effectLst/>
              <a:latin typeface="Open Sans" panose="020B0606030504020204" pitchFamily="34" charset="0"/>
            </a:rPr>
            <a:t> О. В</a:t>
          </a:r>
          <a:endParaRPr lang="ru-UA" sz="1700" kern="1200" dirty="0"/>
        </a:p>
      </dsp:txBody>
      <dsp:txXfrm>
        <a:off x="4086429" y="512816"/>
        <a:ext cx="3581365" cy="1403078"/>
      </dsp:txXfrm>
    </dsp:sp>
    <dsp:sp modelId="{44C9A3F5-D136-422D-8E8E-4CD31B20A224}">
      <dsp:nvSpPr>
        <dsp:cNvPr id="0" name=""/>
        <dsp:cNvSpPr/>
      </dsp:nvSpPr>
      <dsp:spPr>
        <a:xfrm>
          <a:off x="4086429" y="1915894"/>
          <a:ext cx="3581365" cy="886635"/>
        </a:xfrm>
        <a:prstGeom prst="rect">
          <a:avLst/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2"/>
            </a:rPr>
            <a:t>https://vsimpptx.com/author/muzichne-mistectvo-masol-l-m-prosina-o-v-5-klas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4086429" y="1915894"/>
        <a:ext cx="3581365" cy="886635"/>
      </dsp:txXfrm>
    </dsp:sp>
    <dsp:sp modelId="{2B22BDB4-B938-4DAC-BB13-9A88E914CF00}">
      <dsp:nvSpPr>
        <dsp:cNvPr id="0" name=""/>
        <dsp:cNvSpPr/>
      </dsp:nvSpPr>
      <dsp:spPr>
        <a:xfrm>
          <a:off x="8169185" y="512816"/>
          <a:ext cx="3581365" cy="1403078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i="1" kern="1200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sz="1700" b="1" i="1" kern="1200" dirty="0">
              <a:latin typeface="Open Sans" panose="020B0606030504020204" pitchFamily="34" charset="0"/>
            </a:rPr>
            <a:t>«Образотворче м</a:t>
          </a:r>
          <a:r>
            <a:rPr lang="uk-UA" sz="1700" b="1" i="1" kern="1200" dirty="0">
              <a:effectLst/>
              <a:latin typeface="Open Sans" panose="020B0606030504020204" pitchFamily="34" charset="0"/>
            </a:rPr>
            <a:t>истецтво»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>
              <a:effectLst/>
              <a:latin typeface="Open Sans" panose="020B0606030504020204" pitchFamily="34" charset="0"/>
            </a:rPr>
            <a:t>Автори: О. Гайдамака, Н. </a:t>
          </a:r>
          <a:r>
            <a:rPr lang="ru-RU" sz="1700" b="1" i="1" kern="1200" dirty="0" err="1">
              <a:effectLst/>
              <a:latin typeface="Open Sans" panose="020B0606030504020204" pitchFamily="34" charset="0"/>
            </a:rPr>
            <a:t>Лємєшева</a:t>
          </a:r>
          <a:endParaRPr lang="ru-UA" sz="1700" kern="1200" dirty="0"/>
        </a:p>
      </dsp:txBody>
      <dsp:txXfrm>
        <a:off x="8169185" y="512816"/>
        <a:ext cx="3581365" cy="1403078"/>
      </dsp:txXfrm>
    </dsp:sp>
    <dsp:sp modelId="{E95C985F-3508-4ADC-BE34-CA6EA78C1D1D}">
      <dsp:nvSpPr>
        <dsp:cNvPr id="0" name=""/>
        <dsp:cNvSpPr/>
      </dsp:nvSpPr>
      <dsp:spPr>
        <a:xfrm>
          <a:off x="8169185" y="1915894"/>
          <a:ext cx="3581365" cy="886635"/>
        </a:xfrm>
        <a:prstGeom prst="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3"/>
            </a:rPr>
            <a:t>https://vsimpptx.com/author/obrazotvorche-mistectvo-o-gajdamaka-n-lyemyesheva-5-klas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8169185" y="1915894"/>
        <a:ext cx="3581365" cy="8866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8689D-3B11-4874-B192-0E990E0AE029}">
      <dsp:nvSpPr>
        <dsp:cNvPr id="0" name=""/>
        <dsp:cNvSpPr/>
      </dsp:nvSpPr>
      <dsp:spPr>
        <a:xfrm>
          <a:off x="3673" y="595733"/>
          <a:ext cx="3581365" cy="14211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sz="1600" b="1" i="1" kern="1200">
              <a:latin typeface="Open Sans" panose="020B0606030504020204" pitchFamily="34" charset="0"/>
            </a:rPr>
            <a:t>«О</a:t>
          </a:r>
          <a:r>
            <a:rPr lang="uk-UA" sz="1600" b="1" i="1" kern="1200">
              <a:effectLst/>
              <a:latin typeface="Open Sans" panose="020B0606030504020204" pitchFamily="34" charset="0"/>
            </a:rPr>
            <a:t>бразотворче мистецтво» Автори: </a:t>
          </a:r>
          <a:r>
            <a:rPr lang="ru-RU" sz="1600" b="1" i="1" kern="1200">
              <a:effectLst/>
              <a:latin typeface="Open Sans" panose="020B0606030504020204" pitchFamily="34" charset="0"/>
            </a:rPr>
            <a:t>Л. Кондратова,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>
              <a:effectLst/>
              <a:latin typeface="Open Sans" panose="020B0606030504020204" pitchFamily="34" charset="0"/>
            </a:rPr>
            <a:t>С. Федун,  О. Чорний</a:t>
          </a:r>
          <a:endParaRPr lang="ru-UA" sz="1600" kern="1200" dirty="0"/>
        </a:p>
      </dsp:txBody>
      <dsp:txXfrm>
        <a:off x="3673" y="595733"/>
        <a:ext cx="3581365" cy="1421158"/>
      </dsp:txXfrm>
    </dsp:sp>
    <dsp:sp modelId="{FDE9941E-FB93-4C6F-A10A-EEF7932AE9DA}">
      <dsp:nvSpPr>
        <dsp:cNvPr id="0" name=""/>
        <dsp:cNvSpPr/>
      </dsp:nvSpPr>
      <dsp:spPr>
        <a:xfrm>
          <a:off x="3673" y="2016892"/>
          <a:ext cx="3581365" cy="7027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1"/>
            </a:rPr>
            <a:t>https://vsimpptx.com/author/obrazotvorche-mistectvo-l-kondratova-s-fedun-o-chornij-5-klas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3673" y="2016892"/>
        <a:ext cx="3581365" cy="702720"/>
      </dsp:txXfrm>
    </dsp:sp>
    <dsp:sp modelId="{33D21F06-E20C-4A8C-9EC9-6B9619D710E2}">
      <dsp:nvSpPr>
        <dsp:cNvPr id="0" name=""/>
        <dsp:cNvSpPr/>
      </dsp:nvSpPr>
      <dsp:spPr>
        <a:xfrm>
          <a:off x="4086429" y="595733"/>
          <a:ext cx="3581365" cy="1421158"/>
        </a:xfrm>
        <a:prstGeom prst="rect">
          <a:avLst/>
        </a:prstGeom>
        <a:solidFill>
          <a:schemeClr val="accent3">
            <a:hueOff val="2058582"/>
            <a:satOff val="12356"/>
            <a:lumOff val="9413"/>
            <a:alphaOff val="0"/>
          </a:schemeClr>
        </a:solidFill>
        <a:ln w="19050" cap="flat" cmpd="sng" algn="ctr">
          <a:solidFill>
            <a:schemeClr val="accent3">
              <a:hueOff val="2058582"/>
              <a:satOff val="12356"/>
              <a:lumOff val="94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5 класу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Open Sans" panose="020B0606030504020204" pitchFamily="34" charset="0"/>
            </a:rPr>
            <a:t>«Музичне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 мистецтво»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Автори: </a:t>
          </a:r>
          <a:r>
            <a:rPr lang="ru-RU" sz="1600" b="1" i="1" kern="1200" dirty="0">
              <a:effectLst/>
              <a:latin typeface="Open Sans" panose="020B0606030504020204" pitchFamily="34" charset="0"/>
            </a:rPr>
            <a:t>Л. Кондратова,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effectLst/>
              <a:latin typeface="Open Sans" panose="020B0606030504020204" pitchFamily="34" charset="0"/>
            </a:rPr>
            <a:t>С. Федун,  О. </a:t>
          </a:r>
          <a:r>
            <a:rPr lang="ru-RU" sz="1600" b="1" i="1" kern="1200" dirty="0" err="1">
              <a:effectLst/>
              <a:latin typeface="Open Sans" panose="020B0606030504020204" pitchFamily="34" charset="0"/>
            </a:rPr>
            <a:t>Чорний</a:t>
          </a:r>
          <a:endParaRPr lang="ru-UA" sz="1600" kern="1200" dirty="0"/>
        </a:p>
      </dsp:txBody>
      <dsp:txXfrm>
        <a:off x="4086429" y="595733"/>
        <a:ext cx="3581365" cy="1421158"/>
      </dsp:txXfrm>
    </dsp:sp>
    <dsp:sp modelId="{44C9A3F5-D136-422D-8E8E-4CD31B20A224}">
      <dsp:nvSpPr>
        <dsp:cNvPr id="0" name=""/>
        <dsp:cNvSpPr/>
      </dsp:nvSpPr>
      <dsp:spPr>
        <a:xfrm>
          <a:off x="4086429" y="2016892"/>
          <a:ext cx="3581365" cy="702720"/>
        </a:xfrm>
        <a:prstGeom prst="rect">
          <a:avLst/>
        </a:prstGeom>
        <a:solidFill>
          <a:schemeClr val="accent3">
            <a:tint val="40000"/>
            <a:alpha val="90000"/>
            <a:hueOff val="2527578"/>
            <a:satOff val="22352"/>
            <a:lumOff val="2648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2527578"/>
              <a:satOff val="22352"/>
              <a:lumOff val="26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2"/>
            </a:rPr>
            <a:t>https://vsimpptx.com/author/muzichne-mistectvo-l-kondratova-s-fedun-o-chornij-5-klas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4086429" y="2016892"/>
        <a:ext cx="3581365" cy="702720"/>
      </dsp:txXfrm>
    </dsp:sp>
    <dsp:sp modelId="{2B22BDB4-B938-4DAC-BB13-9A88E914CF00}">
      <dsp:nvSpPr>
        <dsp:cNvPr id="0" name=""/>
        <dsp:cNvSpPr/>
      </dsp:nvSpPr>
      <dsp:spPr>
        <a:xfrm>
          <a:off x="8169185" y="595733"/>
          <a:ext cx="3581365" cy="1421158"/>
        </a:xfrm>
        <a:prstGeom prst="rect">
          <a:avLst/>
        </a:prstGeom>
        <a:solidFill>
          <a:schemeClr val="accent3">
            <a:hueOff val="4117163"/>
            <a:satOff val="24712"/>
            <a:lumOff val="18825"/>
            <a:alphaOff val="0"/>
          </a:schemeClr>
        </a:solidFill>
        <a:ln w="19050" cap="flat" cmpd="sng" algn="ctr">
          <a:solidFill>
            <a:schemeClr val="accent3">
              <a:hueOff val="4117163"/>
              <a:satOff val="24712"/>
              <a:lumOff val="188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5 класу  </a:t>
          </a:r>
          <a:r>
            <a:rPr lang="uk-UA" sz="1600" b="1" i="1" kern="1200" dirty="0">
              <a:latin typeface="Open Sans" panose="020B0606030504020204" pitchFamily="34" charset="0"/>
            </a:rPr>
            <a:t>«М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истецтво»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effectLst/>
              <a:latin typeface="Open Sans" panose="020B0606030504020204" pitchFamily="34" charset="0"/>
            </a:rPr>
            <a:t>Автори: О. Гайдамака, Н. </a:t>
          </a:r>
          <a:r>
            <a:rPr lang="ru-RU" sz="1600" b="1" i="1" kern="1200" dirty="0" err="1">
              <a:effectLst/>
              <a:latin typeface="Open Sans" panose="020B0606030504020204" pitchFamily="34" charset="0"/>
            </a:rPr>
            <a:t>Лємєшева</a:t>
          </a:r>
          <a:endParaRPr lang="ru-UA" sz="1600" kern="1200" dirty="0"/>
        </a:p>
      </dsp:txBody>
      <dsp:txXfrm>
        <a:off x="8169185" y="595733"/>
        <a:ext cx="3581365" cy="1421158"/>
      </dsp:txXfrm>
    </dsp:sp>
    <dsp:sp modelId="{E95C985F-3508-4ADC-BE34-CA6EA78C1D1D}">
      <dsp:nvSpPr>
        <dsp:cNvPr id="0" name=""/>
        <dsp:cNvSpPr/>
      </dsp:nvSpPr>
      <dsp:spPr>
        <a:xfrm>
          <a:off x="8169185" y="2016892"/>
          <a:ext cx="3581365" cy="702720"/>
        </a:xfrm>
        <a:prstGeom prst="rect">
          <a:avLst/>
        </a:prstGeom>
        <a:solidFill>
          <a:schemeClr val="accent3">
            <a:tint val="40000"/>
            <a:alpha val="90000"/>
            <a:hueOff val="5055155"/>
            <a:satOff val="44705"/>
            <a:lumOff val="5295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5055155"/>
              <a:satOff val="44705"/>
              <a:lumOff val="52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1600" kern="1200" dirty="0">
              <a:hlinkClick xmlns:r="http://schemas.openxmlformats.org/officeDocument/2006/relationships" r:id="rId3"/>
            </a:rPr>
            <a:t>https://vsimpptx.com/author/muzichne-mistectvo-o-gajdamaka-n-lyemyesheva-5-klas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8169185" y="2016892"/>
        <a:ext cx="3581365" cy="7027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C5688-F767-48F0-AC86-9BED5AF4CB21}">
      <dsp:nvSpPr>
        <dsp:cNvPr id="0" name=""/>
        <dsp:cNvSpPr/>
      </dsp:nvSpPr>
      <dsp:spPr>
        <a:xfrm>
          <a:off x="2257235" y="610"/>
          <a:ext cx="3385853" cy="238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1"/>
            </a:rPr>
            <a:t>https://vsimpptx.com/author/obrazotvorche-mistectvo-masol-l-m-prosina-o-v-6-klas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2257235" y="298385"/>
        <a:ext cx="2492528" cy="1786649"/>
      </dsp:txXfrm>
    </dsp:sp>
    <dsp:sp modelId="{214E5747-A930-4CA7-86AC-91D3A6C20E9C}">
      <dsp:nvSpPr>
        <dsp:cNvPr id="0" name=""/>
        <dsp:cNvSpPr/>
      </dsp:nvSpPr>
      <dsp:spPr>
        <a:xfrm>
          <a:off x="0" y="610"/>
          <a:ext cx="2257235" cy="23821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kern="1200" dirty="0">
              <a:latin typeface="Open Sans" panose="020B0606030504020204" pitchFamily="34" charset="0"/>
            </a:rPr>
            <a:t>«О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бразотворче мистецтво»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Автор: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 Масол Л. М.</a:t>
          </a:r>
          <a:endParaRPr lang="ru-UA" sz="1600" kern="1200" dirty="0"/>
        </a:p>
      </dsp:txBody>
      <dsp:txXfrm>
        <a:off x="110189" y="110799"/>
        <a:ext cx="2036857" cy="2161821"/>
      </dsp:txXfrm>
    </dsp:sp>
    <dsp:sp modelId="{5C1F97F2-415F-461B-BE45-66F2A4C72565}">
      <dsp:nvSpPr>
        <dsp:cNvPr id="0" name=""/>
        <dsp:cNvSpPr/>
      </dsp:nvSpPr>
      <dsp:spPr>
        <a:xfrm>
          <a:off x="2257235" y="2621029"/>
          <a:ext cx="3385853" cy="238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055155"/>
            <a:satOff val="44705"/>
            <a:lumOff val="5295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5055155"/>
              <a:satOff val="44705"/>
              <a:lumOff val="52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hlinkClick xmlns:r="http://schemas.openxmlformats.org/officeDocument/2006/relationships" r:id="rId2"/>
            </a:rPr>
            <a:t>https://vsimpptx.com/author/obrazotvorche-mistectvo-l-kondratova-6-klas</a:t>
          </a:r>
          <a:r>
            <a:rPr lang="uk-UA" sz="1600" kern="1200" dirty="0"/>
            <a:t> </a:t>
          </a:r>
          <a:endParaRPr lang="ru-UA" sz="1600" kern="1200" dirty="0"/>
        </a:p>
      </dsp:txBody>
      <dsp:txXfrm>
        <a:off x="2257235" y="2918804"/>
        <a:ext cx="2492528" cy="1786649"/>
      </dsp:txXfrm>
    </dsp:sp>
    <dsp:sp modelId="{37AEEB2B-5F8B-4105-8B1C-FDC8CF1E7B26}">
      <dsp:nvSpPr>
        <dsp:cNvPr id="0" name=""/>
        <dsp:cNvSpPr/>
      </dsp:nvSpPr>
      <dsp:spPr>
        <a:xfrm>
          <a:off x="0" y="2621029"/>
          <a:ext cx="2257235" cy="2382199"/>
        </a:xfrm>
        <a:prstGeom prst="roundRect">
          <a:avLst/>
        </a:prstGeom>
        <a:solidFill>
          <a:schemeClr val="accent3">
            <a:hueOff val="4117163"/>
            <a:satOff val="24712"/>
            <a:lumOff val="188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Розробки уроків для 6 класу  </a:t>
          </a:r>
          <a:r>
            <a:rPr lang="uk-UA" sz="1600" b="1" i="1" kern="1200" dirty="0">
              <a:latin typeface="Open Sans" panose="020B0606030504020204" pitchFamily="34" charset="0"/>
            </a:rPr>
            <a:t>«О</a:t>
          </a:r>
          <a:r>
            <a:rPr lang="uk-UA" sz="1600" b="1" i="1" kern="1200" dirty="0">
              <a:effectLst/>
              <a:latin typeface="Open Sans" panose="020B0606030504020204" pitchFamily="34" charset="0"/>
            </a:rPr>
            <a:t>бразотворче мистецтво»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effectLst/>
              <a:latin typeface="Open Sans" panose="020B0606030504020204" pitchFamily="34" charset="0"/>
            </a:rPr>
            <a:t>Автор: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 dirty="0">
              <a:effectLst/>
              <a:latin typeface="Open Sans" panose="020B0606030504020204" pitchFamily="34" charset="0"/>
            </a:rPr>
            <a:t>Л. Кондратова</a:t>
          </a:r>
          <a:endParaRPr lang="ru-UA" sz="1600" kern="1200" dirty="0"/>
        </a:p>
      </dsp:txBody>
      <dsp:txXfrm>
        <a:off x="110189" y="2731218"/>
        <a:ext cx="2036857" cy="216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5A80C-6C6C-2C6D-A242-17DCE23FC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B24426E-E41B-2A97-19B0-F457082E9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6F35F2-F05A-4939-22F0-E8D9502F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4C7B63-2B9C-6D13-0E5D-3CF7E604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55192B2-8BB3-C523-7234-9A4A5DC0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254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F063F-D6B3-6803-7E11-D94FBFBA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C4953B6-F92E-DFA6-FE00-9034F5D81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71F2D7-2D22-93D1-FEA6-402B4A06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7F61122-2E98-CD4C-85BF-E5403434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BB614C4-DAF4-1E6E-108B-88569646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4965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3FF9E1E-586D-965A-48EF-C1EF6179F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6363B6E-F59D-BEF7-90C5-3135C8F52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7FEEC96-E143-55CB-6E57-2BD9A8CD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5CFB3B-F2F7-7CA3-277F-3106DB06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2821FBB-BBB4-E8C2-83D8-565EDF59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35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951E3-B056-3708-FDCB-8CBC8F25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AD485D-41A1-F107-E30E-4F94DB1BC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5E2081-D1AD-8472-A7EE-93F0F980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7240A5-F24C-6BD3-D46F-C6B3024C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E68FE7B-B855-9F0C-6A71-279621E0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033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D8F31-FFF2-D44C-8DD1-001E3AAD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7C76CBD-8648-AF44-28A2-8AC8DB3EF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59ED7D-5357-1FBE-9682-A7ABC304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A5B771-16A2-2A81-792E-F93F576F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7D6B22-6020-D86F-28F8-71000E73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13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EC7CE-AEA3-70C2-15A1-FE11C1E6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E2DA93-76E1-ED28-8E27-C14DAF5D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AB180E-17B4-1C1E-FF44-2FE2461CE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86C5704-94A9-3327-E159-91AB40DDC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C9ACBB5-27AA-68B1-1F4F-AC3188A60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25A7DCC-23D2-B9CF-B384-B8ACD1E5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870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4CA02-435A-29A2-5D2C-611B5F93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EA86F38-983A-2D6C-6D86-42917FAD9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11F486B-95CB-6390-0D86-BF98AED83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D7B4DAA-FBBA-ACC3-D0D0-5753968F6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7BC3F90-FA0C-ADD1-52B4-955F8A0B7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1B97941-7B75-B9D3-6A54-4965157C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6FBF46A-AF28-451E-DCF9-27B934FA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DC319D0-014A-E029-359F-EEC0518A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62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A29A5-408C-4E8E-D61C-A40EBEEB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DAB8A40-50D1-A4F9-3837-B665F92A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882FC6E-D4AC-9565-7986-C0C43A52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BF60F4F-41B7-B4B8-BDAC-E7A672F7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57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991BA99-DB76-9CF5-52DB-211719AA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7E3B792-8752-49FD-08ED-2BD7A2B9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D4C7B14-4C77-9562-72B7-926D295D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30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0D4F8-2F25-8BB7-E9B8-F43A0A26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23A840-5487-5514-3C06-3BB221425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C740E74-ACA6-ABD1-48BD-243C2113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C27E118-BC27-70B5-7582-45F4F580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E2633FB-7846-28E4-9478-8F217283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9D39989-1C9F-4DFE-5092-7AF1345D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61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FC2E4-64C4-1803-2F17-9943B5E8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6FC8692-E15E-91F8-5BCC-CFF35F1C8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A4ED70F-1028-3DCD-7305-338A58AD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157736-1C87-A54F-1196-67BA10BE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C507E75-F3D8-9CEF-A28C-832613E6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03BB1C-8B40-29D9-351C-0CB6B340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852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7747592-7990-05D2-2B03-D3E655A3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DAA3A2-6980-5A35-F32E-4451B99A7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0AD4FE-179A-3953-05B2-E202396DB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75D5CC-61EF-21E3-C51F-2EF6A7D53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A511CC-8947-6C39-C476-F408F2C68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70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1.xml"/><Relationship Id="rId7" Type="http://schemas.openxmlformats.org/officeDocument/2006/relationships/image" Target="../media/image7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4419FCD-BAFC-045D-ED70-66E7FA1B00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318900"/>
              </p:ext>
            </p:extLst>
          </p:nvPr>
        </p:nvGraphicFramePr>
        <p:xfrm>
          <a:off x="-212145" y="1322319"/>
          <a:ext cx="4984370" cy="3354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C85A74B-DAB4-1363-2B57-C455087D77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829161"/>
              </p:ext>
            </p:extLst>
          </p:nvPr>
        </p:nvGraphicFramePr>
        <p:xfrm>
          <a:off x="3549000" y="3286610"/>
          <a:ext cx="5027020" cy="348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6E15C4F4-F134-DEAA-ABCD-990649F1F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166448"/>
              </p:ext>
            </p:extLst>
          </p:nvPr>
        </p:nvGraphicFramePr>
        <p:xfrm>
          <a:off x="7419777" y="1322319"/>
          <a:ext cx="5027020" cy="348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0782004B-FFDD-D767-6294-AC9964BF1A48}"/>
              </a:ext>
            </a:extLst>
          </p:cNvPr>
          <p:cNvSpPr txBox="1">
            <a:spLocks/>
          </p:cNvSpPr>
          <p:nvPr/>
        </p:nvSpPr>
        <p:spPr>
          <a:xfrm>
            <a:off x="0" y="-34032"/>
            <a:ext cx="12192000" cy="2629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Календарні плани для вивчення </a:t>
            </a:r>
          </a:p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</a:t>
            </a:r>
          </a:p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«Мистецтво» </a:t>
            </a:r>
          </a:p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Палитра цветов и кисти - шаблон для презентации powerpoint">
            <a:extLst>
              <a:ext uri="{FF2B5EF4-FFF2-40B4-BE49-F238E27FC236}">
                <a16:creationId xmlns:a16="http://schemas.microsoft.com/office/drawing/2014/main" id="{D11206E0-98B8-B843-55E9-048EA05318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" r="34704"/>
          <a:stretch/>
        </p:blipFill>
        <p:spPr bwMode="auto">
          <a:xfrm>
            <a:off x="434463" y="4803124"/>
            <a:ext cx="2662698" cy="196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країнська молодь: Музика Як Стиль Життя">
            <a:extLst>
              <a:ext uri="{FF2B5EF4-FFF2-40B4-BE49-F238E27FC236}">
                <a16:creationId xmlns:a16="http://schemas.microsoft.com/office/drawing/2014/main" id="{E610260F-83B5-518B-4DF7-3EDA9C69F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020" y="4857598"/>
            <a:ext cx="3224366" cy="190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9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4419FCD-BAFC-045D-ED70-66E7FA1B00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913317"/>
              </p:ext>
            </p:extLst>
          </p:nvPr>
        </p:nvGraphicFramePr>
        <p:xfrm>
          <a:off x="0" y="2244675"/>
          <a:ext cx="6362960" cy="423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C85A74B-DAB4-1363-2B57-C455087D77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375153"/>
              </p:ext>
            </p:extLst>
          </p:nvPr>
        </p:nvGraphicFramePr>
        <p:xfrm>
          <a:off x="5987539" y="2247595"/>
          <a:ext cx="6047145" cy="423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38CFB16-8695-B6EA-BF7F-87194E032C60}"/>
              </a:ext>
            </a:extLst>
          </p:cNvPr>
          <p:cNvSpPr txBox="1">
            <a:spLocks/>
          </p:cNvSpPr>
          <p:nvPr/>
        </p:nvSpPr>
        <p:spPr>
          <a:xfrm>
            <a:off x="0" y="-34032"/>
            <a:ext cx="8533781" cy="2091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Календарні плани </a:t>
            </a:r>
          </a:p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вивчення освітнього курсу «Мистецтво» 6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9F8B1ED-2110-D75D-60C6-1039AFB74067}"/>
              </a:ext>
            </a:extLst>
          </p:cNvPr>
          <p:cNvSpPr txBox="1">
            <a:spLocks/>
          </p:cNvSpPr>
          <p:nvPr/>
        </p:nvSpPr>
        <p:spPr>
          <a:xfrm>
            <a:off x="4441020" y="3701451"/>
            <a:ext cx="6362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Зображення, що містить фортепіано, картинки, ескіз, ілюстрація&#10;&#10;Автоматично згенерований опис">
            <a:extLst>
              <a:ext uri="{FF2B5EF4-FFF2-40B4-BE49-F238E27FC236}">
                <a16:creationId xmlns:a16="http://schemas.microsoft.com/office/drawing/2014/main" id="{8F16F38A-7801-AD4F-D554-FFE23E597C22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781" y="227216"/>
            <a:ext cx="3353109" cy="158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2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4419FCD-BAFC-045D-ED70-66E7FA1B00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298314"/>
              </p:ext>
            </p:extLst>
          </p:nvPr>
        </p:nvGraphicFramePr>
        <p:xfrm>
          <a:off x="0" y="2391670"/>
          <a:ext cx="8760542" cy="423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38CFB16-8695-B6EA-BF7F-87194E032C60}"/>
              </a:ext>
            </a:extLst>
          </p:cNvPr>
          <p:cNvSpPr txBox="1">
            <a:spLocks/>
          </p:cNvSpPr>
          <p:nvPr/>
        </p:nvSpPr>
        <p:spPr>
          <a:xfrm>
            <a:off x="1829109" y="44245"/>
            <a:ext cx="8533781" cy="2091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Календарні плани </a:t>
            </a:r>
          </a:p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вивчення освітнього курсу «Мистецтво» 7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9F8B1ED-2110-D75D-60C6-1039AFB74067}"/>
              </a:ext>
            </a:extLst>
          </p:cNvPr>
          <p:cNvSpPr txBox="1">
            <a:spLocks/>
          </p:cNvSpPr>
          <p:nvPr/>
        </p:nvSpPr>
        <p:spPr>
          <a:xfrm>
            <a:off x="4441020" y="3701451"/>
            <a:ext cx="6362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Зображення, що містить малюнок, Дитяча творчість, картинки, ілюстрація&#10;&#10;Автоматично згенерований опис">
            <a:extLst>
              <a:ext uri="{FF2B5EF4-FFF2-40B4-BE49-F238E27FC236}">
                <a16:creationId xmlns:a16="http://schemas.microsoft.com/office/drawing/2014/main" id="{7C1064E3-7267-4FF3-6E2F-03095254F654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500" y="2639564"/>
            <a:ext cx="48768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1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C89A-BDE1-48E1-61AE-C89AAE93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571" y="99307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 уроків для вивчення </a:t>
            </a:r>
            <a:b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«Мистецтво» 5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D597A300-8391-B4B2-C82D-23F603D17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447857"/>
              </p:ext>
            </p:extLst>
          </p:nvPr>
        </p:nvGraphicFramePr>
        <p:xfrm>
          <a:off x="176903" y="1006393"/>
          <a:ext cx="11754224" cy="331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9834C1F0-1DDC-E580-534E-EE6BC4FB0A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86973"/>
              </p:ext>
            </p:extLst>
          </p:nvPr>
        </p:nvGraphicFramePr>
        <p:xfrm>
          <a:off x="176903" y="3503158"/>
          <a:ext cx="11754224" cy="331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501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C89A-BDE1-48E1-61AE-C89AAE93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 уроків для вивчення </a:t>
            </a:r>
            <a:b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«Мистецтво» 6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6735087-89DB-F735-0E01-0083C66D3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7907684"/>
              </p:ext>
            </p:extLst>
          </p:nvPr>
        </p:nvGraphicFramePr>
        <p:xfrm>
          <a:off x="315259" y="1717681"/>
          <a:ext cx="5643089" cy="500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65A4E2D-3D97-8859-702D-02EAEB646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821867"/>
              </p:ext>
            </p:extLst>
          </p:nvPr>
        </p:nvGraphicFramePr>
        <p:xfrm>
          <a:off x="6233652" y="1717681"/>
          <a:ext cx="5643089" cy="500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2903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C89A-BDE1-48E1-61AE-C89AAE93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982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 уроків для вивчення </a:t>
            </a:r>
            <a:b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«Мистецтво» 7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23E9D1A-15C8-B9F1-4BB3-93EE9BA57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8435630"/>
              </p:ext>
            </p:extLst>
          </p:nvPr>
        </p:nvGraphicFramePr>
        <p:xfrm>
          <a:off x="-116757" y="1592825"/>
          <a:ext cx="8453283" cy="485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Зображення, що містить Графіка, малюнок, ілюстрація, мультфільм&#10;&#10;Автоматично згенерований опис">
            <a:extLst>
              <a:ext uri="{FF2B5EF4-FFF2-40B4-BE49-F238E27FC236}">
                <a16:creationId xmlns:a16="http://schemas.microsoft.com/office/drawing/2014/main" id="{2CEC69D7-70DE-BD81-CEE4-A85931988FA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70" b="9619"/>
          <a:stretch/>
        </p:blipFill>
        <p:spPr>
          <a:xfrm>
            <a:off x="8568813" y="2993370"/>
            <a:ext cx="3505200" cy="2279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02897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788</Words>
  <Application>Microsoft Office PowerPoint</Application>
  <PresentationFormat>Широкий екран</PresentationFormat>
  <Paragraphs>118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Open Sans</vt:lpstr>
      <vt:lpstr>Тема Office</vt:lpstr>
      <vt:lpstr>Презентація PowerPoint</vt:lpstr>
      <vt:lpstr>Презентація PowerPoint</vt:lpstr>
      <vt:lpstr>Презентація PowerPoint</vt:lpstr>
      <vt:lpstr>Розробки уроків для вивчення  освітнього курсу «Мистецтво» 5 клас</vt:lpstr>
      <vt:lpstr>Розробки уроків для вивчення  освітнього курсу «Мистецтво» 6 клас</vt:lpstr>
      <vt:lpstr>Розробки уроків для вивчення  освітнього курсу «Мистецтво» 7 клас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матеріалів для вивчення  освітнього курсу «Мистецтво» 5 клас</dc:title>
  <dc:creator>Інна Камишан</dc:creator>
  <cp:lastModifiedBy>Інна Камишан</cp:lastModifiedBy>
  <cp:revision>16</cp:revision>
  <dcterms:created xsi:type="dcterms:W3CDTF">2024-01-29T08:11:34Z</dcterms:created>
  <dcterms:modified xsi:type="dcterms:W3CDTF">2024-01-29T13:13:33Z</dcterms:modified>
</cp:coreProperties>
</file>