
<file path=[Content_Types].xml><?xml version="1.0" encoding="utf-8"?>
<Types xmlns="http://schemas.openxmlformats.org/package/2006/content-types">
  <Default ContentType="audio/mpeg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5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5" r:id="rId11"/>
    <p:sldId id="266" r:id="rId12"/>
    <p:sldId id="264" r:id="rId13"/>
    <p:sldId id="272" r:id="rId14"/>
    <p:sldId id="273" r:id="rId15"/>
    <p:sldId id="274" r:id="rId16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4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3352802"/>
            <a:ext cx="8800601" cy="3017041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6369841"/>
            <a:ext cx="8800601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5761545"/>
            <a:ext cx="1860631" cy="104237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6039389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812800"/>
            <a:ext cx="8789313" cy="4156053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5805395"/>
            <a:ext cx="8789313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222037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4325521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812800"/>
            <a:ext cx="8146116" cy="3860800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4673600"/>
            <a:ext cx="7538517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5805395"/>
            <a:ext cx="8789313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4222037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4325521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864007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3873742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8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3251202"/>
            <a:ext cx="8789313" cy="3633127"/>
          </a:xfrm>
        </p:spPr>
        <p:txBody>
          <a:bodyPr anchor="b">
            <a:normAutofit/>
          </a:bodyPr>
          <a:lstStyle>
            <a:lvl1pPr algn="l"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6908800"/>
            <a:ext cx="8789313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6547547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6644118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812800"/>
            <a:ext cx="8146116" cy="3860800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5791200"/>
            <a:ext cx="8917723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6908800"/>
            <a:ext cx="8917723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6547547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6644118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864007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3873742"/>
            <a:ext cx="609759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7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836543"/>
            <a:ext cx="8789312" cy="3840027"/>
          </a:xfrm>
        </p:spPr>
        <p:txBody>
          <a:bodyPr anchor="ctr">
            <a:normAutofit/>
          </a:bodyPr>
          <a:lstStyle>
            <a:lvl1pPr algn="l"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5791200"/>
            <a:ext cx="8789313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6908800"/>
            <a:ext cx="8789313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6547547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6644118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948259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836542"/>
            <a:ext cx="2208176" cy="704508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836542"/>
            <a:ext cx="6288464" cy="70450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948259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832147"/>
            <a:ext cx="8785599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844800"/>
            <a:ext cx="8789313" cy="5036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948259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766083"/>
            <a:ext cx="8789313" cy="1958400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775200"/>
            <a:ext cx="8789313" cy="1147200"/>
          </a:xfrm>
        </p:spPr>
        <p:txBody>
          <a:bodyPr anchor="t"/>
          <a:lstStyle>
            <a:lvl1pPr marL="0" indent="0" algn="l"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222037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4325521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848942"/>
            <a:ext cx="4263375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848942"/>
            <a:ext cx="4262791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948259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1050378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968835"/>
            <a:ext cx="3832795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3737185"/>
            <a:ext cx="4263376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964531"/>
            <a:ext cx="3830985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3732881"/>
            <a:ext cx="4260907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948259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1050378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832147"/>
            <a:ext cx="8785600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948259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948259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594784"/>
            <a:ext cx="3506112" cy="130174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594786"/>
            <a:ext cx="5054541" cy="721995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2131484"/>
            <a:ext cx="3506112" cy="5683248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948259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400800"/>
            <a:ext cx="8789313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846620"/>
            <a:ext cx="8789313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7156451"/>
            <a:ext cx="8789313" cy="65828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6547547"/>
            <a:ext cx="1811141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6644118"/>
            <a:ext cx="779971" cy="486833"/>
          </a:xfrm>
        </p:spPr>
        <p:txBody>
          <a:bodyPr/>
          <a:lstStyle/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9E0FF"/>
            </a:gs>
            <a:gs pos="74000">
              <a:srgbClr val="FFC000"/>
            </a:gs>
            <a:gs pos="83000">
              <a:srgbClr val="FFC000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04800"/>
            <a:ext cx="2641600" cy="88515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380"/>
            <a:ext cx="2603029" cy="913729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832147"/>
            <a:ext cx="8785600" cy="170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844800"/>
            <a:ext cx="8789313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8180120"/>
            <a:ext cx="1021840" cy="493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1C14-94CE-40B0-A152-9D514ED05D5C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8181080"/>
            <a:ext cx="762198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1050378"/>
            <a:ext cx="77997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7">
                <a:solidFill>
                  <a:srgbClr val="FEFFFF"/>
                </a:solidFill>
              </a:defRPr>
            </a:lvl1pPr>
          </a:lstStyle>
          <a:p>
            <a:fld id="{F6CD1433-17BA-4963-BF86-0489BA30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4169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media1.mp3" Type="http://schemas.openxmlformats.org/officeDocument/2006/relationships/audio"/><Relationship Id="rId7" Target="../media/image3.png" Type="http://schemas.openxmlformats.org/officeDocument/2006/relationships/image"/><Relationship Id="rId2" Target="../media/media1.mp3" Type="http://schemas.microsoft.com/office/2007/relationships/media"/><Relationship Id="rId1" Target="../tags/tag1.xml" Type="http://schemas.openxmlformats.org/officeDocument/2006/relationships/tags"/><Relationship Id="rId6" Target="../media/image2.JPG" Type="http://schemas.openxmlformats.org/officeDocument/2006/relationships/image"/><Relationship Id="rId5" Target="../media/image1.jpeg" Type="http://schemas.openxmlformats.org/officeDocument/2006/relationships/image"/><Relationship Id="rId4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7" Target="../media/hdphoto8.wdp" Type="http://schemas.microsoft.com/office/2007/relationships/hdphoto"/><Relationship Id="rId2" Target="../media/image28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0.jpeg" Type="http://schemas.openxmlformats.org/officeDocument/2006/relationships/image"/><Relationship Id="rId5" Target="../media/hdphoto7.wdp" Type="http://schemas.microsoft.com/office/2007/relationships/hdphoto"/><Relationship Id="rId4" Target="../media/image29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1" Target="../tags/tag4.xml" Type="http://schemas.openxmlformats.org/officeDocument/2006/relationships/tags"/><Relationship Id="rId6" Target="../media/image33.jpeg" Type="http://schemas.openxmlformats.org/officeDocument/2006/relationships/image"/><Relationship Id="rId5" Target="../media/image32.jpeg" Type="http://schemas.openxmlformats.org/officeDocument/2006/relationships/image"/><Relationship Id="rId4" Target="../media/hdphoto9.wdp" Type="http://schemas.microsoft.com/office/2007/relationships/hdphoto"/></Relationships>
</file>

<file path=ppt/slides/_rels/slide12.xml.rels><?xml version="1.0" encoding="UTF-8" standalone="yes" ?><Relationships xmlns="http://schemas.openxmlformats.org/package/2006/relationships"><Relationship Id="rId3" Target="../media/hdphoto10.wdp" Type="http://schemas.microsoft.com/office/2007/relationships/hdphoto"/><Relationship Id="rId7" Target="../media/hdphoto12.wdp" Type="http://schemas.microsoft.com/office/2007/relationships/hdphoto"/><Relationship Id="rId2" Target="../media/image3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6.jpeg" Type="http://schemas.openxmlformats.org/officeDocument/2006/relationships/image"/><Relationship Id="rId5" Target="../media/hdphoto11.wdp" Type="http://schemas.microsoft.com/office/2007/relationships/hdphoto"/><Relationship Id="rId4" Target="../media/image35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hdphoto13.wdp" Type="http://schemas.microsoft.com/office/2007/relationships/hdphoto"/><Relationship Id="rId2" Target="../media/image3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14.wdp" Type="http://schemas.microsoft.com/office/2007/relationships/hdphoto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21.JPG" Type="http://schemas.openxmlformats.org/officeDocument/2006/relationships/image"/><Relationship Id="rId4" Target="../media/image20.JP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24.jpeg" Type="http://schemas.openxmlformats.org/officeDocument/2006/relationships/image"/><Relationship Id="rId4" Target="../media/hdphoto3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7" Target="../media/hdphoto5.wdp" Type="http://schemas.microsoft.com/office/2007/relationships/hdphoto"/><Relationship Id="rId2" Target="../slideLayouts/slideLayout1.xml" Type="http://schemas.openxmlformats.org/officeDocument/2006/relationships/slideLayout"/><Relationship Id="rId1" Target="../tags/tag3.xml" Type="http://schemas.openxmlformats.org/officeDocument/2006/relationships/tags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hdphoto4.wdp" Type="http://schemas.microsoft.com/office/2007/relationships/hdphot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b="-217"/>
          <a:stretch/>
        </p:blipFill>
        <p:spPr>
          <a:xfrm>
            <a:off x="555779" y="1776081"/>
            <a:ext cx="7412183" cy="4035976"/>
          </a:xfrm>
          <a:prstGeom prst="ellipse">
            <a:avLst/>
          </a:prstGeom>
          <a:ln>
            <a:noFill/>
          </a:ln>
          <a:effectLst>
            <a:glow rad="1638300">
              <a:schemeClr val="accent1">
                <a:alpha val="39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 r="-1"/>
          <a:stretch/>
        </p:blipFill>
        <p:spPr>
          <a:xfrm>
            <a:off x="6177811" y="4876800"/>
            <a:ext cx="5642179" cy="39324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2220" y="178438"/>
            <a:ext cx="98090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40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40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40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40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9525000" y="8229570"/>
            <a:ext cx="2509737" cy="718775"/>
          </a:xfrm>
          <a:prstGeom prst="rect">
            <a:avLst/>
          </a:prstGeom>
          <a:effectLst>
            <a:glow rad="3429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Autofit/>
          </a:bodyPr>
          <a:lstStyle>
            <a:lvl1pPr algn="l" defTabSz="609585" eaLnBrk="1" hangingPunct="1" indent="0" latinLnBrk="0" marL="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609585" eaLnBrk="1" hangingPunct="1" indent="0" latinLnBrk="0" marL="609585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1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609585" eaLnBrk="1" hangingPunct="1" indent="0" latinLnBrk="0" marL="121917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8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609585" eaLnBrk="1" hangingPunct="1" indent="0" latinLnBrk="0" marL="182875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609585" eaLnBrk="1" hangingPunct="1" indent="0" latinLnBrk="0" marL="243833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609585" eaLnBrk="1" hangingPunct="1" indent="0" latinLnBrk="0" marL="304792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609585" eaLnBrk="1" hangingPunct="1" indent="0" latinLnBrk="0" marL="365750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609585" eaLnBrk="1" hangingPunct="1" indent="0" latinLnBrk="0" marL="4267093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609585" eaLnBrk="1" hangingPunct="1" indent="0" latinLnBrk="0" marL="4876678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mtClean="0" sz="1400">
                <a:solidFill>
                  <a:schemeClr val="tx1"/>
                </a:solidFill>
              </a:rPr>
              <a:t>Холкіна Анастасія, </a:t>
            </a: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учениця 8 кл. ЗО 89</a:t>
            </a:r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193049">
            <a:off x="1286200" y="5701484"/>
            <a:ext cx="5093120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7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7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</p:txBody>
      </p:sp>
      <p:sp>
        <p:nvSpPr>
          <p:cNvPr id="18" name="Прямоугольник 17"/>
          <p:cNvSpPr/>
          <p:nvPr/>
        </p:nvSpPr>
        <p:spPr>
          <a:xfrm rot="20193049">
            <a:off x="5902128" y="3113038"/>
            <a:ext cx="5429470" cy="230832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7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</a:t>
            </a:r>
          </a:p>
          <a:p>
            <a:pPr algn="ctr"/>
            <a:r>
              <a:rPr b="1" dirty="0" i="1" lang="uk-UA" smtClean="0" sz="7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натхнення</a:t>
            </a:r>
            <a:r>
              <a:rPr b="1" dirty="0" i="1" lang="uk-UA" smtClean="0" sz="7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72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  <p:pic>
        <p:nvPicPr>
          <p:cNvPr id="6" name="Намалюю Україну  (192 kbps)">
            <a:hlinkClick action="ppaction://media" r:id="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4267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94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508" p14:dur="700" spd="med">
        <p:fade/>
      </p:transition>
    </mc:Choice>
    <mc:Fallback>
      <p:transition advClick="0" advTm="3508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showWhenStopped="0" vol="80000">
                <p:cTn display="0" fill="hold" id="25" repeatCount="indefinite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grpId="0" spid="4"/>
      <p:bldP animBg="1" grpId="0" spid="12"/>
      <p:bldP grpId="0" spid="15"/>
      <p:bldP grpId="0" spid="18"/>
    </p:bldLst>
  </p:timing>
  <p:extLst mod="1">
    <p:ext uri="{E180D4A7-C9FB-4DFB-919C-405C955672EB}">
      <p14:showEvtLst xmlns:p14="http://schemas.microsoft.com/office/powerpoint/2010/main">
        <p14:playEvt objId="6" time="202"/>
      </p14:showEvtLst>
    </p:ext>
  </p:extLst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ММЦ\ОТМ\Конкурси\Конкурси 2020-2021\IMG_2525.JPG" id="12" name="Рисунок 11"/>
          <p:cNvPicPr/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42" y="1318142"/>
            <a:ext cx="3225397" cy="435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"/>
          <a:stretch/>
        </p:blipFill>
        <p:spPr>
          <a:xfrm>
            <a:off x="3709498" y="5125454"/>
            <a:ext cx="5431241" cy="35180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351682" y="8410406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Волошина Ольга, </a:t>
            </a:r>
            <a:endParaRPr b="1" dirty="0" lang="ru-RU" sz="1400">
              <a:solidFill>
                <a:schemeClr val="tx1"/>
              </a:solidFill>
            </a:endParaRPr>
          </a:p>
          <a:p>
            <a:r>
              <a:rPr b="1" dirty="0" lang="uk-UA" sz="1400">
                <a:solidFill>
                  <a:schemeClr val="tx1"/>
                </a:solidFill>
              </a:rPr>
              <a:t>учениця 7 кл. ЗО № 142</a:t>
            </a:r>
            <a:endParaRPr b="1" dirty="0" lang="ru-RU" sz="1400">
              <a:solidFill>
                <a:schemeClr val="tx1"/>
              </a:solidFill>
            </a:endParaRPr>
          </a:p>
          <a:p>
            <a:endParaRPr b="1" dirty="0" lang="uk-UA" sz="140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3" y="1318142"/>
            <a:ext cx="3181625" cy="43509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2180617" y="5426703"/>
            <a:ext cx="2509737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b="1" dirty="0" err="1" lang="uk-UA" sz="1400">
                <a:solidFill>
                  <a:schemeClr val="tx1"/>
                </a:solidFill>
              </a:rPr>
              <a:t>Пасс</a:t>
            </a:r>
            <a:r>
              <a:rPr b="1" dirty="0" lang="uk-UA" sz="1400">
                <a:solidFill>
                  <a:schemeClr val="tx1"/>
                </a:solidFill>
              </a:rPr>
              <a:t> Андрій, </a:t>
            </a:r>
            <a:endParaRPr b="1" dirty="0" lang="uk-UA" smtClean="0" sz="1400">
              <a:solidFill>
                <a:schemeClr val="tx1"/>
              </a:solidFill>
            </a:endParaRP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учень </a:t>
            </a:r>
            <a:r>
              <a:rPr b="1" dirty="0" lang="uk-UA" sz="1400">
                <a:solidFill>
                  <a:schemeClr val="tx1"/>
                </a:solidFill>
              </a:rPr>
              <a:t>9</a:t>
            </a:r>
            <a:r>
              <a:rPr b="1" dirty="0" lang="uk-UA" smtClean="0" sz="1400">
                <a:solidFill>
                  <a:schemeClr val="tx1"/>
                </a:solidFill>
              </a:rPr>
              <a:t> </a:t>
            </a:r>
            <a:r>
              <a:rPr b="1" dirty="0" lang="uk-UA" sz="1400">
                <a:solidFill>
                  <a:schemeClr val="tx1"/>
                </a:solidFill>
              </a:rPr>
              <a:t>кл. ЗО № </a:t>
            </a:r>
            <a:r>
              <a:rPr b="1" dirty="0" lang="uk-UA" smtClean="0" sz="1400">
                <a:solidFill>
                  <a:schemeClr val="tx1"/>
                </a:solidFill>
              </a:rPr>
              <a:t>82</a:t>
            </a:r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9650155" y="5423202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Добрянська Віринея,</a:t>
            </a:r>
            <a:endParaRPr b="1" dirty="0" lang="ru-RU" sz="1400">
              <a:solidFill>
                <a:schemeClr val="tx1"/>
              </a:solidFill>
            </a:endParaRP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учениця 10 </a:t>
            </a:r>
            <a:r>
              <a:rPr b="1" dirty="0" lang="uk-UA" sz="1400">
                <a:solidFill>
                  <a:schemeClr val="tx1"/>
                </a:solidFill>
              </a:rPr>
              <a:t>кл. ЗО № </a:t>
            </a:r>
            <a:r>
              <a:rPr b="1" dirty="0" lang="uk-UA" smtClean="0" sz="1400">
                <a:solidFill>
                  <a:schemeClr val="tx1"/>
                </a:solidFill>
              </a:rPr>
              <a:t>17</a:t>
            </a:r>
            <a:endParaRPr b="1" dirty="0" lang="ru-RU" sz="1400">
              <a:solidFill>
                <a:schemeClr val="tx1"/>
              </a:solidFill>
            </a:endParaRPr>
          </a:p>
          <a:p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145317">
            <a:off x="4129575" y="2229638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6794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9124" p14:dur="700" spd="med">
        <p:fade/>
      </p:transition>
    </mc:Choice>
    <mc:Fallback>
      <p:transition advClick="0" advTm="9124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  <p:bldP animBg="1" build="p" grpId="0" spid="3"/>
      <p:bldP animBg="1" grpId="0" spid="13"/>
    </p:bld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" r="-12"/>
          <a:stretch/>
        </p:blipFill>
        <p:spPr>
          <a:xfrm>
            <a:off x="4520398" y="5124687"/>
            <a:ext cx="4350252" cy="3246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/>
          <a:stretch/>
        </p:blipFill>
        <p:spPr>
          <a:xfrm>
            <a:off x="7209498" y="1574885"/>
            <a:ext cx="4843379" cy="3240621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9631186" y="4712861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Попов </a:t>
            </a:r>
            <a:r>
              <a:rPr b="1" dirty="0" lang="uk-UA" smtClean="0" sz="1400">
                <a:solidFill>
                  <a:schemeClr val="tx1"/>
                </a:solidFill>
              </a:rPr>
              <a:t>Ярослав,</a:t>
            </a: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учень </a:t>
            </a:r>
            <a:r>
              <a:rPr b="1" dirty="0" lang="uk-UA" sz="1400">
                <a:solidFill>
                  <a:schemeClr val="tx1"/>
                </a:solidFill>
              </a:rPr>
              <a:t>4</a:t>
            </a:r>
            <a:r>
              <a:rPr b="1" dirty="0" lang="uk-UA" smtClean="0" sz="1400">
                <a:solidFill>
                  <a:schemeClr val="tx1"/>
                </a:solidFill>
              </a:rPr>
              <a:t> </a:t>
            </a:r>
            <a:r>
              <a:rPr b="1" dirty="0" lang="uk-UA" sz="1400">
                <a:solidFill>
                  <a:schemeClr val="tx1"/>
                </a:solidFill>
              </a:rPr>
              <a:t>кл. ЗО № 6</a:t>
            </a:r>
            <a:endParaRPr b="1" dirty="0" lang="ru-RU" sz="1400">
              <a:solidFill>
                <a:schemeClr val="tx1"/>
              </a:solidFill>
            </a:endParaRPr>
          </a:p>
          <a:p>
            <a:endParaRPr b="1" dirty="0" lang="uk-UA" sz="1400">
              <a:solidFill>
                <a:schemeClr val="tx1"/>
              </a:solidFill>
            </a:endParaRPr>
          </a:p>
        </p:txBody>
      </p:sp>
      <p:pic>
        <p:nvPicPr>
          <p:cNvPr descr="D:\Документы Ира\Карантин\Результат карантина\ИЗО\2 неделя\IMG_сш 36д.JPG" id="13" name="Рисунок 12"/>
          <p:cNvPicPr/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3" y="1318142"/>
            <a:ext cx="2916931" cy="43714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2180617" y="5309694"/>
            <a:ext cx="2571562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b="1" dirty="0" lang="uk-UA" smtClean="0" sz="1400">
                <a:solidFill>
                  <a:schemeClr val="tx1"/>
                </a:solidFill>
              </a:rPr>
              <a:t>Кудря Владислава,</a:t>
            </a:r>
            <a:endParaRPr b="1" dirty="0" lang="uk-UA" sz="1400">
              <a:solidFill>
                <a:schemeClr val="tx1"/>
              </a:solidFill>
            </a:endParaRPr>
          </a:p>
          <a:p>
            <a:r>
              <a:rPr b="1" dirty="0" lang="uk-UA" sz="1400">
                <a:solidFill>
                  <a:schemeClr val="tx1"/>
                </a:solidFill>
              </a:rPr>
              <a:t>учениця </a:t>
            </a:r>
            <a:r>
              <a:rPr b="1" dirty="0" lang="uk-UA" smtClean="0" sz="1400">
                <a:solidFill>
                  <a:schemeClr val="tx1"/>
                </a:solidFill>
              </a:rPr>
              <a:t>11 </a:t>
            </a:r>
            <a:r>
              <a:rPr b="1" dirty="0" lang="uk-UA" sz="1400">
                <a:solidFill>
                  <a:schemeClr val="tx1"/>
                </a:solidFill>
              </a:rPr>
              <a:t>кл. ЗО № </a:t>
            </a:r>
            <a:r>
              <a:rPr b="1" dirty="0" lang="uk-UA" smtClean="0" sz="1400">
                <a:solidFill>
                  <a:schemeClr val="tx1"/>
                </a:solidFill>
              </a:rPr>
              <a:t>36</a:t>
            </a:r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615781" y="8215375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Сіра Дарія, </a:t>
            </a:r>
            <a:endParaRPr b="1" dirty="0" lang="ru-RU" sz="1400">
              <a:solidFill>
                <a:schemeClr val="tx1"/>
              </a:solidFill>
            </a:endParaRPr>
          </a:p>
          <a:p>
            <a:r>
              <a:rPr b="1" dirty="0" lang="uk-UA" sz="1400">
                <a:solidFill>
                  <a:schemeClr val="tx1"/>
                </a:solidFill>
              </a:rPr>
              <a:t>учениця </a:t>
            </a:r>
            <a:r>
              <a:rPr b="1" dirty="0" lang="uk-UA" smtClean="0" sz="1400">
                <a:solidFill>
                  <a:schemeClr val="tx1"/>
                </a:solidFill>
              </a:rPr>
              <a:t>7 </a:t>
            </a:r>
            <a:r>
              <a:rPr b="1" dirty="0" lang="uk-UA" sz="1400">
                <a:solidFill>
                  <a:schemeClr val="tx1"/>
                </a:solidFill>
              </a:rPr>
              <a:t>кл. ЗО № </a:t>
            </a:r>
            <a:r>
              <a:rPr b="1" dirty="0" lang="uk-UA" smtClean="0" sz="1400">
                <a:solidFill>
                  <a:schemeClr val="tx1"/>
                </a:solidFill>
              </a:rPr>
              <a:t>46</a:t>
            </a:r>
            <a:endParaRPr dirty="0" lang="ru-RU" sz="1400">
              <a:solidFill>
                <a:schemeClr val="tx1"/>
              </a:solidFill>
            </a:endParaRPr>
          </a:p>
          <a:p>
            <a:endParaRPr b="1" dirty="0" lang="uk-UA" sz="160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145317">
            <a:off x="3629547" y="2252088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22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261" p14:dur="700" spd="med">
        <p:fade/>
      </p:transition>
    </mc:Choice>
    <mc:Fallback>
      <p:transition advClick="0" advTm="5261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2"/>
      <p:bldP animBg="1" build="p" grpId="0" spid="3"/>
      <p:bldP animBg="1" grpId="0" spid="15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5" y="1296340"/>
            <a:ext cx="3017192" cy="437274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947853" y="5198560"/>
            <a:ext cx="2509737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b="1" dirty="0" lang="uk-UA" smtClean="0" sz="1400">
                <a:solidFill>
                  <a:schemeClr val="tx1"/>
                </a:solidFill>
              </a:rPr>
              <a:t>Кафтасєва </a:t>
            </a:r>
            <a:r>
              <a:rPr b="1" dirty="0" lang="uk-UA" sz="1400">
                <a:solidFill>
                  <a:schemeClr val="tx1"/>
                </a:solidFill>
              </a:rPr>
              <a:t>Віолетта</a:t>
            </a:r>
            <a:r>
              <a:rPr b="1" dirty="0" lang="uk-UA" smtClean="0" sz="1400">
                <a:solidFill>
                  <a:schemeClr val="tx1"/>
                </a:solidFill>
              </a:rPr>
              <a:t>,</a:t>
            </a:r>
            <a:endParaRPr b="1" dirty="0" lang="uk-UA" sz="1400">
              <a:solidFill>
                <a:schemeClr val="tx1"/>
              </a:solidFill>
            </a:endParaRP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учениця </a:t>
            </a:r>
            <a:r>
              <a:rPr b="1" dirty="0" lang="uk-UA" sz="1400">
                <a:solidFill>
                  <a:schemeClr val="tx1"/>
                </a:solidFill>
              </a:rPr>
              <a:t>9</a:t>
            </a:r>
            <a:r>
              <a:rPr b="1" dirty="0" lang="uk-UA" smtClean="0" sz="1400">
                <a:solidFill>
                  <a:schemeClr val="tx1"/>
                </a:solidFill>
              </a:rPr>
              <a:t> </a:t>
            </a:r>
            <a:r>
              <a:rPr b="1" dirty="0" lang="uk-UA" sz="1400">
                <a:solidFill>
                  <a:schemeClr val="tx1"/>
                </a:solidFill>
              </a:rPr>
              <a:t>кл. ЗО № </a:t>
            </a:r>
            <a:r>
              <a:rPr b="1" dirty="0" lang="uk-UA" smtClean="0" sz="1400">
                <a:solidFill>
                  <a:schemeClr val="tx1"/>
                </a:solidFill>
              </a:rPr>
              <a:t>82</a:t>
            </a:r>
            <a:endParaRPr b="1" dirty="0" lang="uk-UA" sz="140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83"/>
          <a:stretch/>
        </p:blipFill>
        <p:spPr>
          <a:xfrm>
            <a:off x="7455590" y="1991276"/>
            <a:ext cx="4064000" cy="2770909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421721" y="4580619"/>
            <a:ext cx="2509737" cy="718775"/>
          </a:xfrm>
          <a:prstGeom prst="rect">
            <a:avLst/>
          </a:prstGeo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609585" eaLnBrk="1" hangingPunct="1" indent="0" latinLnBrk="0" marL="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609585" eaLnBrk="1" hangingPunct="1" indent="0" latinLnBrk="0" marL="609585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1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609585" eaLnBrk="1" hangingPunct="1" indent="0" latinLnBrk="0" marL="121917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8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609585" eaLnBrk="1" hangingPunct="1" indent="0" latinLnBrk="0" marL="182875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609585" eaLnBrk="1" hangingPunct="1" indent="0" latinLnBrk="0" marL="243833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609585" eaLnBrk="1" hangingPunct="1" indent="0" latinLnBrk="0" marL="304792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609585" eaLnBrk="1" hangingPunct="1" indent="0" latinLnBrk="0" marL="365750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609585" eaLnBrk="1" hangingPunct="1" indent="0" latinLnBrk="0" marL="4267093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609585" eaLnBrk="1" hangingPunct="1" indent="0" latinLnBrk="0" marL="4876678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Романенко </a:t>
            </a:r>
            <a:r>
              <a:rPr b="1" dirty="0" lang="uk-UA" smtClean="0" sz="1400">
                <a:solidFill>
                  <a:schemeClr val="tx1"/>
                </a:solidFill>
              </a:rPr>
              <a:t>Дар'я,</a:t>
            </a:r>
          </a:p>
          <a:p>
            <a:r>
              <a:rPr b="1" dirty="0" lang="uk-UA" sz="1400">
                <a:solidFill>
                  <a:schemeClr val="tx1"/>
                </a:solidFill>
              </a:rPr>
              <a:t>у</a:t>
            </a:r>
            <a:r>
              <a:rPr b="1" dirty="0" lang="uk-UA" smtClean="0" sz="1400">
                <a:solidFill>
                  <a:schemeClr val="tx1"/>
                </a:solidFill>
              </a:rPr>
              <a:t>чениця 10 кл. ЗО № 46</a:t>
            </a:r>
            <a:endParaRPr b="1" dirty="0" lang="uk-UA" sz="140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5"/>
          <a:stretch/>
        </p:blipFill>
        <p:spPr>
          <a:xfrm>
            <a:off x="4095351" y="5198560"/>
            <a:ext cx="5238934" cy="3319797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8376317" y="8210224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Чернов Дмитро,</a:t>
            </a:r>
            <a:endParaRPr b="1" dirty="0" lang="ru-RU" sz="1400">
              <a:solidFill>
                <a:schemeClr val="tx1"/>
              </a:solidFill>
            </a:endParaRP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учень </a:t>
            </a:r>
            <a:r>
              <a:rPr b="1" dirty="0" lang="uk-UA" sz="1400">
                <a:solidFill>
                  <a:schemeClr val="tx1"/>
                </a:solidFill>
              </a:rPr>
              <a:t>9 кл. ЗО № 6</a:t>
            </a:r>
            <a:endParaRPr b="1" dirty="0" lang="ru-RU" sz="1400">
              <a:solidFill>
                <a:schemeClr val="tx1"/>
              </a:solidFill>
            </a:endParaRPr>
          </a:p>
          <a:p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145317">
            <a:off x="3692356" y="2314900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6871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3867" p14:dur="700" spd="med">
        <p:fade/>
      </p:transition>
    </mc:Choice>
    <mc:Fallback>
      <p:transition advClick="0" advTm="3867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build="p" grpId="0" spid="3"/>
      <p:bldP animBg="1" build="p" grpId="0" spid="11"/>
      <p:bldP animBg="1" grpId="0" spid="14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" r="21"/>
          <a:stretch/>
        </p:blipFill>
        <p:spPr>
          <a:xfrm>
            <a:off x="951600" y="1318142"/>
            <a:ext cx="3020860" cy="4350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>
          <a:xfrm>
            <a:off x="4423400" y="5402422"/>
            <a:ext cx="4873559" cy="3249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270131" y="8293016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Скок Єлизавета,</a:t>
            </a:r>
            <a:endParaRPr b="1" dirty="0" lang="ru-RU" sz="1400">
              <a:solidFill>
                <a:schemeClr val="tx1"/>
              </a:solidFill>
            </a:endParaRPr>
          </a:p>
          <a:p>
            <a:r>
              <a:rPr b="1" dirty="0" lang="uk-UA" sz="1400">
                <a:solidFill>
                  <a:schemeClr val="tx1"/>
                </a:solidFill>
              </a:rPr>
              <a:t>учениця 10 кл. ЗО № 6</a:t>
            </a:r>
            <a:endParaRPr b="1" dirty="0" lang="ru-RU" sz="1400">
              <a:solidFill>
                <a:schemeClr val="tx1"/>
              </a:solidFill>
            </a:endParaRPr>
          </a:p>
          <a:p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851838" y="5443391"/>
            <a:ext cx="2571562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b="1" dirty="0" lang="ru-RU" sz="1500">
                <a:solidFill>
                  <a:schemeClr val="tx1"/>
                </a:solidFill>
              </a:rPr>
              <a:t>Ткаченко Діана, учениця 9 кл ЗО № 39</a:t>
            </a:r>
            <a:endParaRPr b="1" dirty="0" lang="uk-UA" sz="160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9"/>
          <a:stretch/>
        </p:blipFill>
        <p:spPr>
          <a:xfrm>
            <a:off x="6567055" y="1318142"/>
            <a:ext cx="5254066" cy="3523637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682263" y="4756441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err="1" lang="uk-UA" smtClean="0" sz="1400">
                <a:solidFill>
                  <a:schemeClr val="tx1"/>
                </a:solidFill>
              </a:rPr>
              <a:t>Давлеканов</a:t>
            </a:r>
            <a:r>
              <a:rPr b="1" dirty="0" lang="uk-UA" smtClean="0" sz="1400">
                <a:solidFill>
                  <a:schemeClr val="tx1"/>
                </a:solidFill>
              </a:rPr>
              <a:t> Максим,</a:t>
            </a:r>
            <a:endParaRPr b="1" dirty="0" lang="ru-RU" sz="1400">
              <a:solidFill>
                <a:schemeClr val="tx1"/>
              </a:solidFill>
            </a:endParaRP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учень </a:t>
            </a:r>
            <a:r>
              <a:rPr b="1" dirty="0" lang="uk-UA" sz="1400">
                <a:solidFill>
                  <a:schemeClr val="tx1"/>
                </a:solidFill>
              </a:rPr>
              <a:t>8</a:t>
            </a:r>
            <a:r>
              <a:rPr b="1" dirty="0" lang="uk-UA" smtClean="0" sz="1400">
                <a:solidFill>
                  <a:schemeClr val="tx1"/>
                </a:solidFill>
              </a:rPr>
              <a:t> </a:t>
            </a:r>
            <a:r>
              <a:rPr b="1" dirty="0" lang="uk-UA" sz="1400">
                <a:solidFill>
                  <a:schemeClr val="tx1"/>
                </a:solidFill>
              </a:rPr>
              <a:t>кл. ЗО № 6</a:t>
            </a:r>
            <a:endParaRPr b="1" dirty="0" lang="ru-RU" sz="1400">
              <a:solidFill>
                <a:schemeClr val="tx1"/>
              </a:solidFill>
            </a:endParaRPr>
          </a:p>
          <a:p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145317">
            <a:off x="3393976" y="2431783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5677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7679" p14:dur="700" spd="med">
        <p:fade/>
      </p:transition>
    </mc:Choice>
    <mc:Fallback>
      <p:transition advClick="0" advTm="7679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8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2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  <p:bldP animBg="1" build="p" grpId="0" spid="3"/>
      <p:bldP animBg="1" grpId="0" spid="10"/>
    </p:bld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r="-25"/>
          <a:stretch/>
        </p:blipFill>
        <p:spPr>
          <a:xfrm>
            <a:off x="847431" y="1318142"/>
            <a:ext cx="3707055" cy="5119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" r="-33"/>
          <a:stretch/>
        </p:blipFill>
        <p:spPr>
          <a:xfrm>
            <a:off x="8311777" y="1318143"/>
            <a:ext cx="3613318" cy="51199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682263" y="6078687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err="1" lang="ru-RU" sz="1400">
                <a:solidFill>
                  <a:schemeClr val="tx1"/>
                </a:solidFill>
              </a:rPr>
              <a:t>Прилипко</a:t>
            </a:r>
            <a:r>
              <a:rPr b="1" dirty="0" lang="ru-RU" sz="1400">
                <a:solidFill>
                  <a:schemeClr val="tx1"/>
                </a:solidFill>
              </a:rPr>
              <a:t> Михайло, </a:t>
            </a:r>
            <a:endParaRPr b="1" dirty="0" lang="ru-RU" smtClean="0" sz="1400">
              <a:solidFill>
                <a:schemeClr val="tx1"/>
              </a:solidFill>
            </a:endParaRPr>
          </a:p>
          <a:p>
            <a:r>
              <a:rPr b="1" dirty="0" err="1" lang="ru-RU" smtClean="0" sz="1400">
                <a:solidFill>
                  <a:schemeClr val="tx1"/>
                </a:solidFill>
              </a:rPr>
              <a:t>учень</a:t>
            </a:r>
            <a:r>
              <a:rPr b="1" dirty="0" lang="ru-RU" smtClean="0" sz="1400">
                <a:solidFill>
                  <a:schemeClr val="tx1"/>
                </a:solidFill>
              </a:rPr>
              <a:t> 8 </a:t>
            </a:r>
            <a:r>
              <a:rPr b="1" dirty="0" err="1" lang="ru-RU" sz="1400">
                <a:solidFill>
                  <a:schemeClr val="tx1"/>
                </a:solidFill>
              </a:rPr>
              <a:t>кл</a:t>
            </a:r>
            <a:r>
              <a:rPr b="1" dirty="0" lang="ru-RU" sz="1400">
                <a:solidFill>
                  <a:schemeClr val="tx1"/>
                </a:solidFill>
              </a:rPr>
              <a:t>. ЗО 89</a:t>
            </a:r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145317">
            <a:off x="4490757" y="2283308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767133" y="6101276"/>
            <a:ext cx="2571562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b="1" dirty="0" err="1" lang="ru-RU" sz="1400">
                <a:solidFill>
                  <a:schemeClr val="tx1"/>
                </a:solidFill>
              </a:rPr>
              <a:t>Попилишкіна</a:t>
            </a:r>
            <a:r>
              <a:rPr b="1" dirty="0" lang="ru-RU" sz="1400">
                <a:solidFill>
                  <a:schemeClr val="tx1"/>
                </a:solidFill>
              </a:rPr>
              <a:t> </a:t>
            </a:r>
            <a:r>
              <a:rPr b="1" dirty="0" err="1" lang="ru-RU" sz="1400">
                <a:solidFill>
                  <a:schemeClr val="tx1"/>
                </a:solidFill>
              </a:rPr>
              <a:t>Марія</a:t>
            </a:r>
            <a:r>
              <a:rPr b="1" dirty="0" lang="ru-RU" sz="1400">
                <a:solidFill>
                  <a:schemeClr val="tx1"/>
                </a:solidFill>
              </a:rPr>
              <a:t>, </a:t>
            </a:r>
            <a:endParaRPr b="1" dirty="0" lang="ru-RU" smtClean="0" sz="1400">
              <a:solidFill>
                <a:schemeClr val="tx1"/>
              </a:solidFill>
            </a:endParaRPr>
          </a:p>
          <a:p>
            <a:r>
              <a:rPr b="1" dirty="0" err="1" lang="ru-RU" smtClean="0" sz="1400">
                <a:solidFill>
                  <a:schemeClr val="tx1"/>
                </a:solidFill>
              </a:rPr>
              <a:t>учениця</a:t>
            </a:r>
            <a:r>
              <a:rPr b="1" dirty="0" lang="ru-RU" smtClean="0" sz="1400">
                <a:solidFill>
                  <a:schemeClr val="tx1"/>
                </a:solidFill>
              </a:rPr>
              <a:t> 7 </a:t>
            </a:r>
            <a:r>
              <a:rPr b="1" dirty="0" err="1" lang="ru-RU" sz="1400">
                <a:solidFill>
                  <a:schemeClr val="tx1"/>
                </a:solidFill>
              </a:rPr>
              <a:t>кл</a:t>
            </a:r>
            <a:r>
              <a:rPr b="1" dirty="0" lang="ru-RU" sz="1400">
                <a:solidFill>
                  <a:schemeClr val="tx1"/>
                </a:solidFill>
              </a:rPr>
              <a:t> ЗО 89</a:t>
            </a:r>
            <a:endParaRPr b="1" dirty="0" lang="uk-UA" sz="140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" r="-51"/>
          <a:stretch/>
        </p:blipFill>
        <p:spPr>
          <a:xfrm rot="5400000">
            <a:off x="4649765" y="4713521"/>
            <a:ext cx="3435647" cy="5018498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311777" y="8359773"/>
            <a:ext cx="2509737" cy="580820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err="1" lang="ru-RU" sz="1400">
                <a:solidFill>
                  <a:schemeClr val="tx1"/>
                </a:solidFill>
              </a:rPr>
              <a:t>Нікітенко</a:t>
            </a:r>
            <a:r>
              <a:rPr b="1" dirty="0" lang="ru-RU" sz="1400">
                <a:solidFill>
                  <a:schemeClr val="tx1"/>
                </a:solidFill>
              </a:rPr>
              <a:t> </a:t>
            </a:r>
            <a:r>
              <a:rPr b="1" dirty="0" err="1" lang="ru-RU" sz="1400">
                <a:solidFill>
                  <a:schemeClr val="tx1"/>
                </a:solidFill>
              </a:rPr>
              <a:t>Сніжана</a:t>
            </a:r>
            <a:r>
              <a:rPr b="1" dirty="0" lang="ru-RU" sz="1400">
                <a:solidFill>
                  <a:schemeClr val="tx1"/>
                </a:solidFill>
              </a:rPr>
              <a:t>, </a:t>
            </a:r>
            <a:r>
              <a:rPr b="1" dirty="0" lang="uk-UA" smtClean="0" sz="1400">
                <a:solidFill>
                  <a:schemeClr val="tx1"/>
                </a:solidFill>
              </a:rPr>
              <a:t>учениця </a:t>
            </a:r>
            <a:r>
              <a:rPr b="1" dirty="0" lang="ru-RU" smtClean="0" sz="1400">
                <a:solidFill>
                  <a:schemeClr val="tx1"/>
                </a:solidFill>
              </a:rPr>
              <a:t>9 </a:t>
            </a:r>
            <a:r>
              <a:rPr b="1" dirty="0" err="1" lang="ru-RU" sz="1400">
                <a:solidFill>
                  <a:schemeClr val="tx1"/>
                </a:solidFill>
              </a:rPr>
              <a:t>кл</a:t>
            </a:r>
            <a:r>
              <a:rPr b="1" dirty="0" lang="ru-RU" sz="1400">
                <a:solidFill>
                  <a:schemeClr val="tx1"/>
                </a:solidFill>
              </a:rPr>
              <a:t>. ЗО </a:t>
            </a:r>
            <a:r>
              <a:rPr b="1" dirty="0" lang="ru-RU" smtClean="0" sz="1400">
                <a:solidFill>
                  <a:schemeClr val="tx1"/>
                </a:solidFill>
              </a:rPr>
              <a:t>89</a:t>
            </a:r>
            <a:endParaRPr b="1" dirty="0" lang="ru-RU" sz="1400">
              <a:solidFill>
                <a:schemeClr val="tx1"/>
              </a:solidFill>
            </a:endParaRPr>
          </a:p>
          <a:p>
            <a:endParaRPr b="1" dirty="0" lang="uk-UA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1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9455" p14:dur="700" spd="med">
        <p:fade/>
      </p:transition>
    </mc:Choice>
    <mc:Fallback>
      <p:transition advClick="0" advTm="9455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"/>
      <p:bldP animBg="1" build="p" grpId="0" spid="3"/>
      <p:bldP animBg="1" grpId="0" spid="9"/>
    </p:bld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-28"/>
          <a:stretch/>
        </p:blipFill>
        <p:spPr>
          <a:xfrm>
            <a:off x="899697" y="1318142"/>
            <a:ext cx="3439147" cy="511993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767133" y="6101276"/>
            <a:ext cx="2571562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b="1" dirty="0" lang="ru-RU" sz="1400">
                <a:solidFill>
                  <a:schemeClr val="tx1"/>
                </a:solidFill>
              </a:rPr>
              <a:t>Попова </a:t>
            </a:r>
            <a:r>
              <a:rPr b="1" dirty="0" err="1" lang="ru-RU" sz="1400">
                <a:solidFill>
                  <a:schemeClr val="tx1"/>
                </a:solidFill>
              </a:rPr>
              <a:t>Аліса</a:t>
            </a:r>
            <a:r>
              <a:rPr b="1" dirty="0" lang="ru-RU" sz="1400">
                <a:solidFill>
                  <a:schemeClr val="tx1"/>
                </a:solidFill>
              </a:rPr>
              <a:t>, </a:t>
            </a:r>
            <a:endParaRPr b="1" dirty="0" lang="ru-RU" smtClean="0" sz="1400">
              <a:solidFill>
                <a:schemeClr val="tx1"/>
              </a:solidFill>
            </a:endParaRPr>
          </a:p>
          <a:p>
            <a:r>
              <a:rPr b="1" dirty="0" err="1" lang="ru-RU" sz="1400">
                <a:solidFill>
                  <a:schemeClr val="tx1"/>
                </a:solidFill>
              </a:rPr>
              <a:t>у</a:t>
            </a:r>
            <a:r>
              <a:rPr b="1" dirty="0" err="1" lang="ru-RU" smtClean="0" sz="1400">
                <a:solidFill>
                  <a:schemeClr val="tx1"/>
                </a:solidFill>
              </a:rPr>
              <a:t>чениця</a:t>
            </a:r>
            <a:r>
              <a:rPr b="1" dirty="0" lang="ru-RU" smtClean="0" sz="1400">
                <a:solidFill>
                  <a:schemeClr val="tx1"/>
                </a:solidFill>
              </a:rPr>
              <a:t> 10 </a:t>
            </a:r>
            <a:r>
              <a:rPr b="1" dirty="0" err="1" lang="ru-RU" sz="1400">
                <a:solidFill>
                  <a:schemeClr val="tx1"/>
                </a:solidFill>
              </a:rPr>
              <a:t>кл</a:t>
            </a:r>
            <a:r>
              <a:rPr b="1" dirty="0" lang="ru-RU" sz="1400">
                <a:solidFill>
                  <a:schemeClr val="tx1"/>
                </a:solidFill>
              </a:rPr>
              <a:t> ЗО 89</a:t>
            </a:r>
            <a:endParaRPr b="1" dirty="0" lang="uk-UA" sz="140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58" y="1293896"/>
            <a:ext cx="3645937" cy="51441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682263" y="6078687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err="1" lang="ru-RU" sz="1400">
                <a:solidFill>
                  <a:schemeClr val="tx1"/>
                </a:solidFill>
              </a:rPr>
              <a:t>Прилипко</a:t>
            </a:r>
            <a:r>
              <a:rPr b="1" dirty="0" lang="ru-RU" sz="1400">
                <a:solidFill>
                  <a:schemeClr val="tx1"/>
                </a:solidFill>
              </a:rPr>
              <a:t> Михайло, </a:t>
            </a:r>
            <a:endParaRPr b="1" dirty="0" lang="ru-RU" smtClean="0" sz="1400">
              <a:solidFill>
                <a:schemeClr val="tx1"/>
              </a:solidFill>
            </a:endParaRPr>
          </a:p>
          <a:p>
            <a:r>
              <a:rPr b="1" dirty="0" err="1" lang="ru-RU" smtClean="0" sz="1400">
                <a:solidFill>
                  <a:schemeClr val="tx1"/>
                </a:solidFill>
              </a:rPr>
              <a:t>учень</a:t>
            </a:r>
            <a:r>
              <a:rPr b="1" dirty="0" lang="ru-RU" smtClean="0" sz="1400">
                <a:solidFill>
                  <a:schemeClr val="tx1"/>
                </a:solidFill>
              </a:rPr>
              <a:t> 8 </a:t>
            </a:r>
            <a:r>
              <a:rPr b="1" dirty="0" err="1" lang="ru-RU" sz="1400">
                <a:solidFill>
                  <a:schemeClr val="tx1"/>
                </a:solidFill>
              </a:rPr>
              <a:t>кл</a:t>
            </a:r>
            <a:r>
              <a:rPr b="1" dirty="0" lang="ru-RU" sz="1400">
                <a:solidFill>
                  <a:schemeClr val="tx1"/>
                </a:solidFill>
              </a:rPr>
              <a:t>. ЗО 89</a:t>
            </a:r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145317">
            <a:off x="4490757" y="2283308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 r="21"/>
          <a:stretch/>
        </p:blipFill>
        <p:spPr>
          <a:xfrm>
            <a:off x="3858338" y="5450103"/>
            <a:ext cx="5018499" cy="3437198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311777" y="8359773"/>
            <a:ext cx="2509737" cy="580820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 lnSpcReduction="10000"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ru-RU" sz="1400">
                <a:solidFill>
                  <a:schemeClr val="tx1"/>
                </a:solidFill>
              </a:rPr>
              <a:t>Ткач Дарья, </a:t>
            </a:r>
            <a:endParaRPr b="1" dirty="0" lang="ru-RU" smtClean="0" sz="1400">
              <a:solidFill>
                <a:schemeClr val="tx1"/>
              </a:solidFill>
            </a:endParaRPr>
          </a:p>
          <a:p>
            <a:r>
              <a:rPr b="1" dirty="0" err="1" lang="ru-RU" sz="1400">
                <a:solidFill>
                  <a:schemeClr val="tx1"/>
                </a:solidFill>
              </a:rPr>
              <a:t>у</a:t>
            </a:r>
            <a:r>
              <a:rPr b="1" dirty="0" err="1" lang="ru-RU" smtClean="0" sz="1400">
                <a:solidFill>
                  <a:schemeClr val="tx1"/>
                </a:solidFill>
              </a:rPr>
              <a:t>чениця</a:t>
            </a:r>
            <a:r>
              <a:rPr b="1" dirty="0" lang="ru-RU" smtClean="0" sz="1400">
                <a:solidFill>
                  <a:schemeClr val="tx1"/>
                </a:solidFill>
              </a:rPr>
              <a:t> 8 </a:t>
            </a:r>
            <a:r>
              <a:rPr b="1" dirty="0" err="1" lang="ru-RU" sz="1400">
                <a:solidFill>
                  <a:schemeClr val="tx1"/>
                </a:solidFill>
              </a:rPr>
              <a:t>кл</a:t>
            </a:r>
            <a:r>
              <a:rPr b="1" dirty="0" lang="ru-RU" sz="1400">
                <a:solidFill>
                  <a:schemeClr val="tx1"/>
                </a:solidFill>
              </a:rPr>
              <a:t>. ЗО 89</a:t>
            </a:r>
            <a:endParaRPr b="1" dirty="0" lang="uk-UA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1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8000" p14:dur="700" spd="med">
        <p:fade/>
      </p:transition>
    </mc:Choice>
    <mc:Fallback>
      <p:transition advClick="0" advTm="8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build="p" grpId="0" spid="3"/>
      <p:bldP animBg="1" grpId="0" spid="10"/>
      <p:bldP animBg="1" grpId="0" spid="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ММЦ\ОТМ\Конкурси\Конкурси 2020-2021\IMG_218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86" y="5117893"/>
            <a:ext cx="4301162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Міський творчо-ігровий проєкт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«Творчій квест-марафон»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657974" y="8268854"/>
            <a:ext cx="2509737" cy="718775"/>
          </a:xfrm>
          <a:prstGeom prst="rect">
            <a:avLst/>
          </a:prstGeo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tx1"/>
                </a:solidFill>
              </a:rPr>
              <a:t>Семенова Вікторія</a:t>
            </a:r>
            <a:r>
              <a:rPr lang="uk-UA" sz="1400" b="1" dirty="0" smtClean="0">
                <a:solidFill>
                  <a:schemeClr val="tx1"/>
                </a:solidFill>
              </a:rPr>
              <a:t>,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 8 </a:t>
            </a:r>
            <a:r>
              <a:rPr lang="uk-UA" sz="1400" b="1" dirty="0">
                <a:solidFill>
                  <a:schemeClr val="tx1"/>
                </a:solidFill>
              </a:rPr>
              <a:t>кл. ЗО № 6</a:t>
            </a:r>
          </a:p>
        </p:txBody>
      </p:sp>
      <p:pic>
        <p:nvPicPr>
          <p:cNvPr id="10" name="Рисунок 9" descr="D:\ММЦ\ОТМ\Конкурси\Конкурси 2020-2021\IMG_25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2" y="1318142"/>
            <a:ext cx="3020204" cy="43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2631" y="5527935"/>
            <a:ext cx="2509737" cy="718775"/>
          </a:xfrm>
          <a:effectLst>
            <a:glow rad="3429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400" b="1" dirty="0">
                <a:solidFill>
                  <a:schemeClr val="tx1"/>
                </a:solidFill>
              </a:rPr>
              <a:t>Козловська Анастасія,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10 </a:t>
            </a:r>
            <a:r>
              <a:rPr lang="uk-UA" sz="1400" b="1" dirty="0">
                <a:solidFill>
                  <a:schemeClr val="tx1"/>
                </a:solidFill>
              </a:rPr>
              <a:t>кл. ЗО № </a:t>
            </a:r>
            <a:r>
              <a:rPr lang="uk-UA" sz="1400" b="1" dirty="0" smtClean="0">
                <a:solidFill>
                  <a:schemeClr val="tx1"/>
                </a:solidFill>
              </a:rPr>
              <a:t>131</a:t>
            </a:r>
            <a:endParaRPr lang="uk-UA" sz="1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D:\ММЦ\ОТМ\Конкурси\Конкурси 2020-2021\IMG_E25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802" y="1318142"/>
            <a:ext cx="2994520" cy="43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9525000" y="5527934"/>
            <a:ext cx="2509737" cy="718775"/>
          </a:xfrm>
          <a:prstGeom prst="rect">
            <a:avLst/>
          </a:prstGeom>
          <a:effectLst>
            <a:glow rad="3429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l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 err="1">
                <a:solidFill>
                  <a:schemeClr val="tx1"/>
                </a:solidFill>
              </a:rPr>
              <a:t>Єркович</a:t>
            </a:r>
            <a:r>
              <a:rPr lang="uk-UA" sz="1400" b="1" dirty="0">
                <a:solidFill>
                  <a:schemeClr val="tx1"/>
                </a:solidFill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</a:rPr>
              <a:t>Реґина,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11 кл. ЗО № 78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145317">
            <a:off x="4379347" y="2156189"/>
            <a:ext cx="37536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«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Україна – </a:t>
            </a:r>
          </a:p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мій світ натхнення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»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9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987">
        <p:fade/>
      </p:transition>
    </mc:Choice>
    <mc:Fallback>
      <p:transition spd="med" advClick="0" advTm="69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uiExpand="1" build="p" animBg="1"/>
      <p:bldP spid="12" grpId="0" uiExpand="1" build="p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Міський творчо-ігровий проєкт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«Творчій квест-марафон»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:\ММЦ\ОТМ\Конкурси\Конкурси 2020-2021\IMG_25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6" y="1318142"/>
            <a:ext cx="2910577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ММЦ\ОТМ\Конкурси\Конкурси 2020-2021\IMG_25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29" y="5184061"/>
            <a:ext cx="432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017450" y="8064673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 err="1">
                <a:solidFill>
                  <a:schemeClr val="tx1"/>
                </a:solidFill>
              </a:rPr>
              <a:t>Залевська</a:t>
            </a:r>
            <a:r>
              <a:rPr lang="uk-UA" sz="1400" b="1" dirty="0">
                <a:solidFill>
                  <a:schemeClr val="tx1"/>
                </a:solidFill>
              </a:rPr>
              <a:t> Марія</a:t>
            </a:r>
            <a:r>
              <a:rPr lang="uk-UA" sz="1400" b="1" dirty="0" smtClean="0">
                <a:solidFill>
                  <a:schemeClr val="tx1"/>
                </a:solidFill>
              </a:rPr>
              <a:t>,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sz="1400" b="1" dirty="0">
                <a:solidFill>
                  <a:schemeClr val="tx1"/>
                </a:solidFill>
              </a:rPr>
              <a:t>учениця </a:t>
            </a:r>
            <a:r>
              <a:rPr lang="uk-UA" sz="1400" b="1" dirty="0" smtClean="0">
                <a:solidFill>
                  <a:schemeClr val="tx1"/>
                </a:solidFill>
              </a:rPr>
              <a:t>6 </a:t>
            </a:r>
            <a:r>
              <a:rPr lang="uk-UA" sz="1400" b="1" dirty="0">
                <a:solidFill>
                  <a:schemeClr val="tx1"/>
                </a:solidFill>
              </a:rPr>
              <a:t>кл. ЗО </a:t>
            </a:r>
            <a:r>
              <a:rPr lang="uk-UA" sz="1400" b="1" dirty="0" smtClean="0">
                <a:solidFill>
                  <a:schemeClr val="tx1"/>
                </a:solidFill>
              </a:rPr>
              <a:t> Г № 1</a:t>
            </a:r>
            <a:endParaRPr lang="uk-UA" sz="1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D:\ММЦ\ОТМ\Конкурси\Конкурси 2020-2021\IMG_25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5" y="1318142"/>
            <a:ext cx="2720721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9682263" y="5405894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 err="1" smtClean="0">
                <a:solidFill>
                  <a:schemeClr val="tx1"/>
                </a:solidFill>
              </a:rPr>
              <a:t>Родкіна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>
                <a:solidFill>
                  <a:schemeClr val="tx1"/>
                </a:solidFill>
              </a:rPr>
              <a:t>Марія</a:t>
            </a:r>
            <a:r>
              <a:rPr lang="uk-UA" sz="1400" b="1" dirty="0" smtClean="0">
                <a:solidFill>
                  <a:schemeClr val="tx1"/>
                </a:solidFill>
              </a:rPr>
              <a:t>,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sz="1400" b="1" dirty="0">
                <a:solidFill>
                  <a:schemeClr val="tx1"/>
                </a:solidFill>
              </a:rPr>
              <a:t>учениця </a:t>
            </a:r>
            <a:r>
              <a:rPr lang="uk-UA" sz="1400" b="1" dirty="0" smtClean="0">
                <a:solidFill>
                  <a:schemeClr val="tx1"/>
                </a:solidFill>
              </a:rPr>
              <a:t>10  </a:t>
            </a:r>
            <a:r>
              <a:rPr lang="uk-UA" sz="1400" b="1" dirty="0">
                <a:solidFill>
                  <a:schemeClr val="tx1"/>
                </a:solidFill>
              </a:rPr>
              <a:t>кл. ЗО </a:t>
            </a:r>
            <a:r>
              <a:rPr lang="uk-UA" sz="1400" b="1" dirty="0" smtClean="0">
                <a:solidFill>
                  <a:schemeClr val="tx1"/>
                </a:solidFill>
              </a:rPr>
              <a:t> № 52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1792" y="5405895"/>
            <a:ext cx="2509737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600" b="1" dirty="0" err="1">
                <a:solidFill>
                  <a:schemeClr val="tx1"/>
                </a:solidFill>
              </a:rPr>
              <a:t>Берьозкіна</a:t>
            </a:r>
            <a:r>
              <a:rPr lang="uk-UA" sz="1600" b="1" dirty="0">
                <a:solidFill>
                  <a:schemeClr val="tx1"/>
                </a:solidFill>
              </a:rPr>
              <a:t> Марія</a:t>
            </a:r>
            <a:r>
              <a:rPr lang="uk-UA" sz="1600" b="1" dirty="0" smtClean="0">
                <a:solidFill>
                  <a:schemeClr val="tx1"/>
                </a:solidFill>
              </a:rPr>
              <a:t>,</a:t>
            </a:r>
            <a:endParaRPr lang="uk-UA" sz="1600" b="1" dirty="0">
              <a:solidFill>
                <a:schemeClr val="tx1"/>
              </a:solidFill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</a:t>
            </a:r>
            <a:r>
              <a:rPr lang="uk-UA" sz="1400" b="1" dirty="0">
                <a:solidFill>
                  <a:schemeClr val="tx1"/>
                </a:solidFill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</a:rPr>
              <a:t>11 </a:t>
            </a:r>
            <a:r>
              <a:rPr lang="uk-UA" sz="1400" b="1" dirty="0">
                <a:solidFill>
                  <a:schemeClr val="tx1"/>
                </a:solidFill>
              </a:rPr>
              <a:t>кл. ЗО № </a:t>
            </a:r>
            <a:r>
              <a:rPr lang="uk-UA" sz="1400" b="1" dirty="0" smtClean="0">
                <a:solidFill>
                  <a:schemeClr val="tx1"/>
                </a:solidFill>
              </a:rPr>
              <a:t>13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145317">
            <a:off x="4248170" y="2217014"/>
            <a:ext cx="37536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«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Україна – </a:t>
            </a:r>
          </a:p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мій світ натхнення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»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344">
        <p:fade/>
      </p:transition>
    </mc:Choice>
    <mc:Fallback>
      <p:transition spd="med" advClick="0" advTm="63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" grpId="0" build="p" animBg="1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" r="41"/>
          <a:stretch/>
        </p:blipFill>
        <p:spPr>
          <a:xfrm>
            <a:off x="936626" y="1318142"/>
            <a:ext cx="3160352" cy="4363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descr="D:\ММЦ\ОТМ\Конкурси\Конкурси 2020-2021\IMG_2521.JPG" id="8" name="Рисунок 7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018" y="1318142"/>
            <a:ext cx="2979314" cy="436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525000" y="5508064"/>
            <a:ext cx="2509737" cy="718775"/>
          </a:xfrm>
          <a:prstGeom prst="rect">
            <a:avLst/>
          </a:prstGeo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 fontScale="70000" lnSpcReduction="20000"/>
          </a:bodyPr>
          <a:lstStyle>
            <a:lvl1pPr algn="l" defTabSz="609585" eaLnBrk="1" hangingPunct="1" indent="0" latinLnBrk="0" marL="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609585" eaLnBrk="1" hangingPunct="1" indent="0" latinLnBrk="0" marL="609585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1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609585" eaLnBrk="1" hangingPunct="1" indent="0" latinLnBrk="0" marL="121917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8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609585" eaLnBrk="1" hangingPunct="1" indent="0" latinLnBrk="0" marL="182875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609585" eaLnBrk="1" hangingPunct="1" indent="0" latinLnBrk="0" marL="243833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609585" eaLnBrk="1" hangingPunct="1" indent="0" latinLnBrk="0" marL="304792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609585" eaLnBrk="1" hangingPunct="1" indent="0" latinLnBrk="0" marL="365750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609585" eaLnBrk="1" hangingPunct="1" indent="0" latinLnBrk="0" marL="4267093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609585" eaLnBrk="1" hangingPunct="1" indent="0" latinLnBrk="0" marL="4876678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2200">
                <a:solidFill>
                  <a:schemeClr val="tx1"/>
                </a:solidFill>
              </a:rPr>
              <a:t>Мамонтова Катерина,</a:t>
            </a:r>
            <a:endParaRPr b="1" dirty="0" lang="ru-RU" sz="2200">
              <a:solidFill>
                <a:schemeClr val="tx1"/>
              </a:solidFill>
            </a:endParaRPr>
          </a:p>
          <a:p>
            <a:r>
              <a:rPr b="1" dirty="0" lang="uk-UA" smtClean="0" sz="2000">
                <a:solidFill>
                  <a:schemeClr val="tx1"/>
                </a:solidFill>
              </a:rPr>
              <a:t>учениця 11 кл. ЗО № 121</a:t>
            </a:r>
            <a:endParaRPr b="1" dirty="0" lang="uk-UA" sz="200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925413" y="5508063"/>
            <a:ext cx="2509737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b="1" dirty="0" lang="uk-UA" sz="1400">
                <a:solidFill>
                  <a:schemeClr val="tx1"/>
                </a:solidFill>
              </a:rPr>
              <a:t>Чорна Анна,</a:t>
            </a:r>
          </a:p>
          <a:p>
            <a:r>
              <a:rPr b="1" dirty="0" lang="uk-UA" sz="1400">
                <a:solidFill>
                  <a:schemeClr val="tx1"/>
                </a:solidFill>
              </a:rPr>
              <a:t>учениця 7 кл. ЗО № 103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83" y="5103312"/>
            <a:ext cx="4351041" cy="3240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121452" y="8204730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Глушко </a:t>
            </a:r>
            <a:r>
              <a:rPr b="1" dirty="0" lang="uk-UA" smtClean="0" sz="1400">
                <a:solidFill>
                  <a:schemeClr val="tx1"/>
                </a:solidFill>
              </a:rPr>
              <a:t>Єлизавета,</a:t>
            </a: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учениця </a:t>
            </a:r>
            <a:r>
              <a:rPr b="1" dirty="0" lang="uk-UA" sz="1400">
                <a:solidFill>
                  <a:schemeClr val="tx1"/>
                </a:solidFill>
              </a:rPr>
              <a:t>9</a:t>
            </a:r>
            <a:r>
              <a:rPr b="1" dirty="0" lang="uk-UA" smtClean="0" sz="1400">
                <a:solidFill>
                  <a:schemeClr val="tx1"/>
                </a:solidFill>
              </a:rPr>
              <a:t> </a:t>
            </a:r>
            <a:r>
              <a:rPr b="1" dirty="0" lang="uk-UA" sz="1400">
                <a:solidFill>
                  <a:schemeClr val="tx1"/>
                </a:solidFill>
              </a:rPr>
              <a:t>кл. ЗО № </a:t>
            </a:r>
            <a:r>
              <a:rPr b="1" dirty="0" lang="uk-UA" smtClean="0" sz="1400">
                <a:solidFill>
                  <a:schemeClr val="tx1"/>
                </a:solidFill>
              </a:rPr>
              <a:t>46</a:t>
            </a:r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145317">
            <a:off x="4129575" y="2229638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4549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5081" p14:dur="700" spd="med">
        <p:fade/>
      </p:transition>
    </mc:Choice>
    <mc:Fallback>
      <p:transition advClick="0" advTm="15081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21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3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2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7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2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1"/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build="p" grpId="0" spid="10"/>
      <p:bldP animBg="1" build="p" grpId="0" spid="3"/>
      <p:bldP animBg="1" grpId="0" spid="9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/>
          <a:stretch/>
        </p:blipFill>
        <p:spPr>
          <a:xfrm>
            <a:off x="4191373" y="5300997"/>
            <a:ext cx="4452242" cy="32177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40" y="1318142"/>
            <a:ext cx="3037500" cy="4320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942505" y="5278754"/>
            <a:ext cx="2509737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b="1" dirty="0" lang="uk-UA" sz="1400">
                <a:solidFill>
                  <a:schemeClr val="tx1"/>
                </a:solidFill>
              </a:rPr>
              <a:t>Дудник Валерія</a:t>
            </a:r>
            <a:r>
              <a:rPr b="1" dirty="0" lang="uk-UA" smtClean="0" sz="1400">
                <a:solidFill>
                  <a:schemeClr val="tx1"/>
                </a:solidFill>
              </a:rPr>
              <a:t>,</a:t>
            </a: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учениця </a:t>
            </a:r>
            <a:r>
              <a:rPr b="1" dirty="0" lang="uk-UA" sz="1400">
                <a:solidFill>
                  <a:schemeClr val="tx1"/>
                </a:solidFill>
              </a:rPr>
              <a:t>9</a:t>
            </a:r>
            <a:r>
              <a:rPr b="1" dirty="0" lang="uk-UA" smtClean="0" sz="1400">
                <a:solidFill>
                  <a:schemeClr val="tx1"/>
                </a:solidFill>
              </a:rPr>
              <a:t> </a:t>
            </a:r>
            <a:r>
              <a:rPr b="1" dirty="0" lang="uk-UA" sz="1400">
                <a:solidFill>
                  <a:schemeClr val="tx1"/>
                </a:solidFill>
              </a:rPr>
              <a:t>кл. ЗО № </a:t>
            </a:r>
            <a:r>
              <a:rPr b="1" dirty="0" lang="uk-UA" smtClean="0" sz="1400">
                <a:solidFill>
                  <a:schemeClr val="tx1"/>
                </a:solidFill>
              </a:rPr>
              <a:t>82</a:t>
            </a:r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623579" y="8250382"/>
            <a:ext cx="2509737" cy="61284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Кононенко Софія, учениця </a:t>
            </a:r>
            <a:r>
              <a:rPr b="1" dirty="0" lang="uk-UA" smtClean="0" sz="1400">
                <a:solidFill>
                  <a:schemeClr val="tx1"/>
                </a:solidFill>
              </a:rPr>
              <a:t>67кл</a:t>
            </a:r>
            <a:r>
              <a:rPr b="1" dirty="0" lang="uk-UA" sz="1400">
                <a:solidFill>
                  <a:schemeClr val="tx1"/>
                </a:solidFill>
              </a:rPr>
              <a:t>, ЗО № </a:t>
            </a:r>
            <a:r>
              <a:rPr b="1" dirty="0" lang="uk-UA" smtClean="0" sz="1400">
                <a:solidFill>
                  <a:schemeClr val="tx1"/>
                </a:solidFill>
              </a:rPr>
              <a:t>46</a:t>
            </a:r>
            <a:endParaRPr b="1" dirty="0" lang="uk-UA" sz="140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63" y="1325396"/>
            <a:ext cx="2888105" cy="432000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709297" y="5300997"/>
            <a:ext cx="2509737" cy="718775"/>
          </a:xfrm>
          <a:prstGeom prst="rect">
            <a:avLst/>
          </a:prstGeo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609585" eaLnBrk="1" hangingPunct="1" indent="0" latinLnBrk="0" marL="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609585" eaLnBrk="1" hangingPunct="1" indent="0" latinLnBrk="0" marL="609585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1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609585" eaLnBrk="1" hangingPunct="1" indent="0" latinLnBrk="0" marL="121917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8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609585" eaLnBrk="1" hangingPunct="1" indent="0" latinLnBrk="0" marL="182875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609585" eaLnBrk="1" hangingPunct="1" indent="0" latinLnBrk="0" marL="243833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609585" eaLnBrk="1" hangingPunct="1" indent="0" latinLnBrk="0" marL="304792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609585" eaLnBrk="1" hangingPunct="1" indent="0" latinLnBrk="0" marL="365750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609585" eaLnBrk="1" hangingPunct="1" indent="0" latinLnBrk="0" marL="4267093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609585" eaLnBrk="1" hangingPunct="1" indent="0" latinLnBrk="0" marL="4876678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400">
                <a:solidFill>
                  <a:schemeClr val="tx1"/>
                </a:solidFill>
              </a:rPr>
              <a:t>Лапіна </a:t>
            </a:r>
            <a:r>
              <a:rPr b="1" dirty="0" lang="uk-UA" smtClean="0" sz="1400">
                <a:solidFill>
                  <a:schemeClr val="tx1"/>
                </a:solidFill>
              </a:rPr>
              <a:t>Марія,</a:t>
            </a:r>
          </a:p>
          <a:p>
            <a:r>
              <a:rPr b="1" dirty="0" lang="uk-UA" smtClean="0" sz="1400">
                <a:solidFill>
                  <a:schemeClr val="tx1"/>
                </a:solidFill>
              </a:rPr>
              <a:t>учениця 9 кл. ЗО № 82</a:t>
            </a:r>
            <a:endParaRPr b="1" dirty="0" lang="uk-UA" sz="140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145317">
            <a:off x="4129575" y="2229639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0625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4286" p14:dur="700" spd="med">
        <p:fade/>
      </p:transition>
    </mc:Choice>
    <mc:Fallback>
      <p:transition advClick="0" advTm="14286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2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6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2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3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4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build="p" grpId="0" spid="3" uiExpand="1"/>
      <p:bldP animBg="1" grpId="0" spid="9"/>
      <p:bldP animBg="1" build="p" grpId="0" spid="11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69" y="1273079"/>
            <a:ext cx="4462702" cy="4462702"/>
          </a:xfrm>
          <a:prstGeom prst="rect">
            <a:avLst/>
          </a:prstGeom>
        </p:spPr>
      </p:pic>
      <p:pic>
        <p:nvPicPr>
          <p:cNvPr id="12" name="Рисунок 11" descr="D:\ММЦ\ОТМ\Конкурси\Конкурси 2020-2021\IMG_25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50" y="5376393"/>
            <a:ext cx="4766741" cy="32499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Міський творчо-ігровий проєкт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«Творчій квест-марафон»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912791" y="8248362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tx1"/>
                </a:solidFill>
              </a:rPr>
              <a:t>Фоменко Злата,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</a:t>
            </a:r>
            <a:r>
              <a:rPr lang="uk-UA" sz="1400" b="1" dirty="0">
                <a:solidFill>
                  <a:schemeClr val="tx1"/>
                </a:solidFill>
              </a:rPr>
              <a:t>5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>
                <a:solidFill>
                  <a:schemeClr val="tx1"/>
                </a:solidFill>
              </a:rPr>
              <a:t>кл. ЗО </a:t>
            </a:r>
            <a:r>
              <a:rPr lang="uk-UA" sz="1400" b="1" dirty="0" smtClean="0">
                <a:solidFill>
                  <a:schemeClr val="tx1"/>
                </a:solidFill>
              </a:rPr>
              <a:t>Г № 1</a:t>
            </a:r>
            <a:endParaRPr lang="uk-UA" sz="1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318142"/>
            <a:ext cx="3313229" cy="44176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0617" y="5376393"/>
            <a:ext cx="2509737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400" b="1" dirty="0">
                <a:solidFill>
                  <a:schemeClr val="tx1"/>
                </a:solidFill>
              </a:rPr>
              <a:t>Шевченко Ольга,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учениця 10 кл. ЗО № </a:t>
            </a:r>
            <a:r>
              <a:rPr lang="uk-UA" sz="1400" b="1" dirty="0" smtClean="0">
                <a:solidFill>
                  <a:schemeClr val="tx1"/>
                </a:solidFill>
              </a:rPr>
              <a:t>6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670117" y="5376393"/>
            <a:ext cx="2509737" cy="718775"/>
          </a:xfrm>
          <a:prstGeom prst="rect">
            <a:avLst/>
          </a:prstGeo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tx1"/>
                </a:solidFill>
              </a:rPr>
              <a:t>Шпакова </a:t>
            </a:r>
            <a:r>
              <a:rPr lang="uk-UA" sz="1400" b="1" dirty="0" smtClean="0">
                <a:solidFill>
                  <a:schemeClr val="tx1"/>
                </a:solidFill>
              </a:rPr>
              <a:t>Дар'я, </a:t>
            </a: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8 кл. ЗО № 113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145317">
            <a:off x="3975977" y="2285438"/>
            <a:ext cx="37536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«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Україна – </a:t>
            </a:r>
          </a:p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мій світ натхнення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»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1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638">
        <p:fade/>
      </p:transition>
    </mc:Choice>
    <mc:Fallback>
      <p:transition spd="med" advClick="0" advTm="13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 animBg="1"/>
      <p:bldP spid="11" grpId="0" uiExpand="1" build="p" animBg="1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36" y="1318141"/>
            <a:ext cx="3263205" cy="43509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marL="457200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Міський творчо-ігровий проєкт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>
              <a:lnSpc>
                <a:spcPct val="115000"/>
              </a:lnSpc>
            </a:pPr>
            <a:r>
              <a:rPr dirty="0" i="1" lang="uk-UA" sz="28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   «Творчій квест-марафон»</a:t>
            </a:r>
            <a:endParaRPr dirty="0" i="1" lang="ru-RU" sz="28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" r="19"/>
          <a:stretch/>
        </p:blipFill>
        <p:spPr>
          <a:xfrm>
            <a:off x="1022588" y="1318142"/>
            <a:ext cx="3131269" cy="4350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1" r="-54"/>
          <a:stretch/>
        </p:blipFill>
        <p:spPr>
          <a:xfrm>
            <a:off x="4455859" y="5309694"/>
            <a:ext cx="4376396" cy="3249158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270131" y="8199464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342900" eaLnBrk="1" hangingPunct="1" indent="0" latinLnBrk="0" marL="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3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342900" eaLnBrk="1" hangingPunct="1" indent="0" latinLnBrk="0" marL="3429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342900" eaLnBrk="1" hangingPunct="1" indent="0" latinLnBrk="0" marL="6858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342900" eaLnBrk="1" hangingPunct="1" indent="0" latinLnBrk="0" marL="10287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342900" eaLnBrk="1" hangingPunct="1" indent="0" latinLnBrk="0" marL="13716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342900" eaLnBrk="1" hangingPunct="1" indent="0" latinLnBrk="0" marL="17145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342900" eaLnBrk="1" hangingPunct="1" indent="0" latinLnBrk="0" marL="20574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342900" eaLnBrk="1" hangingPunct="1" indent="0" latinLnBrk="0" marL="24003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342900" eaLnBrk="1" hangingPunct="1" indent="0" latinLnBrk="0" marL="2743200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err="1" lang="uk-UA" sz="1600">
                <a:solidFill>
                  <a:schemeClr val="tx1"/>
                </a:solidFill>
              </a:rPr>
              <a:t>Мендрух</a:t>
            </a:r>
            <a:r>
              <a:rPr b="1" dirty="0" lang="uk-UA" sz="1600">
                <a:solidFill>
                  <a:schemeClr val="tx1"/>
                </a:solidFill>
              </a:rPr>
              <a:t> Олена</a:t>
            </a:r>
            <a:r>
              <a:rPr b="1" dirty="0" lang="uk-UA" smtClean="0" sz="1600">
                <a:solidFill>
                  <a:schemeClr val="tx1"/>
                </a:solidFill>
              </a:rPr>
              <a:t>,</a:t>
            </a:r>
          </a:p>
          <a:p>
            <a:r>
              <a:rPr b="1" dirty="0" lang="uk-UA" smtClean="0" sz="1600">
                <a:solidFill>
                  <a:schemeClr val="tx1"/>
                </a:solidFill>
              </a:rPr>
              <a:t>учениця </a:t>
            </a:r>
            <a:r>
              <a:rPr b="1" dirty="0" lang="uk-UA" sz="1600">
                <a:solidFill>
                  <a:schemeClr val="tx1"/>
                </a:solidFill>
              </a:rPr>
              <a:t>8</a:t>
            </a:r>
            <a:r>
              <a:rPr b="1" dirty="0" lang="uk-UA" smtClean="0" sz="1600">
                <a:solidFill>
                  <a:schemeClr val="tx1"/>
                </a:solidFill>
              </a:rPr>
              <a:t> </a:t>
            </a:r>
            <a:r>
              <a:rPr b="1" dirty="0" lang="uk-UA" sz="1600">
                <a:solidFill>
                  <a:schemeClr val="tx1"/>
                </a:solidFill>
              </a:rPr>
              <a:t>кл. ЗО № </a:t>
            </a:r>
            <a:r>
              <a:rPr b="1" dirty="0" lang="uk-UA" smtClean="0" sz="1600">
                <a:solidFill>
                  <a:schemeClr val="tx1"/>
                </a:solidFill>
              </a:rPr>
              <a:t>46</a:t>
            </a:r>
            <a:endParaRPr dirty="0" lang="ru-RU" sz="1600">
              <a:solidFill>
                <a:schemeClr val="tx1"/>
              </a:solidFill>
            </a:endParaRPr>
          </a:p>
          <a:p>
            <a:endParaRPr b="1" dirty="0" lang="uk-UA" sz="160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655966" y="5309694"/>
            <a:ext cx="2509737" cy="718775"/>
          </a:xfrm>
          <a:prstGeom prst="rect">
            <a:avLst/>
          </a:prstGeo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bIns="45720" lIns="91440" rIns="91440" rtlCol="0" tIns="45720" vert="horz">
            <a:normAutofit lnSpcReduction="10000"/>
          </a:bodyPr>
          <a:lstStyle>
            <a:lvl1pPr algn="l" defTabSz="609585" eaLnBrk="1" hangingPunct="1" indent="0" latinLnBrk="0" marL="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609585" eaLnBrk="1" hangingPunct="1" indent="0" latinLnBrk="0" marL="609585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21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609585" eaLnBrk="1" hangingPunct="1" indent="0" latinLnBrk="0" marL="1219170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867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609585" eaLnBrk="1" hangingPunct="1" indent="0" latinLnBrk="0" marL="182875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609585" eaLnBrk="1" hangingPunct="1" indent="0" latinLnBrk="0" marL="243833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609585" eaLnBrk="1" hangingPunct="1" indent="0" latinLnBrk="0" marL="3047924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609585" eaLnBrk="1" hangingPunct="1" indent="0" latinLnBrk="0" marL="3657509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609585" eaLnBrk="1" hangingPunct="1" indent="0" latinLnBrk="0" marL="4267093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609585" eaLnBrk="1" hangingPunct="1" indent="0" latinLnBrk="0" marL="4876678" rtl="0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lang="uk-UA" sz="1600">
                <a:solidFill>
                  <a:schemeClr val="tx1"/>
                </a:solidFill>
              </a:rPr>
              <a:t>Чорний Владислав,</a:t>
            </a:r>
            <a:endParaRPr b="1" dirty="0" lang="uk-UA" smtClean="0" sz="1600">
              <a:solidFill>
                <a:schemeClr val="tx1"/>
              </a:solidFill>
            </a:endParaRPr>
          </a:p>
          <a:p>
            <a:r>
              <a:rPr b="1" dirty="0" lang="uk-UA" smtClean="0" sz="1600">
                <a:solidFill>
                  <a:schemeClr val="tx1"/>
                </a:solidFill>
              </a:rPr>
              <a:t>учень 9 кл. ЗО № 103</a:t>
            </a:r>
            <a:endParaRPr b="1" dirty="0" lang="uk-UA" sz="160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732631" y="5309694"/>
            <a:ext cx="2509737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b="1" dirty="0" lang="uk-UA" sz="1600">
                <a:solidFill>
                  <a:schemeClr val="tx1"/>
                </a:solidFill>
              </a:rPr>
              <a:t>Таран Віталій</a:t>
            </a:r>
            <a:r>
              <a:rPr b="1" dirty="0" lang="uk-UA" smtClean="0" sz="1600">
                <a:solidFill>
                  <a:schemeClr val="tx1"/>
                </a:solidFill>
              </a:rPr>
              <a:t>,</a:t>
            </a:r>
          </a:p>
          <a:p>
            <a:r>
              <a:rPr b="1" dirty="0" lang="uk-UA" smtClean="0" sz="1600">
                <a:solidFill>
                  <a:schemeClr val="tx1"/>
                </a:solidFill>
              </a:rPr>
              <a:t>учень 8 </a:t>
            </a:r>
            <a:r>
              <a:rPr b="1" dirty="0" lang="uk-UA" sz="1600">
                <a:solidFill>
                  <a:schemeClr val="tx1"/>
                </a:solidFill>
              </a:rPr>
              <a:t>кл. ЗО № </a:t>
            </a:r>
            <a:r>
              <a:rPr b="1" dirty="0" lang="uk-UA" smtClean="0" sz="1600">
                <a:solidFill>
                  <a:schemeClr val="tx1"/>
                </a:solidFill>
              </a:rPr>
              <a:t>39</a:t>
            </a:r>
            <a:endParaRPr b="1" dirty="0" lang="uk-UA" sz="160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145317">
            <a:off x="4129575" y="2229638"/>
            <a:ext cx="3753661" cy="21236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«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Україна – </a:t>
            </a:r>
          </a:p>
          <a:p>
            <a:pPr algn="ctr"/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</a:rPr>
              <a:t>мій світ натхнення</a:t>
            </a:r>
            <a:r>
              <a:rPr b="1" dirty="0" i="1" lang="uk-UA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40602050305030304" pitchFamily="18" typeface="Book Antiqua"/>
                <a:ea charset="0" panose="020F0502020204030204" pitchFamily="34" typeface="Calibri"/>
              </a:rPr>
              <a:t>»</a:t>
            </a:r>
            <a:endParaRPr b="1" dirty="0" i="1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40602050305030304" pitchFamily="18"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35455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997" p14:dur="700" spd="med">
        <p:fade/>
      </p:transition>
    </mc:Choice>
    <mc:Fallback>
      <p:transition advClick="0" advTm="5997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  <p:bldP animBg="1" build="p" grpId="0" spid="11"/>
      <p:bldP animBg="1" build="p" grpId="0" s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:\ММЦ\ОТМ\Конкурси\Конкурси 2020-2021\IMG_2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67" y="1227015"/>
            <a:ext cx="3126661" cy="43480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Міський творчо-ігровий проєкт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«Творчій квест-марафон»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6" y="1318142"/>
            <a:ext cx="4079006" cy="435094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670117" y="5376393"/>
            <a:ext cx="2509737" cy="718775"/>
          </a:xfrm>
          <a:prstGeom prst="rect">
            <a:avLst/>
          </a:prstGeo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chemeClr val="tx1"/>
                </a:solidFill>
              </a:rPr>
              <a:t>Шпакова </a:t>
            </a:r>
            <a:r>
              <a:rPr lang="uk-UA" sz="1400" b="1" dirty="0" smtClean="0">
                <a:solidFill>
                  <a:schemeClr val="tx1"/>
                </a:solidFill>
              </a:rPr>
              <a:t>Дар'я, </a:t>
            </a: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8 кл. ЗО № 113</a:t>
            </a:r>
            <a:endParaRPr lang="uk-UA" sz="1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7" y="5193230"/>
            <a:ext cx="4509655" cy="3382241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270131" y="8160349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 err="1">
                <a:solidFill>
                  <a:schemeClr val="tx1"/>
                </a:solidFill>
              </a:rPr>
              <a:t>Кіпіфані</a:t>
            </a:r>
            <a:r>
              <a:rPr lang="uk-UA" sz="1400" b="1" dirty="0">
                <a:solidFill>
                  <a:schemeClr val="tx1"/>
                </a:solidFill>
              </a:rPr>
              <a:t> </a:t>
            </a:r>
            <a:r>
              <a:rPr lang="uk-UA" sz="1400" b="1" dirty="0" err="1">
                <a:solidFill>
                  <a:schemeClr val="tx1"/>
                </a:solidFill>
              </a:rPr>
              <a:t>Лела</a:t>
            </a:r>
            <a:r>
              <a:rPr lang="uk-UA" sz="1400" b="1" dirty="0">
                <a:solidFill>
                  <a:schemeClr val="tx1"/>
                </a:solidFill>
              </a:rPr>
              <a:t>, 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uk-UA" sz="1400" b="1" dirty="0">
                <a:solidFill>
                  <a:schemeClr val="tx1"/>
                </a:solidFill>
              </a:rPr>
              <a:t>учениця </a:t>
            </a:r>
            <a:r>
              <a:rPr lang="uk-UA" sz="1400" b="1" dirty="0" smtClean="0">
                <a:solidFill>
                  <a:schemeClr val="tx1"/>
                </a:solidFill>
              </a:rPr>
              <a:t>10 </a:t>
            </a:r>
            <a:r>
              <a:rPr lang="uk-UA" sz="1400" b="1" dirty="0">
                <a:solidFill>
                  <a:schemeClr val="tx1"/>
                </a:solidFill>
              </a:rPr>
              <a:t>кл. ЗО № </a:t>
            </a:r>
            <a:r>
              <a:rPr lang="uk-UA" sz="1400" b="1" dirty="0" smtClean="0">
                <a:solidFill>
                  <a:schemeClr val="tx1"/>
                </a:solidFill>
              </a:rPr>
              <a:t>32</a:t>
            </a:r>
            <a:endParaRPr lang="ru-RU" sz="1400" dirty="0">
              <a:solidFill>
                <a:schemeClr val="tx1"/>
              </a:solidFill>
            </a:endParaRPr>
          </a:p>
          <a:p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6879" y="5215647"/>
            <a:ext cx="2509737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600" b="1" dirty="0" err="1">
                <a:solidFill>
                  <a:schemeClr val="tx1"/>
                </a:solidFill>
              </a:rPr>
              <a:t>Сафонова</a:t>
            </a:r>
            <a:r>
              <a:rPr lang="uk-UA" sz="1600" b="1" dirty="0">
                <a:solidFill>
                  <a:schemeClr val="tx1"/>
                </a:solidFill>
              </a:rPr>
              <a:t> Марія,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10 </a:t>
            </a:r>
            <a:r>
              <a:rPr lang="uk-UA" sz="1400" b="1" dirty="0">
                <a:solidFill>
                  <a:schemeClr val="tx1"/>
                </a:solidFill>
              </a:rPr>
              <a:t>кл. ЗО № </a:t>
            </a:r>
            <a:r>
              <a:rPr lang="uk-UA" sz="1400" b="1" dirty="0" smtClean="0">
                <a:solidFill>
                  <a:schemeClr val="tx1"/>
                </a:solidFill>
              </a:rPr>
              <a:t>52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145317">
            <a:off x="4129575" y="2229638"/>
            <a:ext cx="37536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«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Україна – </a:t>
            </a:r>
          </a:p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мій світ натхнення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»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8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866">
        <p:fade/>
      </p:transition>
    </mc:Choice>
    <mc:Fallback>
      <p:transition spd="med" advClick="0" advTm="13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9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Документы Ира\Карантин\Результат карантина\ИЗО\8 день захисту\IMG_822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44" y="5405624"/>
            <a:ext cx="4776214" cy="32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80617" y="234768"/>
            <a:ext cx="734438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Міський творчо-ігровий проєкт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uk-UA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«Творчій квест-марафон»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145317">
            <a:off x="4129575" y="2229638"/>
            <a:ext cx="375366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«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Україна – </a:t>
            </a:r>
          </a:p>
          <a:p>
            <a:pPr algn="ctr"/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мій світ натхнення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</a:rPr>
              <a:t>»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270131" y="8289362"/>
            <a:ext cx="2509737" cy="718775"/>
          </a:xfrm>
          <a:prstGeom prst="rect">
            <a:avLst/>
          </a:prstGeom>
          <a:effectLst>
            <a:glow rad="393700">
              <a:schemeClr val="accent1">
                <a:alpha val="52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 smtClean="0">
                <a:solidFill>
                  <a:schemeClr val="tx1"/>
                </a:solidFill>
              </a:rPr>
              <a:t>Грекова Катерина,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uk-UA" sz="1400" b="1" dirty="0">
                <a:solidFill>
                  <a:schemeClr val="tx1"/>
                </a:solidFill>
              </a:rPr>
              <a:t>учениця </a:t>
            </a:r>
            <a:r>
              <a:rPr lang="uk-UA" sz="1400" b="1" dirty="0" smtClean="0">
                <a:solidFill>
                  <a:schemeClr val="tx1"/>
                </a:solidFill>
              </a:rPr>
              <a:t>8 </a:t>
            </a:r>
            <a:r>
              <a:rPr lang="uk-UA" sz="1400" b="1" dirty="0">
                <a:solidFill>
                  <a:schemeClr val="tx1"/>
                </a:solidFill>
              </a:rPr>
              <a:t>кл. ЗО № </a:t>
            </a:r>
            <a:r>
              <a:rPr lang="uk-UA" sz="1400" b="1" dirty="0" smtClean="0">
                <a:solidFill>
                  <a:schemeClr val="tx1"/>
                </a:solidFill>
              </a:rPr>
              <a:t>46</a:t>
            </a:r>
            <a:endParaRPr lang="ru-RU" sz="1400" b="1" dirty="0">
              <a:solidFill>
                <a:schemeClr val="tx1"/>
              </a:solidFill>
            </a:endParaRPr>
          </a:p>
          <a:p>
            <a:endParaRPr lang="uk-UA" sz="1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D:\Документы Ира\Карантин\Результат карантина\ИЗО\8 день захисту\IMG_817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08" y="1308222"/>
            <a:ext cx="3191976" cy="43102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3161" y="5391630"/>
            <a:ext cx="2571562" cy="718775"/>
          </a:xfr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Тищенко Віолета,</a:t>
            </a:r>
            <a:endParaRPr lang="uk-UA" sz="1400" b="1" dirty="0">
              <a:solidFill>
                <a:schemeClr val="tx1"/>
              </a:solidFill>
            </a:endParaRPr>
          </a:p>
          <a:p>
            <a:r>
              <a:rPr lang="uk-UA" sz="1400" b="1" dirty="0">
                <a:solidFill>
                  <a:schemeClr val="tx1"/>
                </a:solidFill>
              </a:rPr>
              <a:t>учениця 8</a:t>
            </a:r>
            <a:r>
              <a:rPr lang="uk-UA" sz="1400" b="1" dirty="0" smtClean="0">
                <a:solidFill>
                  <a:schemeClr val="tx1"/>
                </a:solidFill>
              </a:rPr>
              <a:t> </a:t>
            </a:r>
            <a:r>
              <a:rPr lang="uk-UA" sz="1400" b="1" dirty="0">
                <a:solidFill>
                  <a:schemeClr val="tx1"/>
                </a:solidFill>
              </a:rPr>
              <a:t>кл. ЗО № 6</a:t>
            </a:r>
          </a:p>
        </p:txBody>
      </p:sp>
      <p:pic>
        <p:nvPicPr>
          <p:cNvPr id="13" name="Рисунок 12" descr="D:\Документы Ира\Карантин\Результат карантина\ИЗО\8 день захисту\IMG_8236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85" y="1308222"/>
            <a:ext cx="3545732" cy="43102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9611382" y="5405624"/>
            <a:ext cx="2571562" cy="718775"/>
          </a:xfrm>
          <a:prstGeom prst="rect">
            <a:avLst/>
          </a:prstGeom>
          <a:effectLst>
            <a:glow rad="381000">
              <a:schemeClr val="accent1">
                <a:alpha val="51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 smtClean="0">
                <a:solidFill>
                  <a:schemeClr val="tx1"/>
                </a:solidFill>
              </a:rPr>
              <a:t>Семенова Вікторія,</a:t>
            </a: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8 кл. ЗО № 6</a:t>
            </a:r>
            <a:endParaRPr lang="uk-UA" sz="1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60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46">
        <p:fade/>
      </p:transition>
    </mc:Choice>
    <mc:Fallback>
      <p:transition spd="med" advClick="0" advTm="48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 animBg="1"/>
      <p:bldP spid="14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694</TotalTime>
  <Words>646</Words>
  <Application>Microsoft Office PowerPoint</Application>
  <PresentationFormat>Произвольный</PresentationFormat>
  <Paragraphs>144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Book Antiqua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64</cp:revision>
  <dcterms:created xsi:type="dcterms:W3CDTF">2021-08-04T07:54:57Z</dcterms:created>
  <dcterms:modified xsi:type="dcterms:W3CDTF">2021-09-09T10:24:05Z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7053447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