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0" r:id="rId3"/>
    <p:sldId id="271" r:id="rId4"/>
    <p:sldId id="264" r:id="rId5"/>
    <p:sldId id="257" r:id="rId6"/>
    <p:sldId id="262" r:id="rId7"/>
    <p:sldId id="263" r:id="rId8"/>
    <p:sldId id="268" r:id="rId9"/>
    <p:sldId id="273" r:id="rId10"/>
    <p:sldId id="272" r:id="rId11"/>
    <p:sldId id="267" r:id="rId12"/>
    <p:sldId id="278" r:id="rId13"/>
    <p:sldId id="279" r:id="rId14"/>
    <p:sldId id="280" r:id="rId15"/>
    <p:sldId id="281" r:id="rId16"/>
    <p:sldId id="265" r:id="rId17"/>
    <p:sldId id="266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otd.dniprorada.gov.ua/vpershe-v-ukraini-festyval-art-stream-dnipro-vidbulas-persha-tvorcha-maysterka-z-pidhotovky-festyvaliu/" TargetMode="External"/><Relationship Id="rId1" Type="http://schemas.openxmlformats.org/officeDocument/2006/relationships/hyperlink" Target="http://otd.dniprorada.gov.ua/dniprovskyy-miskyy-proiekt-tvorchiy-kvest-marafon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otd.dniprorada.gov.ua/vpershe-v-ukraini-festyval-art-stream-dnipro-vidbulas-persha-tvorcha-maysterka-z-pidhotovky-festyvaliu/" TargetMode="External"/><Relationship Id="rId1" Type="http://schemas.openxmlformats.org/officeDocument/2006/relationships/hyperlink" Target="http://otd.dniprorada.gov.ua/dniprovskyy-miskyy-proiekt-tvorchiy-kvest-maraf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FD231-8F7E-43D4-9291-F04398CB2684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3408235-1E8A-4F33-91C8-97FE9DCE2F5E}">
      <dgm:prSet phldrT="[Текст]"/>
      <dgm:spPr/>
      <dgm:t>
        <a:bodyPr/>
        <a:lstStyle/>
        <a:p>
          <a:r>
            <a:rPr lang="uk-UA" b="1" dirty="0"/>
            <a:t>Прес-центр</a:t>
          </a:r>
          <a:endParaRPr lang="ru-RU" b="1" dirty="0"/>
        </a:p>
      </dgm:t>
    </dgm:pt>
    <dgm:pt modelId="{1E6E8DA0-E910-4CC1-B575-A46E31670641}" type="parTrans" cxnId="{2E5460ED-F503-4457-A882-A547FDA5C800}">
      <dgm:prSet/>
      <dgm:spPr/>
      <dgm:t>
        <a:bodyPr/>
        <a:lstStyle/>
        <a:p>
          <a:endParaRPr lang="ru-RU" b="1"/>
        </a:p>
      </dgm:t>
    </dgm:pt>
    <dgm:pt modelId="{0AAA6856-F8F5-496A-8FAC-7E44028BA203}" type="sibTrans" cxnId="{2E5460ED-F503-4457-A882-A547FDA5C800}">
      <dgm:prSet/>
      <dgm:spPr/>
      <dgm:t>
        <a:bodyPr/>
        <a:lstStyle/>
        <a:p>
          <a:endParaRPr lang="ru-RU" b="1"/>
        </a:p>
      </dgm:t>
    </dgm:pt>
    <dgm:pt modelId="{BD6770D7-0098-428C-9C2C-3A95E0901D2C}">
      <dgm:prSet phldrT="[Текст]" custT="1"/>
      <dgm:spPr/>
      <dgm:t>
        <a:bodyPr/>
        <a:lstStyle/>
        <a:p>
          <a:r>
            <a:rPr lang="uk-UA" sz="1200" b="1" dirty="0"/>
            <a:t>Новини,</a:t>
          </a:r>
          <a:endParaRPr lang="ru-RU" sz="1200" b="1" dirty="0"/>
        </a:p>
      </dgm:t>
    </dgm:pt>
    <dgm:pt modelId="{FE3516F3-7566-4DA8-95CC-BB0BF3F69D7F}" type="parTrans" cxnId="{80E67F8A-8560-427D-BF93-D93309617310}">
      <dgm:prSet/>
      <dgm:spPr/>
      <dgm:t>
        <a:bodyPr/>
        <a:lstStyle/>
        <a:p>
          <a:endParaRPr lang="ru-RU" b="1"/>
        </a:p>
      </dgm:t>
    </dgm:pt>
    <dgm:pt modelId="{3184C58F-C8DC-4D0C-B3C4-35BFCA37A122}" type="sibTrans" cxnId="{80E67F8A-8560-427D-BF93-D93309617310}">
      <dgm:prSet/>
      <dgm:spPr/>
      <dgm:t>
        <a:bodyPr/>
        <a:lstStyle/>
        <a:p>
          <a:endParaRPr lang="ru-RU" b="1"/>
        </a:p>
      </dgm:t>
    </dgm:pt>
    <dgm:pt modelId="{951496CB-7648-42D1-9715-84BB18E322CF}">
      <dgm:prSet phldrT="[Текст]" custT="1"/>
      <dgm:spPr/>
      <dgm:t>
        <a:bodyPr/>
        <a:lstStyle/>
        <a:p>
          <a:r>
            <a:rPr lang="uk-UA" sz="1200" b="1" dirty="0"/>
            <a:t>Анонс,</a:t>
          </a:r>
          <a:endParaRPr lang="ru-RU" sz="1200" b="1" dirty="0"/>
        </a:p>
      </dgm:t>
    </dgm:pt>
    <dgm:pt modelId="{B7E34EA3-D6CE-44E7-963F-350651A53E73}" type="parTrans" cxnId="{11922D5B-F3F2-4B2C-BD54-01F33DBC0ACE}">
      <dgm:prSet/>
      <dgm:spPr/>
      <dgm:t>
        <a:bodyPr/>
        <a:lstStyle/>
        <a:p>
          <a:endParaRPr lang="ru-RU" b="1"/>
        </a:p>
      </dgm:t>
    </dgm:pt>
    <dgm:pt modelId="{41AAAE26-8BC7-4B6A-A87B-AE8326AAB4F2}" type="sibTrans" cxnId="{11922D5B-F3F2-4B2C-BD54-01F33DBC0ACE}">
      <dgm:prSet/>
      <dgm:spPr/>
      <dgm:t>
        <a:bodyPr/>
        <a:lstStyle/>
        <a:p>
          <a:endParaRPr lang="ru-RU" b="1"/>
        </a:p>
      </dgm:t>
    </dgm:pt>
    <dgm:pt modelId="{06F90ABD-A078-471E-97FE-4B65CAB4DF60}">
      <dgm:prSet phldrT="[Текст]"/>
      <dgm:spPr/>
      <dgm:t>
        <a:bodyPr/>
        <a:lstStyle/>
        <a:p>
          <a:r>
            <a:rPr lang="uk-UA" b="1" dirty="0"/>
            <a:t>Професійні галузі</a:t>
          </a:r>
          <a:endParaRPr lang="ru-RU" b="1" dirty="0"/>
        </a:p>
      </dgm:t>
    </dgm:pt>
    <dgm:pt modelId="{0DE34A49-2C00-413B-A217-67ECAAA30FB2}" type="parTrans" cxnId="{5CCE54AA-A746-462B-A3D2-97EC32B80774}">
      <dgm:prSet/>
      <dgm:spPr/>
      <dgm:t>
        <a:bodyPr/>
        <a:lstStyle/>
        <a:p>
          <a:endParaRPr lang="ru-RU" b="1"/>
        </a:p>
      </dgm:t>
    </dgm:pt>
    <dgm:pt modelId="{F5047B4B-7618-45DC-86AA-11D9F8394BA0}" type="sibTrans" cxnId="{5CCE54AA-A746-462B-A3D2-97EC32B80774}">
      <dgm:prSet/>
      <dgm:spPr/>
      <dgm:t>
        <a:bodyPr/>
        <a:lstStyle/>
        <a:p>
          <a:endParaRPr lang="ru-RU" b="1"/>
        </a:p>
      </dgm:t>
    </dgm:pt>
    <dgm:pt modelId="{E4C5F7C6-E08A-454D-BFEC-E38CB27996ED}">
      <dgm:prSet phldrT="[Текст]" custT="1"/>
      <dgm:spPr/>
      <dgm:t>
        <a:bodyPr/>
        <a:lstStyle/>
        <a:p>
          <a:r>
            <a:rPr lang="uk-UA" sz="1200" b="1" dirty="0"/>
            <a:t>Мовно-літературна   - Іншомовна</a:t>
          </a:r>
          <a:endParaRPr lang="ru-RU" sz="1200" b="1" dirty="0"/>
        </a:p>
      </dgm:t>
    </dgm:pt>
    <dgm:pt modelId="{02876F5F-A867-4B73-877D-C01A94678B34}" type="parTrans" cxnId="{7D51AFBE-7C97-46D0-96A2-99F79E2E6598}">
      <dgm:prSet/>
      <dgm:spPr/>
      <dgm:t>
        <a:bodyPr/>
        <a:lstStyle/>
        <a:p>
          <a:endParaRPr lang="ru-RU" b="1"/>
        </a:p>
      </dgm:t>
    </dgm:pt>
    <dgm:pt modelId="{E6D5D10F-56FB-430C-BC28-EE009D230B8E}" type="sibTrans" cxnId="{7D51AFBE-7C97-46D0-96A2-99F79E2E6598}">
      <dgm:prSet/>
      <dgm:spPr/>
      <dgm:t>
        <a:bodyPr/>
        <a:lstStyle/>
        <a:p>
          <a:endParaRPr lang="ru-RU" b="1"/>
        </a:p>
      </dgm:t>
    </dgm:pt>
    <dgm:pt modelId="{CB7022C0-345E-4F5D-96BF-9466CD8A51E9}">
      <dgm:prSet phldrT="[Текст]"/>
      <dgm:spPr/>
      <dgm:t>
        <a:bodyPr/>
        <a:lstStyle/>
        <a:p>
          <a:r>
            <a:rPr lang="uk-UA" b="1" dirty="0">
              <a:solidFill>
                <a:schemeClr val="accent2">
                  <a:lumMod val="50000"/>
                </a:schemeClr>
              </a:solidFill>
            </a:rPr>
            <a:t>Репозитарій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FBEF77D3-FAE3-4711-9651-0678C7F973E1}" type="parTrans" cxnId="{F578B0E7-2C53-4487-A003-420AC67E5967}">
      <dgm:prSet/>
      <dgm:spPr/>
      <dgm:t>
        <a:bodyPr/>
        <a:lstStyle/>
        <a:p>
          <a:endParaRPr lang="ru-RU" b="1"/>
        </a:p>
      </dgm:t>
    </dgm:pt>
    <dgm:pt modelId="{BC2365E6-988D-41D8-B330-AE86675635A7}" type="sibTrans" cxnId="{F578B0E7-2C53-4487-A003-420AC67E5967}">
      <dgm:prSet/>
      <dgm:spPr/>
      <dgm:t>
        <a:bodyPr/>
        <a:lstStyle/>
        <a:p>
          <a:endParaRPr lang="ru-RU" b="1"/>
        </a:p>
      </dgm:t>
    </dgm:pt>
    <dgm:pt modelId="{D23FFA40-1CF6-4B90-89EE-ECE571626E26}">
      <dgm:prSet phldrT="[Текст]" custT="1"/>
      <dgm:spPr/>
      <dgm:t>
        <a:bodyPr/>
        <a:lstStyle/>
        <a:p>
          <a:r>
            <a:rPr lang="uk-UA" sz="1200" b="1" dirty="0"/>
            <a:t>Портал освітніх ідей «Учитель - учителю»</a:t>
          </a:r>
          <a:endParaRPr lang="ru-RU" sz="1200" b="1" dirty="0"/>
        </a:p>
      </dgm:t>
    </dgm:pt>
    <dgm:pt modelId="{2E3A28A1-35A5-41F7-9FCF-2FC35119D841}" type="parTrans" cxnId="{E9451586-3C95-4F0B-A328-20E7AAF58DA7}">
      <dgm:prSet/>
      <dgm:spPr/>
      <dgm:t>
        <a:bodyPr/>
        <a:lstStyle/>
        <a:p>
          <a:endParaRPr lang="ru-RU" b="1"/>
        </a:p>
      </dgm:t>
    </dgm:pt>
    <dgm:pt modelId="{A4A81C21-7D7F-45BB-9AAA-B4C63BE0FD3F}" type="sibTrans" cxnId="{E9451586-3C95-4F0B-A328-20E7AAF58DA7}">
      <dgm:prSet/>
      <dgm:spPr/>
      <dgm:t>
        <a:bodyPr/>
        <a:lstStyle/>
        <a:p>
          <a:endParaRPr lang="ru-RU" b="1"/>
        </a:p>
      </dgm:t>
    </dgm:pt>
    <dgm:pt modelId="{B49DC144-7250-4CF9-970B-0B281BE8A7EC}">
      <dgm:prSet phldrT="[Текст]" custT="1"/>
      <dgm:spPr/>
      <dgm:t>
        <a:bodyPr/>
        <a:lstStyle/>
        <a:p>
          <a:r>
            <a:rPr lang="uk-UA" sz="1200" b="1" dirty="0"/>
            <a:t>Перелік репозитаріїв освітніх установ України</a:t>
          </a:r>
          <a:endParaRPr lang="ru-RU" sz="1200" b="1" dirty="0"/>
        </a:p>
      </dgm:t>
    </dgm:pt>
    <dgm:pt modelId="{6744D73D-21A4-4824-B374-599B3F5BBC0F}" type="parTrans" cxnId="{0426F6E2-FFD2-435A-9EB8-B23A19BAC712}">
      <dgm:prSet/>
      <dgm:spPr/>
      <dgm:t>
        <a:bodyPr/>
        <a:lstStyle/>
        <a:p>
          <a:endParaRPr lang="ru-RU" b="1"/>
        </a:p>
      </dgm:t>
    </dgm:pt>
    <dgm:pt modelId="{03F48B7C-5CD8-4109-A52F-D6DA9FC07589}" type="sibTrans" cxnId="{0426F6E2-FFD2-435A-9EB8-B23A19BAC712}">
      <dgm:prSet/>
      <dgm:spPr/>
      <dgm:t>
        <a:bodyPr/>
        <a:lstStyle/>
        <a:p>
          <a:endParaRPr lang="ru-RU" b="1"/>
        </a:p>
      </dgm:t>
    </dgm:pt>
    <dgm:pt modelId="{B3FDB682-2E27-488A-8B97-274FADA51D76}">
      <dgm:prSet phldrT="[Текст]" custT="1"/>
      <dgm:spPr/>
      <dgm:t>
        <a:bodyPr/>
        <a:lstStyle/>
        <a:p>
          <a:r>
            <a:rPr lang="uk-UA" sz="1200" b="1" dirty="0"/>
            <a:t>Освітні новини за тиждень</a:t>
          </a:r>
          <a:endParaRPr lang="ru-RU" sz="1200" b="1" dirty="0"/>
        </a:p>
      </dgm:t>
    </dgm:pt>
    <dgm:pt modelId="{EEBE8547-CE9E-4389-B0A3-E122C4548ED2}" type="parTrans" cxnId="{31901CDC-C732-4F9B-A87B-51BCB8D196E1}">
      <dgm:prSet/>
      <dgm:spPr/>
      <dgm:t>
        <a:bodyPr/>
        <a:lstStyle/>
        <a:p>
          <a:endParaRPr lang="ru-RU" b="1"/>
        </a:p>
      </dgm:t>
    </dgm:pt>
    <dgm:pt modelId="{7F0542C1-AD98-4FDF-BCE4-8C4F7C924F86}" type="sibTrans" cxnId="{31901CDC-C732-4F9B-A87B-51BCB8D196E1}">
      <dgm:prSet/>
      <dgm:spPr/>
      <dgm:t>
        <a:bodyPr/>
        <a:lstStyle/>
        <a:p>
          <a:endParaRPr lang="ru-RU" b="1"/>
        </a:p>
      </dgm:t>
    </dgm:pt>
    <dgm:pt modelId="{5E8A2F6B-5BFD-4550-B213-1D594721BD0D}">
      <dgm:prSet phldrT="[Текст]" custT="1"/>
      <dgm:spPr/>
      <dgm:t>
        <a:bodyPr/>
        <a:lstStyle/>
        <a:p>
          <a:r>
            <a:rPr lang="uk-UA" sz="1200" b="1" dirty="0"/>
            <a:t>Замовлення консультанта</a:t>
          </a:r>
          <a:endParaRPr lang="ru-RU" sz="1200" b="1" dirty="0"/>
        </a:p>
      </dgm:t>
    </dgm:pt>
    <dgm:pt modelId="{219FACB5-0BBF-411C-B6C8-B6A30708E129}" type="parTrans" cxnId="{54F0542D-FA1A-4AD1-9DA1-111AFCA86B00}">
      <dgm:prSet/>
      <dgm:spPr/>
      <dgm:t>
        <a:bodyPr/>
        <a:lstStyle/>
        <a:p>
          <a:endParaRPr lang="ru-RU" b="1"/>
        </a:p>
      </dgm:t>
    </dgm:pt>
    <dgm:pt modelId="{AA8DE47D-4FC2-486B-8C73-D738B36CBA24}" type="sibTrans" cxnId="{54F0542D-FA1A-4AD1-9DA1-111AFCA86B00}">
      <dgm:prSet/>
      <dgm:spPr/>
      <dgm:t>
        <a:bodyPr/>
        <a:lstStyle/>
        <a:p>
          <a:endParaRPr lang="ru-RU" b="1"/>
        </a:p>
      </dgm:t>
    </dgm:pt>
    <dgm:pt modelId="{BFF4BB63-9DCE-42B2-9730-91809C78FD78}">
      <dgm:prSet phldrT="[Текст]" custT="1"/>
      <dgm:spPr/>
      <dgm:t>
        <a:bodyPr/>
        <a:lstStyle/>
        <a:p>
          <a:r>
            <a:rPr lang="uk-UA" sz="1200" b="1" dirty="0"/>
            <a:t>Математична            - Природнича</a:t>
          </a:r>
          <a:endParaRPr lang="ru-RU" sz="1200" b="1" dirty="0"/>
        </a:p>
      </dgm:t>
    </dgm:pt>
    <dgm:pt modelId="{FA589728-6D9D-4104-97EF-F5C2122B1561}" type="parTrans" cxnId="{175F5B03-F105-49F5-8462-F56A5CDD4222}">
      <dgm:prSet/>
      <dgm:spPr/>
      <dgm:t>
        <a:bodyPr/>
        <a:lstStyle/>
        <a:p>
          <a:endParaRPr lang="ru-RU" b="1"/>
        </a:p>
      </dgm:t>
    </dgm:pt>
    <dgm:pt modelId="{9B04299E-0063-4318-8103-1DF77FD73A11}" type="sibTrans" cxnId="{175F5B03-F105-49F5-8462-F56A5CDD4222}">
      <dgm:prSet/>
      <dgm:spPr/>
      <dgm:t>
        <a:bodyPr/>
        <a:lstStyle/>
        <a:p>
          <a:endParaRPr lang="ru-RU" b="1"/>
        </a:p>
      </dgm:t>
    </dgm:pt>
    <dgm:pt modelId="{F6ED1C20-5FBD-4FB5-AA3B-B59938E9F886}">
      <dgm:prSet phldrT="[Текст]" custT="1"/>
      <dgm:spPr/>
      <dgm:t>
        <a:bodyPr/>
        <a:lstStyle/>
        <a:p>
          <a:r>
            <a:rPr lang="uk-UA" sz="1200" b="1" dirty="0"/>
            <a:t>Громадянська та історія</a:t>
          </a:r>
          <a:endParaRPr lang="ru-RU" sz="1200" b="1" dirty="0"/>
        </a:p>
      </dgm:t>
    </dgm:pt>
    <dgm:pt modelId="{E10EE085-A88C-409C-809C-E3E8CE75D876}" type="parTrans" cxnId="{E9903C3F-63F7-44BD-85AB-EE323B1685B3}">
      <dgm:prSet/>
      <dgm:spPr/>
      <dgm:t>
        <a:bodyPr/>
        <a:lstStyle/>
        <a:p>
          <a:endParaRPr lang="ru-RU" b="1"/>
        </a:p>
      </dgm:t>
    </dgm:pt>
    <dgm:pt modelId="{371BC8D7-CD40-4D37-8DDF-9CB8B383A4E6}" type="sibTrans" cxnId="{E9903C3F-63F7-44BD-85AB-EE323B1685B3}">
      <dgm:prSet/>
      <dgm:spPr/>
      <dgm:t>
        <a:bodyPr/>
        <a:lstStyle/>
        <a:p>
          <a:endParaRPr lang="ru-RU" b="1"/>
        </a:p>
      </dgm:t>
    </dgm:pt>
    <dgm:pt modelId="{60519FBB-24C0-48E7-A472-34EF8E89A47E}">
      <dgm:prSet phldrT="[Текст]" custT="1"/>
      <dgm:spPr/>
      <dgm:t>
        <a:bodyPr/>
        <a:lstStyle/>
        <a:p>
          <a:r>
            <a:rPr lang="uk-UA" sz="1200" b="1" dirty="0">
              <a:solidFill>
                <a:srgbClr val="FF0000"/>
              </a:solidFill>
            </a:rPr>
            <a:t>Мистецька та технологічна</a:t>
          </a:r>
          <a:endParaRPr lang="ru-RU" sz="1200" b="1" dirty="0">
            <a:solidFill>
              <a:srgbClr val="FF0000"/>
            </a:solidFill>
          </a:endParaRPr>
        </a:p>
      </dgm:t>
    </dgm:pt>
    <dgm:pt modelId="{1A000113-1242-40EF-8C9E-D1AC0E4FC198}" type="parTrans" cxnId="{3A531F65-C1D7-401B-8B05-AC77A5F1C34E}">
      <dgm:prSet/>
      <dgm:spPr/>
      <dgm:t>
        <a:bodyPr/>
        <a:lstStyle/>
        <a:p>
          <a:endParaRPr lang="ru-RU" b="1"/>
        </a:p>
      </dgm:t>
    </dgm:pt>
    <dgm:pt modelId="{3E64BE06-10F8-4B61-987F-72C391F8C412}" type="sibTrans" cxnId="{3A531F65-C1D7-401B-8B05-AC77A5F1C34E}">
      <dgm:prSet/>
      <dgm:spPr/>
      <dgm:t>
        <a:bodyPr/>
        <a:lstStyle/>
        <a:p>
          <a:endParaRPr lang="ru-RU" b="1"/>
        </a:p>
      </dgm:t>
    </dgm:pt>
    <dgm:pt modelId="{85C07CAB-3716-4B4A-8CEC-C0BC5FDC1453}">
      <dgm:prSet phldrT="[Текст]" custT="1"/>
      <dgm:spPr/>
      <dgm:t>
        <a:bodyPr/>
        <a:lstStyle/>
        <a:p>
          <a:r>
            <a:rPr lang="uk-UA" sz="1200" b="1" dirty="0"/>
            <a:t>Інформатична          та інші</a:t>
          </a:r>
          <a:endParaRPr lang="ru-RU" sz="1200" b="1" dirty="0"/>
        </a:p>
      </dgm:t>
    </dgm:pt>
    <dgm:pt modelId="{BA10660D-1869-45C0-88AD-10F66E71FC90}" type="parTrans" cxnId="{9D0DF274-882E-4977-803B-3E9E11133FF8}">
      <dgm:prSet/>
      <dgm:spPr/>
      <dgm:t>
        <a:bodyPr/>
        <a:lstStyle/>
        <a:p>
          <a:endParaRPr lang="ru-RU" b="1"/>
        </a:p>
      </dgm:t>
    </dgm:pt>
    <dgm:pt modelId="{22E09AD4-A58A-4953-97FF-1BDBCC83E277}" type="sibTrans" cxnId="{9D0DF274-882E-4977-803B-3E9E11133FF8}">
      <dgm:prSet/>
      <dgm:spPr/>
      <dgm:t>
        <a:bodyPr/>
        <a:lstStyle/>
        <a:p>
          <a:endParaRPr lang="ru-RU" b="1"/>
        </a:p>
      </dgm:t>
    </dgm:pt>
    <dgm:pt modelId="{B9C091DB-EC14-4A6E-8CCA-FC43C7073547}">
      <dgm:prSet phldrT="[Текст]" custT="1"/>
      <dgm:spPr/>
      <dgm:t>
        <a:bodyPr/>
        <a:lstStyle/>
        <a:p>
          <a:r>
            <a:rPr lang="uk-UA" sz="1200" b="1" dirty="0"/>
            <a:t>Конкурс «Сучасний урок»</a:t>
          </a:r>
          <a:endParaRPr lang="ru-RU" sz="1200" b="1" dirty="0"/>
        </a:p>
      </dgm:t>
    </dgm:pt>
    <dgm:pt modelId="{15907710-74C2-43A2-8629-D674AEF499DA}" type="parTrans" cxnId="{F6FAAF92-F446-4AE8-9F13-04C58A34062F}">
      <dgm:prSet/>
      <dgm:spPr/>
      <dgm:t>
        <a:bodyPr/>
        <a:lstStyle/>
        <a:p>
          <a:endParaRPr lang="ru-RU" b="1"/>
        </a:p>
      </dgm:t>
    </dgm:pt>
    <dgm:pt modelId="{5BB488C7-814A-4D50-9AE3-9CB04BB11773}" type="sibTrans" cxnId="{F6FAAF92-F446-4AE8-9F13-04C58A34062F}">
      <dgm:prSet/>
      <dgm:spPr/>
      <dgm:t>
        <a:bodyPr/>
        <a:lstStyle/>
        <a:p>
          <a:endParaRPr lang="ru-RU" b="1"/>
        </a:p>
      </dgm:t>
    </dgm:pt>
    <dgm:pt modelId="{C32AD30E-FE26-4258-9BBD-50E4630C478B}">
      <dgm:prSet phldrT="[Текст]" custT="1"/>
      <dgm:spPr/>
      <dgm:t>
        <a:bodyPr/>
        <a:lstStyle/>
        <a:p>
          <a:r>
            <a:rPr lang="uk-UA" sz="1200" b="1" dirty="0"/>
            <a:t>Онлайн підручники</a:t>
          </a:r>
          <a:endParaRPr lang="ru-RU" sz="1200" b="1" dirty="0"/>
        </a:p>
      </dgm:t>
    </dgm:pt>
    <dgm:pt modelId="{FE23E6B4-158E-4337-8904-AD8E6DE9376F}" type="parTrans" cxnId="{DCE4D02F-371A-430F-AEFB-6B3CA45EEB24}">
      <dgm:prSet/>
      <dgm:spPr/>
      <dgm:t>
        <a:bodyPr/>
        <a:lstStyle/>
        <a:p>
          <a:endParaRPr lang="ru-RU" b="1"/>
        </a:p>
      </dgm:t>
    </dgm:pt>
    <dgm:pt modelId="{AE492C5D-C1D5-42DE-8D6F-7A19E1CC6C58}" type="sibTrans" cxnId="{DCE4D02F-371A-430F-AEFB-6B3CA45EEB24}">
      <dgm:prSet/>
      <dgm:spPr/>
      <dgm:t>
        <a:bodyPr/>
        <a:lstStyle/>
        <a:p>
          <a:endParaRPr lang="ru-RU" b="1"/>
        </a:p>
      </dgm:t>
    </dgm:pt>
    <dgm:pt modelId="{84FBCF82-3E56-4C29-8AAA-283607ACEC9B}">
      <dgm:prSet/>
      <dgm:spPr/>
      <dgm:t>
        <a:bodyPr/>
        <a:lstStyle/>
        <a:p>
          <a:r>
            <a:rPr lang="uk-UA" b="1" dirty="0">
              <a:solidFill>
                <a:schemeClr val="accent2">
                  <a:lumMod val="75000"/>
                </a:schemeClr>
              </a:solidFill>
            </a:rPr>
            <a:t>Кабінет юриста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5245D852-FABD-400F-A56B-C90613F0C1DD}" type="parTrans" cxnId="{2D3BD9A4-4796-470D-AEEA-EACBFE893F26}">
      <dgm:prSet/>
      <dgm:spPr/>
      <dgm:t>
        <a:bodyPr/>
        <a:lstStyle/>
        <a:p>
          <a:endParaRPr lang="ru-RU" b="1"/>
        </a:p>
      </dgm:t>
    </dgm:pt>
    <dgm:pt modelId="{E6B069ED-AD86-4543-B68C-0D05819D21A1}" type="sibTrans" cxnId="{2D3BD9A4-4796-470D-AEEA-EACBFE893F26}">
      <dgm:prSet/>
      <dgm:spPr/>
      <dgm:t>
        <a:bodyPr/>
        <a:lstStyle/>
        <a:p>
          <a:endParaRPr lang="ru-RU" b="1"/>
        </a:p>
      </dgm:t>
    </dgm:pt>
    <dgm:pt modelId="{DBC640CE-9B56-4CF7-ADDD-34B8D5DF142E}">
      <dgm:prSet/>
      <dgm:spPr/>
      <dgm:t>
        <a:bodyPr/>
        <a:lstStyle/>
        <a:p>
          <a:r>
            <a:rPr lang="uk-UA" b="1" dirty="0"/>
            <a:t>Кабінет психолога</a:t>
          </a:r>
          <a:endParaRPr lang="ru-RU" b="1" dirty="0"/>
        </a:p>
      </dgm:t>
    </dgm:pt>
    <dgm:pt modelId="{2B02D470-232F-4A90-966C-D64359E1BED9}" type="parTrans" cxnId="{262D92EB-2285-425E-B46E-0ED96E5034E9}">
      <dgm:prSet/>
      <dgm:spPr/>
      <dgm:t>
        <a:bodyPr/>
        <a:lstStyle/>
        <a:p>
          <a:endParaRPr lang="ru-RU" b="1"/>
        </a:p>
      </dgm:t>
    </dgm:pt>
    <dgm:pt modelId="{DAFFF70E-4170-4B65-A839-FFB892A5112F}" type="sibTrans" cxnId="{262D92EB-2285-425E-B46E-0ED96E5034E9}">
      <dgm:prSet/>
      <dgm:spPr/>
      <dgm:t>
        <a:bodyPr/>
        <a:lstStyle/>
        <a:p>
          <a:endParaRPr lang="ru-RU" b="1"/>
        </a:p>
      </dgm:t>
    </dgm:pt>
    <dgm:pt modelId="{8E75AD52-F928-4C6F-8674-B16F72E94775}">
      <dgm:prSet custT="1"/>
      <dgm:spPr/>
      <dgm:t>
        <a:bodyPr/>
        <a:lstStyle/>
        <a:p>
          <a:r>
            <a:rPr lang="uk-UA" sz="1200" b="1" dirty="0"/>
            <a:t>Правовий дайджест</a:t>
          </a:r>
          <a:endParaRPr lang="ru-RU" sz="1200" b="1" dirty="0"/>
        </a:p>
      </dgm:t>
    </dgm:pt>
    <dgm:pt modelId="{6666ECE1-CA23-4C38-9F97-9633C99F2446}" type="parTrans" cxnId="{56A3425F-37C6-4171-9596-094BF22078D9}">
      <dgm:prSet/>
      <dgm:spPr/>
      <dgm:t>
        <a:bodyPr/>
        <a:lstStyle/>
        <a:p>
          <a:endParaRPr lang="ru-RU" b="1"/>
        </a:p>
      </dgm:t>
    </dgm:pt>
    <dgm:pt modelId="{2EAE67FB-8A3C-4640-B05D-B66EDA4C3054}" type="sibTrans" cxnId="{56A3425F-37C6-4171-9596-094BF22078D9}">
      <dgm:prSet/>
      <dgm:spPr/>
      <dgm:t>
        <a:bodyPr/>
        <a:lstStyle/>
        <a:p>
          <a:endParaRPr lang="ru-RU" b="1"/>
        </a:p>
      </dgm:t>
    </dgm:pt>
    <dgm:pt modelId="{C19F4132-24AD-4934-A5C0-5C0ABAF40C1B}">
      <dgm:prSet custT="1"/>
      <dgm:spPr/>
      <dgm:t>
        <a:bodyPr/>
        <a:lstStyle/>
        <a:p>
          <a:r>
            <a:rPr lang="uk-UA" sz="1200" b="1" dirty="0"/>
            <a:t>Протидія булінгу</a:t>
          </a:r>
          <a:endParaRPr lang="ru-RU" sz="1200" b="1" dirty="0"/>
        </a:p>
      </dgm:t>
    </dgm:pt>
    <dgm:pt modelId="{3E6EB3DB-6635-4166-AD2E-2E9C09D2490B}" type="parTrans" cxnId="{C23F7EA4-AF53-4638-AF3B-623F1847B1EE}">
      <dgm:prSet/>
      <dgm:spPr/>
      <dgm:t>
        <a:bodyPr/>
        <a:lstStyle/>
        <a:p>
          <a:endParaRPr lang="ru-RU" b="1"/>
        </a:p>
      </dgm:t>
    </dgm:pt>
    <dgm:pt modelId="{7B6FD73B-6F02-42A4-B61B-FD809735DF67}" type="sibTrans" cxnId="{C23F7EA4-AF53-4638-AF3B-623F1847B1EE}">
      <dgm:prSet/>
      <dgm:spPr/>
      <dgm:t>
        <a:bodyPr/>
        <a:lstStyle/>
        <a:p>
          <a:endParaRPr lang="ru-RU" b="1"/>
        </a:p>
      </dgm:t>
    </dgm:pt>
    <dgm:pt modelId="{822A2E9A-B3D4-42E6-B247-74332981BAE6}">
      <dgm:prSet custT="1"/>
      <dgm:spPr/>
      <dgm:t>
        <a:bodyPr/>
        <a:lstStyle/>
        <a:p>
          <a:r>
            <a:rPr lang="uk-UA" sz="1200" b="1" dirty="0"/>
            <a:t>Поради юриста</a:t>
          </a:r>
          <a:endParaRPr lang="ru-RU" sz="1200" b="1" dirty="0"/>
        </a:p>
      </dgm:t>
    </dgm:pt>
    <dgm:pt modelId="{E4936CA2-5FF6-491D-9D49-A0CEF4F6B0C3}" type="parTrans" cxnId="{F2EC7520-1755-4356-842F-B0CEC4FE5163}">
      <dgm:prSet/>
      <dgm:spPr/>
      <dgm:t>
        <a:bodyPr/>
        <a:lstStyle/>
        <a:p>
          <a:endParaRPr lang="ru-RU" b="1"/>
        </a:p>
      </dgm:t>
    </dgm:pt>
    <dgm:pt modelId="{6E9EABAA-BDC3-4D64-84B5-DCD7F97FC13B}" type="sibTrans" cxnId="{F2EC7520-1755-4356-842F-B0CEC4FE5163}">
      <dgm:prSet/>
      <dgm:spPr/>
      <dgm:t>
        <a:bodyPr/>
        <a:lstStyle/>
        <a:p>
          <a:endParaRPr lang="ru-RU" b="1"/>
        </a:p>
      </dgm:t>
    </dgm:pt>
    <dgm:pt modelId="{4BEF6D9C-E07C-4DEA-A9E7-99FC1FEE819E}">
      <dgm:prSet custT="1"/>
      <dgm:spPr/>
      <dgm:t>
        <a:bodyPr/>
        <a:lstStyle/>
        <a:p>
          <a:r>
            <a:rPr lang="uk-UA" sz="1200" b="1" dirty="0"/>
            <a:t>Опитування</a:t>
          </a:r>
          <a:endParaRPr lang="ru-RU" sz="1200" b="1" dirty="0"/>
        </a:p>
      </dgm:t>
    </dgm:pt>
    <dgm:pt modelId="{3A9E2231-7F58-441B-85E5-9FDBC4FE3730}" type="parTrans" cxnId="{EE144B47-CFCC-4EA1-A825-E70F39B909A2}">
      <dgm:prSet/>
      <dgm:spPr/>
      <dgm:t>
        <a:bodyPr/>
        <a:lstStyle/>
        <a:p>
          <a:endParaRPr lang="ru-RU" b="1"/>
        </a:p>
      </dgm:t>
    </dgm:pt>
    <dgm:pt modelId="{756DC4F0-3F8C-4614-B4EC-3DE9FBEDA07B}" type="sibTrans" cxnId="{EE144B47-CFCC-4EA1-A825-E70F39B909A2}">
      <dgm:prSet/>
      <dgm:spPr/>
      <dgm:t>
        <a:bodyPr/>
        <a:lstStyle/>
        <a:p>
          <a:endParaRPr lang="ru-RU" b="1"/>
        </a:p>
      </dgm:t>
    </dgm:pt>
    <dgm:pt modelId="{D2D044C4-35A5-40FB-AB97-876DB75F700E}">
      <dgm:prSet custT="1"/>
      <dgm:spPr/>
      <dgm:t>
        <a:bodyPr/>
        <a:lstStyle/>
        <a:p>
          <a:r>
            <a:rPr lang="uk-UA" sz="1200" b="1" dirty="0"/>
            <a:t>Психологічний супровід НУШ</a:t>
          </a:r>
          <a:endParaRPr lang="ru-RU" sz="1200" b="1" dirty="0"/>
        </a:p>
      </dgm:t>
    </dgm:pt>
    <dgm:pt modelId="{A7DE13B6-A013-4653-B24A-B751C68AB858}" type="parTrans" cxnId="{F7B0C5E0-3943-4B84-8336-88DA1C3A11CE}">
      <dgm:prSet/>
      <dgm:spPr/>
      <dgm:t>
        <a:bodyPr/>
        <a:lstStyle/>
        <a:p>
          <a:endParaRPr lang="ru-RU" b="1"/>
        </a:p>
      </dgm:t>
    </dgm:pt>
    <dgm:pt modelId="{149D5D2C-B2EF-4D7D-959C-0E78E79E80E5}" type="sibTrans" cxnId="{F7B0C5E0-3943-4B84-8336-88DA1C3A11CE}">
      <dgm:prSet/>
      <dgm:spPr/>
      <dgm:t>
        <a:bodyPr/>
        <a:lstStyle/>
        <a:p>
          <a:endParaRPr lang="ru-RU" b="1"/>
        </a:p>
      </dgm:t>
    </dgm:pt>
    <dgm:pt modelId="{0076F231-4511-46EE-8869-DE8CB1B7DE58}">
      <dgm:prSet custT="1"/>
      <dgm:spPr/>
      <dgm:t>
        <a:bodyPr/>
        <a:lstStyle/>
        <a:p>
          <a:r>
            <a:rPr lang="uk-UA" sz="1200" b="1" dirty="0"/>
            <a:t>Професійний розвиток</a:t>
          </a:r>
          <a:endParaRPr lang="ru-RU" sz="1200" b="1" dirty="0"/>
        </a:p>
      </dgm:t>
    </dgm:pt>
    <dgm:pt modelId="{95F8D67F-9CB9-4321-978D-3205E2C208B2}" type="parTrans" cxnId="{C8490165-4355-47BC-894C-8751962BCF16}">
      <dgm:prSet/>
      <dgm:spPr/>
      <dgm:t>
        <a:bodyPr/>
        <a:lstStyle/>
        <a:p>
          <a:endParaRPr lang="ru-RU" b="1"/>
        </a:p>
      </dgm:t>
    </dgm:pt>
    <dgm:pt modelId="{0050AE7B-0DAB-433D-9A1E-BF12D9EF5F58}" type="sibTrans" cxnId="{C8490165-4355-47BC-894C-8751962BCF16}">
      <dgm:prSet/>
      <dgm:spPr/>
      <dgm:t>
        <a:bodyPr/>
        <a:lstStyle/>
        <a:p>
          <a:endParaRPr lang="ru-RU" b="1"/>
        </a:p>
      </dgm:t>
    </dgm:pt>
    <dgm:pt modelId="{1270A8B6-4198-4DF4-BEC8-97A09E1F725F}">
      <dgm:prSet custT="1"/>
      <dgm:spPr/>
      <dgm:t>
        <a:bodyPr/>
        <a:lstStyle/>
        <a:p>
          <a:r>
            <a:rPr lang="uk-UA" sz="1200" b="1" dirty="0"/>
            <a:t>Нормативна база та методична література</a:t>
          </a:r>
          <a:endParaRPr lang="ru-RU" sz="1200" b="1" dirty="0"/>
        </a:p>
      </dgm:t>
    </dgm:pt>
    <dgm:pt modelId="{E30EDB60-7CCE-4C58-98FC-05F9A8738651}" type="parTrans" cxnId="{A741DE17-2A59-46ED-9D02-E422D39E2903}">
      <dgm:prSet/>
      <dgm:spPr/>
      <dgm:t>
        <a:bodyPr/>
        <a:lstStyle/>
        <a:p>
          <a:endParaRPr lang="ru-RU" b="1"/>
        </a:p>
      </dgm:t>
    </dgm:pt>
    <dgm:pt modelId="{ADA92E89-504F-438C-B76D-993BA7E7F3B5}" type="sibTrans" cxnId="{A741DE17-2A59-46ED-9D02-E422D39E2903}">
      <dgm:prSet/>
      <dgm:spPr/>
      <dgm:t>
        <a:bodyPr/>
        <a:lstStyle/>
        <a:p>
          <a:endParaRPr lang="ru-RU" b="1"/>
        </a:p>
      </dgm:t>
    </dgm:pt>
    <dgm:pt modelId="{5E69D731-8B71-49E4-81D7-C1C29FDA6E99}" type="pres">
      <dgm:prSet presAssocID="{9D4FD231-8F7E-43D4-9291-F04398CB2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12325-DCD1-44C3-AA19-F7FDDEEAEF13}" type="pres">
      <dgm:prSet presAssocID="{B3408235-1E8A-4F33-91C8-97FE9DCE2F5E}" presName="linNode" presStyleCnt="0"/>
      <dgm:spPr/>
    </dgm:pt>
    <dgm:pt modelId="{BED87DC7-152F-4C62-9822-BB57CE83AFE2}" type="pres">
      <dgm:prSet presAssocID="{B3408235-1E8A-4F33-91C8-97FE9DCE2F5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37D6B-FD16-4C44-8751-9AF0BDA5E10C}" type="pres">
      <dgm:prSet presAssocID="{B3408235-1E8A-4F33-91C8-97FE9DCE2F5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02C7D-2FEF-4775-A755-D0F4D5781DD8}" type="pres">
      <dgm:prSet presAssocID="{0AAA6856-F8F5-496A-8FAC-7E44028BA203}" presName="sp" presStyleCnt="0"/>
      <dgm:spPr/>
    </dgm:pt>
    <dgm:pt modelId="{4D414481-12FD-49A5-85FB-FC43C4E2DA0A}" type="pres">
      <dgm:prSet presAssocID="{06F90ABD-A078-471E-97FE-4B65CAB4DF60}" presName="linNode" presStyleCnt="0"/>
      <dgm:spPr/>
    </dgm:pt>
    <dgm:pt modelId="{E67DCEA2-F268-4153-B696-779781E238C6}" type="pres">
      <dgm:prSet presAssocID="{06F90ABD-A078-471E-97FE-4B65CAB4DF6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C7101-F47D-4CBB-A47C-7205B5B26C77}" type="pres">
      <dgm:prSet presAssocID="{06F90ABD-A078-471E-97FE-4B65CAB4DF60}" presName="descendantText" presStyleLbl="alignAccFollowNode1" presStyleIdx="1" presStyleCnt="5" custScaleY="12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86B6C-5AB4-4A5E-B52F-A6387BD9C660}" type="pres">
      <dgm:prSet presAssocID="{F5047B4B-7618-45DC-86AA-11D9F8394BA0}" presName="sp" presStyleCnt="0"/>
      <dgm:spPr/>
    </dgm:pt>
    <dgm:pt modelId="{0AF06054-671E-4F67-BE52-82EF97E1A265}" type="pres">
      <dgm:prSet presAssocID="{CB7022C0-345E-4F5D-96BF-9466CD8A51E9}" presName="linNode" presStyleCnt="0"/>
      <dgm:spPr/>
    </dgm:pt>
    <dgm:pt modelId="{DB9A6E16-7082-452D-AC67-F9055097747A}" type="pres">
      <dgm:prSet presAssocID="{CB7022C0-345E-4F5D-96BF-9466CD8A51E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3F764-B6F8-4707-AF3B-13ED6CC9A2EF}" type="pres">
      <dgm:prSet presAssocID="{CB7022C0-345E-4F5D-96BF-9466CD8A51E9}" presName="descendantText" presStyleLbl="alignAccFollowNode1" presStyleIdx="2" presStyleCnt="5" custScaleY="138415" custLinFactNeighborX="429" custLinFactNeighborY="1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52EE-38DD-497F-89B3-C2509E13EA77}" type="pres">
      <dgm:prSet presAssocID="{BC2365E6-988D-41D8-B330-AE86675635A7}" presName="sp" presStyleCnt="0"/>
      <dgm:spPr/>
    </dgm:pt>
    <dgm:pt modelId="{FDE48A9D-502D-43D8-AC5E-5F1953E35A75}" type="pres">
      <dgm:prSet presAssocID="{84FBCF82-3E56-4C29-8AAA-283607ACEC9B}" presName="linNode" presStyleCnt="0"/>
      <dgm:spPr/>
    </dgm:pt>
    <dgm:pt modelId="{E285ACAF-888E-4DF5-A292-4622BA27368B}" type="pres">
      <dgm:prSet presAssocID="{84FBCF82-3E56-4C29-8AAA-283607ACEC9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74FB-C522-4D94-8F7F-75A5DD761995}" type="pres">
      <dgm:prSet presAssocID="{84FBCF82-3E56-4C29-8AAA-283607ACEC9B}" presName="descendantText" presStyleLbl="alignAccFollowNode1" presStyleIdx="3" presStyleCnt="5" custScaleY="88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A754-D3E9-4194-AA33-BA4D9365B37B}" type="pres">
      <dgm:prSet presAssocID="{E6B069ED-AD86-4543-B68C-0D05819D21A1}" presName="sp" presStyleCnt="0"/>
      <dgm:spPr/>
    </dgm:pt>
    <dgm:pt modelId="{1ABA9E63-0DF1-4309-910D-604A9D61997C}" type="pres">
      <dgm:prSet presAssocID="{DBC640CE-9B56-4CF7-ADDD-34B8D5DF142E}" presName="linNode" presStyleCnt="0"/>
      <dgm:spPr/>
    </dgm:pt>
    <dgm:pt modelId="{66C0789D-547C-4803-821F-A5D1AD1348CB}" type="pres">
      <dgm:prSet presAssocID="{DBC640CE-9B56-4CF7-ADDD-34B8D5DF142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C925-A1C6-4BCE-A222-C4E1BE251EF4}" type="pres">
      <dgm:prSet presAssocID="{DBC640CE-9B56-4CF7-ADDD-34B8D5DF142E}" presName="descendantText" presStyleLbl="alignAccFollowNode1" presStyleIdx="4" presStyleCnt="5" custScaleY="12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DF274-882E-4977-803B-3E9E11133FF8}" srcId="{06F90ABD-A078-471E-97FE-4B65CAB4DF60}" destId="{85C07CAB-3716-4B4A-8CEC-C0BC5FDC1453}" srcOrd="4" destOrd="0" parTransId="{BA10660D-1869-45C0-88AD-10F66E71FC90}" sibTransId="{22E09AD4-A58A-4953-97FF-1BDBCC83E277}"/>
    <dgm:cxn modelId="{BE034B11-4085-41B7-B7AA-7FE5B29480ED}" type="presOf" srcId="{951496CB-7648-42D1-9715-84BB18E322CF}" destId="{36537D6B-FD16-4C44-8751-9AF0BDA5E10C}" srcOrd="0" destOrd="1" presId="urn:microsoft.com/office/officeart/2005/8/layout/vList5"/>
    <dgm:cxn modelId="{0426F6E2-FFD2-435A-9EB8-B23A19BAC712}" srcId="{CB7022C0-345E-4F5D-96BF-9466CD8A51E9}" destId="{B49DC144-7250-4CF9-970B-0B281BE8A7EC}" srcOrd="1" destOrd="0" parTransId="{6744D73D-21A4-4824-B374-599B3F5BBC0F}" sibTransId="{03F48B7C-5CD8-4109-A52F-D6DA9FC07589}"/>
    <dgm:cxn modelId="{45D23F2E-492C-4ABA-A801-D97850B5CF74}" type="presOf" srcId="{4BEF6D9C-E07C-4DEA-A9E7-99FC1FEE819E}" destId="{F81C74FB-C522-4D94-8F7F-75A5DD761995}" srcOrd="0" destOrd="2" presId="urn:microsoft.com/office/officeart/2005/8/layout/vList5"/>
    <dgm:cxn modelId="{F578B0E7-2C53-4487-A003-420AC67E5967}" srcId="{9D4FD231-8F7E-43D4-9291-F04398CB2684}" destId="{CB7022C0-345E-4F5D-96BF-9466CD8A51E9}" srcOrd="2" destOrd="0" parTransId="{FBEF77D3-FAE3-4711-9651-0678C7F973E1}" sibTransId="{BC2365E6-988D-41D8-B330-AE86675635A7}"/>
    <dgm:cxn modelId="{3A531F65-C1D7-401B-8B05-AC77A5F1C34E}" srcId="{06F90ABD-A078-471E-97FE-4B65CAB4DF60}" destId="{60519FBB-24C0-48E7-A472-34EF8E89A47E}" srcOrd="3" destOrd="0" parTransId="{1A000113-1242-40EF-8C9E-D1AC0E4FC198}" sibTransId="{3E64BE06-10F8-4B61-987F-72C391F8C412}"/>
    <dgm:cxn modelId="{16882737-DBED-4C9B-8CB7-57A1A5872249}" type="presOf" srcId="{85C07CAB-3716-4B4A-8CEC-C0BC5FDC1453}" destId="{A0AC7101-F47D-4CBB-A47C-7205B5B26C77}" srcOrd="0" destOrd="4" presId="urn:microsoft.com/office/officeart/2005/8/layout/vList5"/>
    <dgm:cxn modelId="{5CCE54AA-A746-462B-A3D2-97EC32B80774}" srcId="{9D4FD231-8F7E-43D4-9291-F04398CB2684}" destId="{06F90ABD-A078-471E-97FE-4B65CAB4DF60}" srcOrd="1" destOrd="0" parTransId="{0DE34A49-2C00-413B-A217-67ECAAA30FB2}" sibTransId="{F5047B4B-7618-45DC-86AA-11D9F8394BA0}"/>
    <dgm:cxn modelId="{80E67F8A-8560-427D-BF93-D93309617310}" srcId="{B3408235-1E8A-4F33-91C8-97FE9DCE2F5E}" destId="{BD6770D7-0098-428C-9C2C-3A95E0901D2C}" srcOrd="0" destOrd="0" parTransId="{FE3516F3-7566-4DA8-95CC-BB0BF3F69D7F}" sibTransId="{3184C58F-C8DC-4D0C-B3C4-35BFCA37A122}"/>
    <dgm:cxn modelId="{31901CDC-C732-4F9B-A87B-51BCB8D196E1}" srcId="{B3408235-1E8A-4F33-91C8-97FE9DCE2F5E}" destId="{B3FDB682-2E27-488A-8B97-274FADA51D76}" srcOrd="2" destOrd="0" parTransId="{EEBE8547-CE9E-4389-B0A3-E122C4548ED2}" sibTransId="{7F0542C1-AD98-4FDF-BCE4-8C4F7C924F86}"/>
    <dgm:cxn modelId="{20E647EC-BD2B-4FB4-8083-8C9E69AAA516}" type="presOf" srcId="{1270A8B6-4198-4DF4-BEC8-97A09E1F725F}" destId="{B612C925-A1C6-4BCE-A222-C4E1BE251EF4}" srcOrd="0" destOrd="3" presId="urn:microsoft.com/office/officeart/2005/8/layout/vList5"/>
    <dgm:cxn modelId="{7D51AFBE-7C97-46D0-96A2-99F79E2E6598}" srcId="{06F90ABD-A078-471E-97FE-4B65CAB4DF60}" destId="{E4C5F7C6-E08A-454D-BFEC-E38CB27996ED}" srcOrd="0" destOrd="0" parTransId="{02876F5F-A867-4B73-877D-C01A94678B34}" sibTransId="{E6D5D10F-56FB-430C-BC28-EE009D230B8E}"/>
    <dgm:cxn modelId="{662D34B4-2CCC-43F1-BBE1-B1B29E4BBDF3}" type="presOf" srcId="{60519FBB-24C0-48E7-A472-34EF8E89A47E}" destId="{A0AC7101-F47D-4CBB-A47C-7205B5B26C77}" srcOrd="0" destOrd="3" presId="urn:microsoft.com/office/officeart/2005/8/layout/vList5"/>
    <dgm:cxn modelId="{54F0542D-FA1A-4AD1-9DA1-111AFCA86B00}" srcId="{B3408235-1E8A-4F33-91C8-97FE9DCE2F5E}" destId="{5E8A2F6B-5BFD-4550-B213-1D594721BD0D}" srcOrd="3" destOrd="0" parTransId="{219FACB5-0BBF-411C-B6C8-B6A30708E129}" sibTransId="{AA8DE47D-4FC2-486B-8C73-D738B36CBA24}"/>
    <dgm:cxn modelId="{B5DF04B7-8AB5-4C5E-809F-111E863DC6CE}" type="presOf" srcId="{B49DC144-7250-4CF9-970B-0B281BE8A7EC}" destId="{BA33F764-B6F8-4707-AF3B-13ED6CC9A2EF}" srcOrd="0" destOrd="1" presId="urn:microsoft.com/office/officeart/2005/8/layout/vList5"/>
    <dgm:cxn modelId="{08F6C8E6-8504-4FB8-98B0-CD1118436C4C}" type="presOf" srcId="{B3408235-1E8A-4F33-91C8-97FE9DCE2F5E}" destId="{BED87DC7-152F-4C62-9822-BB57CE83AFE2}" srcOrd="0" destOrd="0" presId="urn:microsoft.com/office/officeart/2005/8/layout/vList5"/>
    <dgm:cxn modelId="{AC7DEC75-B995-48FD-A353-227F2DC8AC56}" type="presOf" srcId="{BFF4BB63-9DCE-42B2-9730-91809C78FD78}" destId="{A0AC7101-F47D-4CBB-A47C-7205B5B26C77}" srcOrd="0" destOrd="1" presId="urn:microsoft.com/office/officeart/2005/8/layout/vList5"/>
    <dgm:cxn modelId="{A6DA9E3F-9126-4BDF-829A-2EE54F94D791}" type="presOf" srcId="{C19F4132-24AD-4934-A5C0-5C0ABAF40C1B}" destId="{B612C925-A1C6-4BCE-A222-C4E1BE251EF4}" srcOrd="0" destOrd="0" presId="urn:microsoft.com/office/officeart/2005/8/layout/vList5"/>
    <dgm:cxn modelId="{56A3425F-37C6-4171-9596-094BF22078D9}" srcId="{84FBCF82-3E56-4C29-8AAA-283607ACEC9B}" destId="{8E75AD52-F928-4C6F-8674-B16F72E94775}" srcOrd="0" destOrd="0" parTransId="{6666ECE1-CA23-4C38-9F97-9633C99F2446}" sibTransId="{2EAE67FB-8A3C-4640-B05D-B66EDA4C3054}"/>
    <dgm:cxn modelId="{C8490165-4355-47BC-894C-8751962BCF16}" srcId="{DBC640CE-9B56-4CF7-ADDD-34B8D5DF142E}" destId="{0076F231-4511-46EE-8869-DE8CB1B7DE58}" srcOrd="2" destOrd="0" parTransId="{95F8D67F-9CB9-4321-978D-3205E2C208B2}" sibTransId="{0050AE7B-0DAB-433D-9A1E-BF12D9EF5F58}"/>
    <dgm:cxn modelId="{D1B031BF-99D9-42FB-94DE-77B6868471F2}" type="presOf" srcId="{B3FDB682-2E27-488A-8B97-274FADA51D76}" destId="{36537D6B-FD16-4C44-8751-9AF0BDA5E10C}" srcOrd="0" destOrd="2" presId="urn:microsoft.com/office/officeart/2005/8/layout/vList5"/>
    <dgm:cxn modelId="{F6FAAF92-F446-4AE8-9F13-04C58A34062F}" srcId="{CB7022C0-345E-4F5D-96BF-9466CD8A51E9}" destId="{B9C091DB-EC14-4A6E-8CCA-FC43C7073547}" srcOrd="2" destOrd="0" parTransId="{15907710-74C2-43A2-8629-D674AEF499DA}" sibTransId="{5BB488C7-814A-4D50-9AE3-9CB04BB11773}"/>
    <dgm:cxn modelId="{8DECB273-C43D-489D-A998-5D8A031A275C}" type="presOf" srcId="{E4C5F7C6-E08A-454D-BFEC-E38CB27996ED}" destId="{A0AC7101-F47D-4CBB-A47C-7205B5B26C77}" srcOrd="0" destOrd="0" presId="urn:microsoft.com/office/officeart/2005/8/layout/vList5"/>
    <dgm:cxn modelId="{11922D5B-F3F2-4B2C-BD54-01F33DBC0ACE}" srcId="{B3408235-1E8A-4F33-91C8-97FE9DCE2F5E}" destId="{951496CB-7648-42D1-9715-84BB18E322CF}" srcOrd="1" destOrd="0" parTransId="{B7E34EA3-D6CE-44E7-963F-350651A53E73}" sibTransId="{41AAAE26-8BC7-4B6A-A87B-AE8326AAB4F2}"/>
    <dgm:cxn modelId="{B7482B90-CE89-47F1-9484-16CD36007077}" type="presOf" srcId="{8E75AD52-F928-4C6F-8674-B16F72E94775}" destId="{F81C74FB-C522-4D94-8F7F-75A5DD761995}" srcOrd="0" destOrd="0" presId="urn:microsoft.com/office/officeart/2005/8/layout/vList5"/>
    <dgm:cxn modelId="{2E5460ED-F503-4457-A882-A547FDA5C800}" srcId="{9D4FD231-8F7E-43D4-9291-F04398CB2684}" destId="{B3408235-1E8A-4F33-91C8-97FE9DCE2F5E}" srcOrd="0" destOrd="0" parTransId="{1E6E8DA0-E910-4CC1-B575-A46E31670641}" sibTransId="{0AAA6856-F8F5-496A-8FAC-7E44028BA203}"/>
    <dgm:cxn modelId="{E9903C3F-63F7-44BD-85AB-EE323B1685B3}" srcId="{06F90ABD-A078-471E-97FE-4B65CAB4DF60}" destId="{F6ED1C20-5FBD-4FB5-AA3B-B59938E9F886}" srcOrd="2" destOrd="0" parTransId="{E10EE085-A88C-409C-809C-E3E8CE75D876}" sibTransId="{371BC8D7-CD40-4D37-8DDF-9CB8B383A4E6}"/>
    <dgm:cxn modelId="{F7B0C5E0-3943-4B84-8336-88DA1C3A11CE}" srcId="{DBC640CE-9B56-4CF7-ADDD-34B8D5DF142E}" destId="{D2D044C4-35A5-40FB-AB97-876DB75F700E}" srcOrd="1" destOrd="0" parTransId="{A7DE13B6-A013-4653-B24A-B751C68AB858}" sibTransId="{149D5D2C-B2EF-4D7D-959C-0E78E79E80E5}"/>
    <dgm:cxn modelId="{262D92EB-2285-425E-B46E-0ED96E5034E9}" srcId="{9D4FD231-8F7E-43D4-9291-F04398CB2684}" destId="{DBC640CE-9B56-4CF7-ADDD-34B8D5DF142E}" srcOrd="4" destOrd="0" parTransId="{2B02D470-232F-4A90-966C-D64359E1BED9}" sibTransId="{DAFFF70E-4170-4B65-A839-FFB892A5112F}"/>
    <dgm:cxn modelId="{1104B739-86A7-4506-8B49-81479F111CE7}" type="presOf" srcId="{B9C091DB-EC14-4A6E-8CCA-FC43C7073547}" destId="{BA33F764-B6F8-4707-AF3B-13ED6CC9A2EF}" srcOrd="0" destOrd="2" presId="urn:microsoft.com/office/officeart/2005/8/layout/vList5"/>
    <dgm:cxn modelId="{0EDF3534-B2F1-4527-BC2F-EE31542DC383}" type="presOf" srcId="{F6ED1C20-5FBD-4FB5-AA3B-B59938E9F886}" destId="{A0AC7101-F47D-4CBB-A47C-7205B5B26C77}" srcOrd="0" destOrd="2" presId="urn:microsoft.com/office/officeart/2005/8/layout/vList5"/>
    <dgm:cxn modelId="{EE144B47-CFCC-4EA1-A825-E70F39B909A2}" srcId="{84FBCF82-3E56-4C29-8AAA-283607ACEC9B}" destId="{4BEF6D9C-E07C-4DEA-A9E7-99FC1FEE819E}" srcOrd="2" destOrd="0" parTransId="{3A9E2231-7F58-441B-85E5-9FDBC4FE3730}" sibTransId="{756DC4F0-3F8C-4614-B4EC-3DE9FBEDA07B}"/>
    <dgm:cxn modelId="{878F42F2-D9F1-4224-9A28-90BDAC3F8CA9}" type="presOf" srcId="{06F90ABD-A078-471E-97FE-4B65CAB4DF60}" destId="{E67DCEA2-F268-4153-B696-779781E238C6}" srcOrd="0" destOrd="0" presId="urn:microsoft.com/office/officeart/2005/8/layout/vList5"/>
    <dgm:cxn modelId="{994E51AC-9F09-4B3E-84E2-E1F4AAB44723}" type="presOf" srcId="{822A2E9A-B3D4-42E6-B247-74332981BAE6}" destId="{F81C74FB-C522-4D94-8F7F-75A5DD761995}" srcOrd="0" destOrd="1" presId="urn:microsoft.com/office/officeart/2005/8/layout/vList5"/>
    <dgm:cxn modelId="{C23F7EA4-AF53-4638-AF3B-623F1847B1EE}" srcId="{DBC640CE-9B56-4CF7-ADDD-34B8D5DF142E}" destId="{C19F4132-24AD-4934-A5C0-5C0ABAF40C1B}" srcOrd="0" destOrd="0" parTransId="{3E6EB3DB-6635-4166-AD2E-2E9C09D2490B}" sibTransId="{7B6FD73B-6F02-42A4-B61B-FD809735DF67}"/>
    <dgm:cxn modelId="{7AD33A4C-9972-4D23-8698-29A23666056A}" type="presOf" srcId="{5E8A2F6B-5BFD-4550-B213-1D594721BD0D}" destId="{36537D6B-FD16-4C44-8751-9AF0BDA5E10C}" srcOrd="0" destOrd="3" presId="urn:microsoft.com/office/officeart/2005/8/layout/vList5"/>
    <dgm:cxn modelId="{59FC16DE-265B-4B62-B505-FB68F9F0A106}" type="presOf" srcId="{D23FFA40-1CF6-4B90-89EE-ECE571626E26}" destId="{BA33F764-B6F8-4707-AF3B-13ED6CC9A2EF}" srcOrd="0" destOrd="0" presId="urn:microsoft.com/office/officeart/2005/8/layout/vList5"/>
    <dgm:cxn modelId="{57E9256A-45B5-47E6-9462-A9DFB3730BE2}" type="presOf" srcId="{D2D044C4-35A5-40FB-AB97-876DB75F700E}" destId="{B612C925-A1C6-4BCE-A222-C4E1BE251EF4}" srcOrd="0" destOrd="1" presId="urn:microsoft.com/office/officeart/2005/8/layout/vList5"/>
    <dgm:cxn modelId="{D52AFE11-0249-4756-8F29-60EC9ADC6751}" type="presOf" srcId="{C32AD30E-FE26-4258-9BBD-50E4630C478B}" destId="{BA33F764-B6F8-4707-AF3B-13ED6CC9A2EF}" srcOrd="0" destOrd="3" presId="urn:microsoft.com/office/officeart/2005/8/layout/vList5"/>
    <dgm:cxn modelId="{FD23CFED-C1F6-4204-9AA3-B7B4111CE92B}" type="presOf" srcId="{0076F231-4511-46EE-8869-DE8CB1B7DE58}" destId="{B612C925-A1C6-4BCE-A222-C4E1BE251EF4}" srcOrd="0" destOrd="2" presId="urn:microsoft.com/office/officeart/2005/8/layout/vList5"/>
    <dgm:cxn modelId="{E9451586-3C95-4F0B-A328-20E7AAF58DA7}" srcId="{CB7022C0-345E-4F5D-96BF-9466CD8A51E9}" destId="{D23FFA40-1CF6-4B90-89EE-ECE571626E26}" srcOrd="0" destOrd="0" parTransId="{2E3A28A1-35A5-41F7-9FCF-2FC35119D841}" sibTransId="{A4A81C21-7D7F-45BB-9AAA-B4C63BE0FD3F}"/>
    <dgm:cxn modelId="{7972D8A9-5938-48F1-8647-2B338131A6C4}" type="presOf" srcId="{9D4FD231-8F7E-43D4-9291-F04398CB2684}" destId="{5E69D731-8B71-49E4-81D7-C1C29FDA6E99}" srcOrd="0" destOrd="0" presId="urn:microsoft.com/office/officeart/2005/8/layout/vList5"/>
    <dgm:cxn modelId="{15B706A8-B61F-4440-8474-F4B184C7D665}" type="presOf" srcId="{BD6770D7-0098-428C-9C2C-3A95E0901D2C}" destId="{36537D6B-FD16-4C44-8751-9AF0BDA5E10C}" srcOrd="0" destOrd="0" presId="urn:microsoft.com/office/officeart/2005/8/layout/vList5"/>
    <dgm:cxn modelId="{A741DE17-2A59-46ED-9D02-E422D39E2903}" srcId="{DBC640CE-9B56-4CF7-ADDD-34B8D5DF142E}" destId="{1270A8B6-4198-4DF4-BEC8-97A09E1F725F}" srcOrd="3" destOrd="0" parTransId="{E30EDB60-7CCE-4C58-98FC-05F9A8738651}" sibTransId="{ADA92E89-504F-438C-B76D-993BA7E7F3B5}"/>
    <dgm:cxn modelId="{175F5B03-F105-49F5-8462-F56A5CDD4222}" srcId="{06F90ABD-A078-471E-97FE-4B65CAB4DF60}" destId="{BFF4BB63-9DCE-42B2-9730-91809C78FD78}" srcOrd="1" destOrd="0" parTransId="{FA589728-6D9D-4104-97EF-F5C2122B1561}" sibTransId="{9B04299E-0063-4318-8103-1DF77FD73A11}"/>
    <dgm:cxn modelId="{76A4BE70-18DC-417C-BFC8-2756EF29BFAA}" type="presOf" srcId="{84FBCF82-3E56-4C29-8AAA-283607ACEC9B}" destId="{E285ACAF-888E-4DF5-A292-4622BA27368B}" srcOrd="0" destOrd="0" presId="urn:microsoft.com/office/officeart/2005/8/layout/vList5"/>
    <dgm:cxn modelId="{6B4EEEDE-2FC5-4C6A-84C3-2BCA2A6CED91}" type="presOf" srcId="{CB7022C0-345E-4F5D-96BF-9466CD8A51E9}" destId="{DB9A6E16-7082-452D-AC67-F9055097747A}" srcOrd="0" destOrd="0" presId="urn:microsoft.com/office/officeart/2005/8/layout/vList5"/>
    <dgm:cxn modelId="{F2EC7520-1755-4356-842F-B0CEC4FE5163}" srcId="{84FBCF82-3E56-4C29-8AAA-283607ACEC9B}" destId="{822A2E9A-B3D4-42E6-B247-74332981BAE6}" srcOrd="1" destOrd="0" parTransId="{E4936CA2-5FF6-491D-9D49-A0CEF4F6B0C3}" sibTransId="{6E9EABAA-BDC3-4D64-84B5-DCD7F97FC13B}"/>
    <dgm:cxn modelId="{2D3BD9A4-4796-470D-AEEA-EACBFE893F26}" srcId="{9D4FD231-8F7E-43D4-9291-F04398CB2684}" destId="{84FBCF82-3E56-4C29-8AAA-283607ACEC9B}" srcOrd="3" destOrd="0" parTransId="{5245D852-FABD-400F-A56B-C90613F0C1DD}" sibTransId="{E6B069ED-AD86-4543-B68C-0D05819D21A1}"/>
    <dgm:cxn modelId="{DCE4D02F-371A-430F-AEFB-6B3CA45EEB24}" srcId="{CB7022C0-345E-4F5D-96BF-9466CD8A51E9}" destId="{C32AD30E-FE26-4258-9BBD-50E4630C478B}" srcOrd="3" destOrd="0" parTransId="{FE23E6B4-158E-4337-8904-AD8E6DE9376F}" sibTransId="{AE492C5D-C1D5-42DE-8D6F-7A19E1CC6C58}"/>
    <dgm:cxn modelId="{C4AA9ED5-058B-491E-BBC8-81750EB30AB5}" type="presOf" srcId="{DBC640CE-9B56-4CF7-ADDD-34B8D5DF142E}" destId="{66C0789D-547C-4803-821F-A5D1AD1348CB}" srcOrd="0" destOrd="0" presId="urn:microsoft.com/office/officeart/2005/8/layout/vList5"/>
    <dgm:cxn modelId="{12E2C806-C933-4881-A309-7D6272C3014C}" type="presParOf" srcId="{5E69D731-8B71-49E4-81D7-C1C29FDA6E99}" destId="{32012325-DCD1-44C3-AA19-F7FDDEEAEF13}" srcOrd="0" destOrd="0" presId="urn:microsoft.com/office/officeart/2005/8/layout/vList5"/>
    <dgm:cxn modelId="{4A6F137D-D339-459B-89F6-65C5E1F85713}" type="presParOf" srcId="{32012325-DCD1-44C3-AA19-F7FDDEEAEF13}" destId="{BED87DC7-152F-4C62-9822-BB57CE83AFE2}" srcOrd="0" destOrd="0" presId="urn:microsoft.com/office/officeart/2005/8/layout/vList5"/>
    <dgm:cxn modelId="{4DEB83E8-D9DD-4C3D-AF73-8F4D4568AD8E}" type="presParOf" srcId="{32012325-DCD1-44C3-AA19-F7FDDEEAEF13}" destId="{36537D6B-FD16-4C44-8751-9AF0BDA5E10C}" srcOrd="1" destOrd="0" presId="urn:microsoft.com/office/officeart/2005/8/layout/vList5"/>
    <dgm:cxn modelId="{56345BAB-4226-40E3-A5B2-93693528F51E}" type="presParOf" srcId="{5E69D731-8B71-49E4-81D7-C1C29FDA6E99}" destId="{7C402C7D-2FEF-4775-A755-D0F4D5781DD8}" srcOrd="1" destOrd="0" presId="urn:microsoft.com/office/officeart/2005/8/layout/vList5"/>
    <dgm:cxn modelId="{75427716-C0A6-4D1C-B209-FCCC8DDDCFD5}" type="presParOf" srcId="{5E69D731-8B71-49E4-81D7-C1C29FDA6E99}" destId="{4D414481-12FD-49A5-85FB-FC43C4E2DA0A}" srcOrd="2" destOrd="0" presId="urn:microsoft.com/office/officeart/2005/8/layout/vList5"/>
    <dgm:cxn modelId="{7CB088AD-9506-4457-9C20-6C5D40698D17}" type="presParOf" srcId="{4D414481-12FD-49A5-85FB-FC43C4E2DA0A}" destId="{E67DCEA2-F268-4153-B696-779781E238C6}" srcOrd="0" destOrd="0" presId="urn:microsoft.com/office/officeart/2005/8/layout/vList5"/>
    <dgm:cxn modelId="{83D25679-7C40-41EE-B830-438C219C2C38}" type="presParOf" srcId="{4D414481-12FD-49A5-85FB-FC43C4E2DA0A}" destId="{A0AC7101-F47D-4CBB-A47C-7205B5B26C77}" srcOrd="1" destOrd="0" presId="urn:microsoft.com/office/officeart/2005/8/layout/vList5"/>
    <dgm:cxn modelId="{47C591D4-1B03-4C17-8080-4EA1F23B6FB0}" type="presParOf" srcId="{5E69D731-8B71-49E4-81D7-C1C29FDA6E99}" destId="{E9D86B6C-5AB4-4A5E-B52F-A6387BD9C660}" srcOrd="3" destOrd="0" presId="urn:microsoft.com/office/officeart/2005/8/layout/vList5"/>
    <dgm:cxn modelId="{F815DBEF-1464-4558-A229-9BD1E3E31B9B}" type="presParOf" srcId="{5E69D731-8B71-49E4-81D7-C1C29FDA6E99}" destId="{0AF06054-671E-4F67-BE52-82EF97E1A265}" srcOrd="4" destOrd="0" presId="urn:microsoft.com/office/officeart/2005/8/layout/vList5"/>
    <dgm:cxn modelId="{B1919399-C934-41D3-97BF-A89FF938040F}" type="presParOf" srcId="{0AF06054-671E-4F67-BE52-82EF97E1A265}" destId="{DB9A6E16-7082-452D-AC67-F9055097747A}" srcOrd="0" destOrd="0" presId="urn:microsoft.com/office/officeart/2005/8/layout/vList5"/>
    <dgm:cxn modelId="{BF78E858-24BE-42ED-8A9D-7074903D2ECD}" type="presParOf" srcId="{0AF06054-671E-4F67-BE52-82EF97E1A265}" destId="{BA33F764-B6F8-4707-AF3B-13ED6CC9A2EF}" srcOrd="1" destOrd="0" presId="urn:microsoft.com/office/officeart/2005/8/layout/vList5"/>
    <dgm:cxn modelId="{5B729EC5-2D76-4A1D-90EF-A600190235B6}" type="presParOf" srcId="{5E69D731-8B71-49E4-81D7-C1C29FDA6E99}" destId="{D13052EE-38DD-497F-89B3-C2509E13EA77}" srcOrd="5" destOrd="0" presId="urn:microsoft.com/office/officeart/2005/8/layout/vList5"/>
    <dgm:cxn modelId="{B073070E-52C6-41AD-A95D-4C79C289A4DE}" type="presParOf" srcId="{5E69D731-8B71-49E4-81D7-C1C29FDA6E99}" destId="{FDE48A9D-502D-43D8-AC5E-5F1953E35A75}" srcOrd="6" destOrd="0" presId="urn:microsoft.com/office/officeart/2005/8/layout/vList5"/>
    <dgm:cxn modelId="{56B841F0-3869-4ED8-A556-B0B556E296AF}" type="presParOf" srcId="{FDE48A9D-502D-43D8-AC5E-5F1953E35A75}" destId="{E285ACAF-888E-4DF5-A292-4622BA27368B}" srcOrd="0" destOrd="0" presId="urn:microsoft.com/office/officeart/2005/8/layout/vList5"/>
    <dgm:cxn modelId="{8447B30F-EE42-4490-B70F-2FE007DAA852}" type="presParOf" srcId="{FDE48A9D-502D-43D8-AC5E-5F1953E35A75}" destId="{F81C74FB-C522-4D94-8F7F-75A5DD761995}" srcOrd="1" destOrd="0" presId="urn:microsoft.com/office/officeart/2005/8/layout/vList5"/>
    <dgm:cxn modelId="{32722B72-0FAB-44AD-B887-DA3D37751159}" type="presParOf" srcId="{5E69D731-8B71-49E4-81D7-C1C29FDA6E99}" destId="{D8FFA754-D3E9-4194-AA33-BA4D9365B37B}" srcOrd="7" destOrd="0" presId="urn:microsoft.com/office/officeart/2005/8/layout/vList5"/>
    <dgm:cxn modelId="{03EE79D7-59A5-415A-AFBF-CCC671491C61}" type="presParOf" srcId="{5E69D731-8B71-49E4-81D7-C1C29FDA6E99}" destId="{1ABA9E63-0DF1-4309-910D-604A9D61997C}" srcOrd="8" destOrd="0" presId="urn:microsoft.com/office/officeart/2005/8/layout/vList5"/>
    <dgm:cxn modelId="{AD2B9C1D-7DD2-4B16-B31B-8CB019CE4E03}" type="presParOf" srcId="{1ABA9E63-0DF1-4309-910D-604A9D61997C}" destId="{66C0789D-547C-4803-821F-A5D1AD1348CB}" srcOrd="0" destOrd="0" presId="urn:microsoft.com/office/officeart/2005/8/layout/vList5"/>
    <dgm:cxn modelId="{9DE09BA7-9C3A-438F-9BE9-D85C19BECD4B}" type="presParOf" srcId="{1ABA9E63-0DF1-4309-910D-604A9D61997C}" destId="{B612C925-A1C6-4BCE-A222-C4E1BE251E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A6A5D-C342-4AFD-AE39-107AE62A726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71E8D1-4382-4859-ACB5-BDC89CE42342}">
      <dgm:prSet phldrT="[Текст]" custT="1"/>
      <dgm:spPr/>
      <dgm:t>
        <a:bodyPr/>
        <a:lstStyle/>
        <a:p>
          <a:r>
            <a:rPr lang="uk-UA" sz="2400" b="1" dirty="0" smtClean="0"/>
            <a:t>Технології</a:t>
          </a:r>
          <a:endParaRPr lang="ru-RU" sz="2400" b="1" dirty="0"/>
        </a:p>
      </dgm:t>
    </dgm:pt>
    <dgm:pt modelId="{DF1B0808-F769-4A16-B46A-19D76FB2CFE0}" type="parTrans" cxnId="{94767E8F-E8B5-4A8E-81B7-490D023EA070}">
      <dgm:prSet/>
      <dgm:spPr/>
      <dgm:t>
        <a:bodyPr/>
        <a:lstStyle/>
        <a:p>
          <a:endParaRPr lang="ru-RU" sz="2400" b="1"/>
        </a:p>
      </dgm:t>
    </dgm:pt>
    <dgm:pt modelId="{632061E2-9927-4C31-B328-ECB8ED5C68EC}" type="sibTrans" cxnId="{94767E8F-E8B5-4A8E-81B7-490D023EA070}">
      <dgm:prSet/>
      <dgm:spPr/>
      <dgm:t>
        <a:bodyPr/>
        <a:lstStyle/>
        <a:p>
          <a:endParaRPr lang="ru-RU" sz="2400" b="1"/>
        </a:p>
      </dgm:t>
    </dgm:pt>
    <dgm:pt modelId="{DDDF4AC4-AE3A-45FE-984A-571EA3B358E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Інформатика</a:t>
          </a:r>
          <a:endParaRPr lang="ru-RU" sz="24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A800C0A-13CB-4A3B-B09B-EA3586472661}" type="parTrans" cxnId="{C15799A5-D04B-4788-911C-B48B1A933CDF}">
      <dgm:prSet/>
      <dgm:spPr/>
      <dgm:t>
        <a:bodyPr/>
        <a:lstStyle/>
        <a:p>
          <a:endParaRPr lang="ru-RU" sz="2400" b="1"/>
        </a:p>
      </dgm:t>
    </dgm:pt>
    <dgm:pt modelId="{ED4CF4DD-026B-454E-89BD-BAC816D2BCAC}" type="sibTrans" cxnId="{C15799A5-D04B-4788-911C-B48B1A933CDF}">
      <dgm:prSet/>
      <dgm:spPr/>
      <dgm:t>
        <a:bodyPr/>
        <a:lstStyle/>
        <a:p>
          <a:endParaRPr lang="ru-RU" sz="2400" b="1"/>
        </a:p>
      </dgm:t>
    </dgm:pt>
    <dgm:pt modelId="{D40CDDA0-2D53-410A-BA08-EEA258F686C0}">
      <dgm:prSet phldrT="[Текст]" custT="1"/>
      <dgm:spPr>
        <a:solidFill>
          <a:srgbClr val="CC66FF"/>
        </a:solidFill>
      </dgm:spPr>
      <dgm:t>
        <a:bodyPr/>
        <a:lstStyle/>
        <a:p>
          <a:r>
            <a:rPr lang="uk-UA" sz="24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Мистецтво</a:t>
          </a:r>
          <a:endParaRPr lang="ru-RU" sz="24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9E9682E-F344-4E4D-96D8-31138597A698}" type="parTrans" cxnId="{B7CAAA35-C601-44EC-AFEA-904B2F01CEFB}">
      <dgm:prSet/>
      <dgm:spPr/>
      <dgm:t>
        <a:bodyPr/>
        <a:lstStyle/>
        <a:p>
          <a:endParaRPr lang="ru-RU" sz="2400" b="1"/>
        </a:p>
      </dgm:t>
    </dgm:pt>
    <dgm:pt modelId="{3252E5DC-E34B-4652-A8D5-B83B898C8E57}" type="sibTrans" cxnId="{B7CAAA35-C601-44EC-AFEA-904B2F01CEFB}">
      <dgm:prSet/>
      <dgm:spPr/>
      <dgm:t>
        <a:bodyPr/>
        <a:lstStyle/>
        <a:p>
          <a:endParaRPr lang="ru-RU" sz="2400" b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A362C99-7B05-460B-AC6C-80557BA28B75}" type="pres">
      <dgm:prSet presAssocID="{C9EA6A5D-C342-4AFD-AE39-107AE62A72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8B7CE-457B-4DDD-BDB9-6F8DF7F7993C}" type="pres">
      <dgm:prSet presAssocID="{4671E8D1-4382-4859-ACB5-BDC89CE42342}" presName="node" presStyleLbl="node1" presStyleIdx="0" presStyleCnt="3" custScaleX="22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2815-6C06-42C5-876B-D7184E8DDD3A}" type="pres">
      <dgm:prSet presAssocID="{4671E8D1-4382-4859-ACB5-BDC89CE42342}" presName="spNode" presStyleCnt="0"/>
      <dgm:spPr/>
    </dgm:pt>
    <dgm:pt modelId="{44EEAF94-E9B3-405B-BD70-035D1A63E2C1}" type="pres">
      <dgm:prSet presAssocID="{632061E2-9927-4C31-B328-ECB8ED5C68E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6621689-D26D-4DC4-91CD-593D5C359BF1}" type="pres">
      <dgm:prSet presAssocID="{DDDF4AC4-AE3A-45FE-984A-571EA3B358E5}" presName="node" presStyleLbl="node1" presStyleIdx="1" presStyleCnt="3" custScaleX="258128" custRadScaleRad="194231" custRadScaleInc="-3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FE78-6008-40E8-9A78-63DF226248B6}" type="pres">
      <dgm:prSet presAssocID="{DDDF4AC4-AE3A-45FE-984A-571EA3B358E5}" presName="spNode" presStyleCnt="0"/>
      <dgm:spPr/>
    </dgm:pt>
    <dgm:pt modelId="{3C3F5F48-B649-4E14-83DE-6C65B45AB2A5}" type="pres">
      <dgm:prSet presAssocID="{ED4CF4DD-026B-454E-89BD-BAC816D2BCAC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735A74D-FABB-44A9-90BF-D8AED1220371}" type="pres">
      <dgm:prSet presAssocID="{D40CDDA0-2D53-410A-BA08-EEA258F686C0}" presName="node" presStyleLbl="node1" presStyleIdx="2" presStyleCnt="3" custScaleX="230546" custRadScaleRad="183491" custRadScaleInc="3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5A67-FCF8-4604-B5D2-2EB0AEB4F6CF}" type="pres">
      <dgm:prSet presAssocID="{D40CDDA0-2D53-410A-BA08-EEA258F686C0}" presName="spNode" presStyleCnt="0"/>
      <dgm:spPr/>
    </dgm:pt>
    <dgm:pt modelId="{194D99D5-0BDE-4FCF-994C-DC1FE044C5A4}" type="pres">
      <dgm:prSet presAssocID="{3252E5DC-E34B-4652-A8D5-B83B898C8E57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94767E8F-E8B5-4A8E-81B7-490D023EA070}" srcId="{C9EA6A5D-C342-4AFD-AE39-107AE62A7260}" destId="{4671E8D1-4382-4859-ACB5-BDC89CE42342}" srcOrd="0" destOrd="0" parTransId="{DF1B0808-F769-4A16-B46A-19D76FB2CFE0}" sibTransId="{632061E2-9927-4C31-B328-ECB8ED5C68EC}"/>
    <dgm:cxn modelId="{77B9C5C0-12CE-49EB-977B-937C65BD7076}" type="presOf" srcId="{3252E5DC-E34B-4652-A8D5-B83B898C8E57}" destId="{194D99D5-0BDE-4FCF-994C-DC1FE044C5A4}" srcOrd="0" destOrd="0" presId="urn:microsoft.com/office/officeart/2005/8/layout/cycle5"/>
    <dgm:cxn modelId="{8DB0DD9D-36F1-4DA8-8CF9-85833A7A5CA5}" type="presOf" srcId="{4671E8D1-4382-4859-ACB5-BDC89CE42342}" destId="{6EC8B7CE-457B-4DDD-BDB9-6F8DF7F7993C}" srcOrd="0" destOrd="0" presId="urn:microsoft.com/office/officeart/2005/8/layout/cycle5"/>
    <dgm:cxn modelId="{C15799A5-D04B-4788-911C-B48B1A933CDF}" srcId="{C9EA6A5D-C342-4AFD-AE39-107AE62A7260}" destId="{DDDF4AC4-AE3A-45FE-984A-571EA3B358E5}" srcOrd="1" destOrd="0" parTransId="{1A800C0A-13CB-4A3B-B09B-EA3586472661}" sibTransId="{ED4CF4DD-026B-454E-89BD-BAC816D2BCAC}"/>
    <dgm:cxn modelId="{3768C80D-3624-4760-AA07-6553D8F275E3}" type="presOf" srcId="{C9EA6A5D-C342-4AFD-AE39-107AE62A7260}" destId="{8A362C99-7B05-460B-AC6C-80557BA28B75}" srcOrd="0" destOrd="0" presId="urn:microsoft.com/office/officeart/2005/8/layout/cycle5"/>
    <dgm:cxn modelId="{4EA6EA24-5785-409B-BD20-B332C93B360C}" type="presOf" srcId="{DDDF4AC4-AE3A-45FE-984A-571EA3B358E5}" destId="{26621689-D26D-4DC4-91CD-593D5C359BF1}" srcOrd="0" destOrd="0" presId="urn:microsoft.com/office/officeart/2005/8/layout/cycle5"/>
    <dgm:cxn modelId="{F64B7D92-CD4E-41A1-BA47-A48E59497F72}" type="presOf" srcId="{D40CDDA0-2D53-410A-BA08-EEA258F686C0}" destId="{6735A74D-FABB-44A9-90BF-D8AED1220371}" srcOrd="0" destOrd="0" presId="urn:microsoft.com/office/officeart/2005/8/layout/cycle5"/>
    <dgm:cxn modelId="{B7CAAA35-C601-44EC-AFEA-904B2F01CEFB}" srcId="{C9EA6A5D-C342-4AFD-AE39-107AE62A7260}" destId="{D40CDDA0-2D53-410A-BA08-EEA258F686C0}" srcOrd="2" destOrd="0" parTransId="{39E9682E-F344-4E4D-96D8-31138597A698}" sibTransId="{3252E5DC-E34B-4652-A8D5-B83B898C8E57}"/>
    <dgm:cxn modelId="{DAA327A6-BDAF-40D1-BBA6-26A5CDC29702}" type="presOf" srcId="{632061E2-9927-4C31-B328-ECB8ED5C68EC}" destId="{44EEAF94-E9B3-405B-BD70-035D1A63E2C1}" srcOrd="0" destOrd="0" presId="urn:microsoft.com/office/officeart/2005/8/layout/cycle5"/>
    <dgm:cxn modelId="{7AB575E4-D59E-442F-AD54-6C3D8A5FA264}" type="presOf" srcId="{ED4CF4DD-026B-454E-89BD-BAC816D2BCAC}" destId="{3C3F5F48-B649-4E14-83DE-6C65B45AB2A5}" srcOrd="0" destOrd="0" presId="urn:microsoft.com/office/officeart/2005/8/layout/cycle5"/>
    <dgm:cxn modelId="{2A1330CB-C66A-456A-92AA-BC45C8F3C4CB}" type="presParOf" srcId="{8A362C99-7B05-460B-AC6C-80557BA28B75}" destId="{6EC8B7CE-457B-4DDD-BDB9-6F8DF7F7993C}" srcOrd="0" destOrd="0" presId="urn:microsoft.com/office/officeart/2005/8/layout/cycle5"/>
    <dgm:cxn modelId="{B3EA77AE-3AE9-4074-B635-DC8CC9FF555F}" type="presParOf" srcId="{8A362C99-7B05-460B-AC6C-80557BA28B75}" destId="{12642815-6C06-42C5-876B-D7184E8DDD3A}" srcOrd="1" destOrd="0" presId="urn:microsoft.com/office/officeart/2005/8/layout/cycle5"/>
    <dgm:cxn modelId="{CE54066A-7171-40D2-97F7-961A91F9523F}" type="presParOf" srcId="{8A362C99-7B05-460B-AC6C-80557BA28B75}" destId="{44EEAF94-E9B3-405B-BD70-035D1A63E2C1}" srcOrd="2" destOrd="0" presId="urn:microsoft.com/office/officeart/2005/8/layout/cycle5"/>
    <dgm:cxn modelId="{10DF629E-3513-4AB1-B071-F42016C3617C}" type="presParOf" srcId="{8A362C99-7B05-460B-AC6C-80557BA28B75}" destId="{26621689-D26D-4DC4-91CD-593D5C359BF1}" srcOrd="3" destOrd="0" presId="urn:microsoft.com/office/officeart/2005/8/layout/cycle5"/>
    <dgm:cxn modelId="{9C87B48F-55B0-48ED-98A7-C461FF7EEEB3}" type="presParOf" srcId="{8A362C99-7B05-460B-AC6C-80557BA28B75}" destId="{220DFE78-6008-40E8-9A78-63DF226248B6}" srcOrd="4" destOrd="0" presId="urn:microsoft.com/office/officeart/2005/8/layout/cycle5"/>
    <dgm:cxn modelId="{19CA11DC-BEB9-40D6-B50A-2DCD12FAEF2D}" type="presParOf" srcId="{8A362C99-7B05-460B-AC6C-80557BA28B75}" destId="{3C3F5F48-B649-4E14-83DE-6C65B45AB2A5}" srcOrd="5" destOrd="0" presId="urn:microsoft.com/office/officeart/2005/8/layout/cycle5"/>
    <dgm:cxn modelId="{2B025273-2DA8-40E5-8D1B-2416175DBED6}" type="presParOf" srcId="{8A362C99-7B05-460B-AC6C-80557BA28B75}" destId="{6735A74D-FABB-44A9-90BF-D8AED1220371}" srcOrd="6" destOrd="0" presId="urn:microsoft.com/office/officeart/2005/8/layout/cycle5"/>
    <dgm:cxn modelId="{24DB8BD2-72C9-4A62-B870-030DF9845FDB}" type="presParOf" srcId="{8A362C99-7B05-460B-AC6C-80557BA28B75}" destId="{6FA65A67-FCF8-4604-B5D2-2EB0AEB4F6CF}" srcOrd="7" destOrd="0" presId="urn:microsoft.com/office/officeart/2005/8/layout/cycle5"/>
    <dgm:cxn modelId="{AEDA1861-DE33-40DC-9ADF-0D26A6217FE8}" type="presParOf" srcId="{8A362C99-7B05-460B-AC6C-80557BA28B75}" destId="{194D99D5-0BDE-4FCF-994C-DC1FE044C5A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F94D5-614E-4A40-9B7E-F71C824B1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D07FB-A02D-4B0D-A8F1-D7F985615E5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uk-UA" sz="2400" b="1" i="0" u="sng" noProof="0" dirty="0" smtClean="0"/>
            <a:t>Дніпровський міський </a:t>
          </a:r>
          <a:r>
            <a:rPr lang="uk-UA" sz="2400" b="1" i="0" u="sng" noProof="0" dirty="0" err="1" smtClean="0"/>
            <a:t>проєкт</a:t>
          </a:r>
          <a:endParaRPr lang="uk-UA" sz="2400" b="0" i="0" noProof="0" dirty="0" smtClean="0"/>
        </a:p>
        <a:p>
          <a:r>
            <a:rPr lang="uk-UA" sz="2400" b="1" i="0" u="sng" noProof="0" dirty="0" smtClean="0"/>
            <a:t>«Творчій </a:t>
          </a:r>
          <a:r>
            <a:rPr lang="uk-UA" sz="2400" b="1" i="0" u="sng" noProof="0" dirty="0" err="1" smtClean="0"/>
            <a:t>квест</a:t>
          </a:r>
          <a:r>
            <a:rPr lang="uk-UA" sz="2400" b="1" i="0" u="sng" noProof="0" dirty="0" smtClean="0"/>
            <a:t>-марафон»</a:t>
          </a:r>
          <a:endParaRPr lang="uk-UA" sz="2400" noProof="0" dirty="0"/>
        </a:p>
      </dgm:t>
    </dgm:pt>
    <dgm:pt modelId="{7DE59A2B-45F5-4C8B-91F3-A08FE05AAA34}" type="parTrans" cxnId="{FAAFDACF-E88D-40A1-988D-3B9EE25876B7}">
      <dgm:prSet/>
      <dgm:spPr/>
      <dgm:t>
        <a:bodyPr/>
        <a:lstStyle/>
        <a:p>
          <a:endParaRPr lang="ru-RU" sz="2400"/>
        </a:p>
      </dgm:t>
    </dgm:pt>
    <dgm:pt modelId="{8D3DE6C5-3B72-4694-84E0-F493539E0A9B}" type="sibTrans" cxnId="{FAAFDACF-E88D-40A1-988D-3B9EE25876B7}">
      <dgm:prSet/>
      <dgm:spPr/>
      <dgm:t>
        <a:bodyPr/>
        <a:lstStyle/>
        <a:p>
          <a:endParaRPr lang="ru-RU" sz="2400"/>
        </a:p>
      </dgm:t>
    </dgm:pt>
    <dgm:pt modelId="{6579575E-8444-4B81-A616-54C63A38D9B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0" u="sng" noProof="0" dirty="0" smtClean="0"/>
            <a:t>Дніпровський </a:t>
          </a:r>
          <a:r>
            <a:rPr lang="uk-UA" sz="2400" b="1" i="0" u="sng" dirty="0" smtClean="0"/>
            <a:t>міський </a:t>
          </a:r>
          <a:r>
            <a:rPr lang="uk-UA" sz="2400" b="1" u="sng" dirty="0" smtClean="0"/>
            <a:t>освітнього Конкурсу з початкового технічного моделювання «Дніпро – місто моєї мрії»</a:t>
          </a:r>
          <a:endParaRPr lang="uk-UA" sz="2400" b="1" i="0" u="sng" dirty="0"/>
        </a:p>
      </dgm:t>
    </dgm:pt>
    <dgm:pt modelId="{EE6CB38B-C458-439B-9B3D-B7230BFAB9FB}" type="parTrans" cxnId="{9BCA089F-282D-48E1-9BFD-32168CE655B3}">
      <dgm:prSet/>
      <dgm:spPr/>
      <dgm:t>
        <a:bodyPr/>
        <a:lstStyle/>
        <a:p>
          <a:endParaRPr lang="ru-RU" sz="2400"/>
        </a:p>
      </dgm:t>
    </dgm:pt>
    <dgm:pt modelId="{A2FE089E-E454-4E6B-BE28-F32FEA1E6ECD}" type="sibTrans" cxnId="{9BCA089F-282D-48E1-9BFD-32168CE655B3}">
      <dgm:prSet/>
      <dgm:spPr/>
      <dgm:t>
        <a:bodyPr/>
        <a:lstStyle/>
        <a:p>
          <a:endParaRPr lang="ru-RU" sz="2400"/>
        </a:p>
      </dgm:t>
    </dgm:pt>
    <dgm:pt modelId="{BADF9C05-BE36-4441-B2A8-739CDFA766A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i="0" u="sng" noProof="0" smtClean="0"/>
            <a:t>Дніпровський міський </a:t>
          </a:r>
          <a:r>
            <a:rPr lang="ru-RU" sz="2400" b="1" i="0" u="sng" smtClean="0"/>
            <a:t>фестиваль «</a:t>
          </a:r>
          <a:r>
            <a:rPr lang="en-US" sz="2400" b="1" i="0" u="sng" smtClean="0"/>
            <a:t>ART STREAM Dnipro»</a:t>
          </a:r>
          <a:endParaRPr lang="ru-RU" sz="2400" b="1" u="sng" dirty="0"/>
        </a:p>
      </dgm:t>
    </dgm:pt>
    <dgm:pt modelId="{F911C3D2-9948-4EEA-B0E1-D1A38D639272}" type="parTrans" cxnId="{FB30A85D-38AD-4696-AF3C-D21210654F86}">
      <dgm:prSet/>
      <dgm:spPr/>
      <dgm:t>
        <a:bodyPr/>
        <a:lstStyle/>
        <a:p>
          <a:endParaRPr lang="ru-RU" sz="2400"/>
        </a:p>
      </dgm:t>
    </dgm:pt>
    <dgm:pt modelId="{526D6384-50AF-4296-9DA7-E6F61E1542FB}" type="sibTrans" cxnId="{FB30A85D-38AD-4696-AF3C-D21210654F86}">
      <dgm:prSet/>
      <dgm:spPr/>
      <dgm:t>
        <a:bodyPr/>
        <a:lstStyle/>
        <a:p>
          <a:endParaRPr lang="ru-RU" sz="2400"/>
        </a:p>
      </dgm:t>
    </dgm:pt>
    <dgm:pt modelId="{C4D500E0-9B16-4459-9D33-399FCE1F7A4B}">
      <dgm:prSet custT="1"/>
      <dgm:spPr/>
      <dgm:t>
        <a:bodyPr/>
        <a:lstStyle/>
        <a:p>
          <a:r>
            <a:rPr lang="uk-UA" sz="1600" b="1" i="1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en-US" sz="1600" b="1" i="1" dirty="0" smtClean="0">
              <a:solidFill>
                <a:srgbClr val="0070C0"/>
              </a:solidFill>
              <a:latin typeface="Arial" panose="020B0604020202020204" pitchFamily="34" charset="0"/>
              <a:hlinkClick xmlns:r="http://schemas.openxmlformats.org/officeDocument/2006/relationships" r:id="rId1"/>
            </a:rPr>
            <a:t>http://otd.dniprorada.gov.ua/dniprovskyy-miskyy-proiekt-tvorchiy-kvest-marafon/</a:t>
          </a:r>
          <a:r>
            <a:rPr lang="uk-UA" sz="1600" b="1" i="1" dirty="0" smtClean="0">
              <a:solidFill>
                <a:srgbClr val="0070C0"/>
              </a:solidFill>
              <a:latin typeface="Arial" panose="020B0604020202020204" pitchFamily="34" charset="0"/>
            </a:rPr>
            <a:t>  </a:t>
          </a:r>
          <a:endParaRPr lang="ru-RU" sz="1600" dirty="0">
            <a:solidFill>
              <a:srgbClr val="0070C0"/>
            </a:solidFill>
          </a:endParaRPr>
        </a:p>
      </dgm:t>
    </dgm:pt>
    <dgm:pt modelId="{0295F901-CDD8-4F5D-8EF3-2A60DF65FA1C}" type="parTrans" cxnId="{097412F0-5AB0-4E31-BA23-1ED41B3EE3E1}">
      <dgm:prSet/>
      <dgm:spPr/>
      <dgm:t>
        <a:bodyPr/>
        <a:lstStyle/>
        <a:p>
          <a:endParaRPr lang="ru-RU"/>
        </a:p>
      </dgm:t>
    </dgm:pt>
    <dgm:pt modelId="{957CC723-AD4C-4BCC-AEA0-2D20B4783946}" type="sibTrans" cxnId="{097412F0-5AB0-4E31-BA23-1ED41B3EE3E1}">
      <dgm:prSet/>
      <dgm:spPr/>
      <dgm:t>
        <a:bodyPr/>
        <a:lstStyle/>
        <a:p>
          <a:endParaRPr lang="ru-RU"/>
        </a:p>
      </dgm:t>
    </dgm:pt>
    <dgm:pt modelId="{8CBA21D4-4922-48DD-A160-4D699679532D}">
      <dgm:prSet custT="1"/>
      <dgm:spPr/>
      <dgm:t>
        <a:bodyPr/>
        <a:lstStyle/>
        <a:p>
          <a:r>
            <a:rPr lang="uk-UA" sz="1600" b="1" i="1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uk-UA" sz="1600" b="1" i="1" smtClean="0">
              <a:hlinkClick xmlns:r="http://schemas.openxmlformats.org/officeDocument/2006/relationships" r:id="rId2"/>
            </a:rPr>
            <a:t> </a:t>
          </a:r>
          <a:r>
            <a:rPr lang="en-US" sz="1600" b="1" i="1" smtClean="0">
              <a:hlinkClick xmlns:r="http://schemas.openxmlformats.org/officeDocument/2006/relationships" r:id="rId2"/>
            </a:rPr>
            <a:t>http://otd.dniprorada.gov.ua/vpershe-v-ukraini-festyval-art-stream-dnipro-vidbulas-persha-tvorcha-maysterka-z-pidhotovky-festyvaliu/</a:t>
          </a:r>
          <a:r>
            <a:rPr lang="uk-UA" sz="1600" b="1" i="1" smtClean="0"/>
            <a:t> </a:t>
          </a:r>
          <a:endParaRPr lang="ru-RU" sz="1600" b="1" i="1"/>
        </a:p>
      </dgm:t>
    </dgm:pt>
    <dgm:pt modelId="{CCCE9F94-1D0D-4396-8F7D-EE4566F93900}" type="parTrans" cxnId="{93316409-5174-4E66-9463-315644626F1C}">
      <dgm:prSet/>
      <dgm:spPr/>
      <dgm:t>
        <a:bodyPr/>
        <a:lstStyle/>
        <a:p>
          <a:endParaRPr lang="ru-RU"/>
        </a:p>
      </dgm:t>
    </dgm:pt>
    <dgm:pt modelId="{C979EE06-503C-4EB2-9CAD-7DF300F49C8F}" type="sibTrans" cxnId="{93316409-5174-4E66-9463-315644626F1C}">
      <dgm:prSet/>
      <dgm:spPr/>
      <dgm:t>
        <a:bodyPr/>
        <a:lstStyle/>
        <a:p>
          <a:endParaRPr lang="ru-RU"/>
        </a:p>
      </dgm:t>
    </dgm:pt>
    <dgm:pt modelId="{22324E4F-A12D-4623-A359-D3487A4E062A}">
      <dgm:prSet custT="1"/>
      <dgm:spPr/>
      <dgm:t>
        <a:bodyPr/>
        <a:lstStyle/>
        <a:p>
          <a:r>
            <a:rPr lang="uk-UA" sz="1600" b="1" i="1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endParaRPr lang="ru-RU" sz="1600" dirty="0"/>
        </a:p>
      </dgm:t>
    </dgm:pt>
    <dgm:pt modelId="{47C1DA8A-984E-4E6E-998A-D880B4132B5A}" type="parTrans" cxnId="{09EAF28F-435D-44A7-AE66-331A4729E97F}">
      <dgm:prSet/>
      <dgm:spPr/>
      <dgm:t>
        <a:bodyPr/>
        <a:lstStyle/>
        <a:p>
          <a:endParaRPr lang="ru-RU"/>
        </a:p>
      </dgm:t>
    </dgm:pt>
    <dgm:pt modelId="{BEA56B50-C538-4F5E-8819-ED9041CB5267}" type="sibTrans" cxnId="{09EAF28F-435D-44A7-AE66-331A4729E97F}">
      <dgm:prSet/>
      <dgm:spPr/>
      <dgm:t>
        <a:bodyPr/>
        <a:lstStyle/>
        <a:p>
          <a:endParaRPr lang="ru-RU"/>
        </a:p>
      </dgm:t>
    </dgm:pt>
    <dgm:pt modelId="{A62E8D04-0B84-46EA-9C61-279E49637E4C}" type="pres">
      <dgm:prSet presAssocID="{441F94D5-614E-4A40-9B7E-F71C824B1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BAAD0-10E2-4666-9D77-D6FD008B2E8A}" type="pres">
      <dgm:prSet presAssocID="{FA5D07FB-A02D-4B0D-A8F1-D7F985615E52}" presName="parentLin" presStyleCnt="0"/>
      <dgm:spPr/>
    </dgm:pt>
    <dgm:pt modelId="{B223315F-9045-4F73-B442-BE81E202BFA0}" type="pres">
      <dgm:prSet presAssocID="{FA5D07FB-A02D-4B0D-A8F1-D7F985615E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05DB59-76E4-47D0-97FA-67786C07D0A9}" type="pres">
      <dgm:prSet presAssocID="{FA5D07FB-A02D-4B0D-A8F1-D7F985615E52}" presName="parentText" presStyleLbl="node1" presStyleIdx="0" presStyleCnt="3" custScaleY="13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30AA2-2861-4D97-AD16-CD4D7F5AC5C8}" type="pres">
      <dgm:prSet presAssocID="{FA5D07FB-A02D-4B0D-A8F1-D7F985615E52}" presName="negativeSpace" presStyleCnt="0"/>
      <dgm:spPr/>
    </dgm:pt>
    <dgm:pt modelId="{05169166-E0E7-46D9-BC0F-387030EB7CCF}" type="pres">
      <dgm:prSet presAssocID="{FA5D07FB-A02D-4B0D-A8F1-D7F985615E52}" presName="childText" presStyleLbl="conFgAcc1" presStyleIdx="0" presStyleCnt="3" custLinFactNeighborX="-161" custLinFactNeighborY="-4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4F00-DD22-4663-8BA7-F6453A554F5F}" type="pres">
      <dgm:prSet presAssocID="{8D3DE6C5-3B72-4694-84E0-F493539E0A9B}" presName="spaceBetweenRectangles" presStyleCnt="0"/>
      <dgm:spPr/>
    </dgm:pt>
    <dgm:pt modelId="{E06B8C51-7771-4680-B0F1-7711067D66F1}" type="pres">
      <dgm:prSet presAssocID="{6579575E-8444-4B81-A616-54C63A38D9BA}" presName="parentLin" presStyleCnt="0"/>
      <dgm:spPr/>
    </dgm:pt>
    <dgm:pt modelId="{C4F7FD74-5403-4B92-98D2-4587C113F5A8}" type="pres">
      <dgm:prSet presAssocID="{6579575E-8444-4B81-A616-54C63A38D9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4DA61-37C3-4E0F-AF25-EEAB1CDC562A}" type="pres">
      <dgm:prSet presAssocID="{6579575E-8444-4B81-A616-54C63A38D9BA}" presName="parentText" presStyleLbl="node1" presStyleIdx="1" presStyleCnt="3" custScaleY="25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83BA-A666-4211-8DC1-C6F4BBFEB0D4}" type="pres">
      <dgm:prSet presAssocID="{6579575E-8444-4B81-A616-54C63A38D9BA}" presName="negativeSpace" presStyleCnt="0"/>
      <dgm:spPr/>
    </dgm:pt>
    <dgm:pt modelId="{47C5C531-780A-4681-93BF-95377252A3F6}" type="pres">
      <dgm:prSet presAssocID="{6579575E-8444-4B81-A616-54C63A38D9B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97BEB-70B9-49D7-9753-E6D29279892F}" type="pres">
      <dgm:prSet presAssocID="{A2FE089E-E454-4E6B-BE28-F32FEA1E6ECD}" presName="spaceBetweenRectangles" presStyleCnt="0"/>
      <dgm:spPr/>
    </dgm:pt>
    <dgm:pt modelId="{912D1337-91BE-4B88-8424-AA41A5750665}" type="pres">
      <dgm:prSet presAssocID="{BADF9C05-BE36-4441-B2A8-739CDFA766A5}" presName="parentLin" presStyleCnt="0"/>
      <dgm:spPr/>
    </dgm:pt>
    <dgm:pt modelId="{76746413-4083-46E0-BC8B-3EEF00D90D67}" type="pres">
      <dgm:prSet presAssocID="{BADF9C05-BE36-4441-B2A8-739CDFA766A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B82C31C-404F-4D0F-9C74-0A59C64586FE}" type="pres">
      <dgm:prSet presAssocID="{BADF9C05-BE36-4441-B2A8-739CDFA766A5}" presName="parentText" presStyleLbl="node1" presStyleIdx="2" presStyleCnt="3" custScaleY="136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4F12-D4F7-4DF3-8D84-5385FBEF8FF7}" type="pres">
      <dgm:prSet presAssocID="{BADF9C05-BE36-4441-B2A8-739CDFA766A5}" presName="negativeSpace" presStyleCnt="0"/>
      <dgm:spPr/>
    </dgm:pt>
    <dgm:pt modelId="{B7F74422-48C9-4BE9-B456-D43D8A039198}" type="pres">
      <dgm:prSet presAssocID="{BADF9C05-BE36-4441-B2A8-739CDFA766A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0A85D-38AD-4696-AF3C-D21210654F86}" srcId="{441F94D5-614E-4A40-9B7E-F71C824B1912}" destId="{BADF9C05-BE36-4441-B2A8-739CDFA766A5}" srcOrd="2" destOrd="0" parTransId="{F911C3D2-9948-4EEA-B0E1-D1A38D639272}" sibTransId="{526D6384-50AF-4296-9DA7-E6F61E1542FB}"/>
    <dgm:cxn modelId="{09EAF28F-435D-44A7-AE66-331A4729E97F}" srcId="{6579575E-8444-4B81-A616-54C63A38D9BA}" destId="{22324E4F-A12D-4623-A359-D3487A4E062A}" srcOrd="0" destOrd="0" parTransId="{47C1DA8A-984E-4E6E-998A-D880B4132B5A}" sibTransId="{BEA56B50-C538-4F5E-8819-ED9041CB5267}"/>
    <dgm:cxn modelId="{9BCA089F-282D-48E1-9BFD-32168CE655B3}" srcId="{441F94D5-614E-4A40-9B7E-F71C824B1912}" destId="{6579575E-8444-4B81-A616-54C63A38D9BA}" srcOrd="1" destOrd="0" parTransId="{EE6CB38B-C458-439B-9B3D-B7230BFAB9FB}" sibTransId="{A2FE089E-E454-4E6B-BE28-F32FEA1E6ECD}"/>
    <dgm:cxn modelId="{F5A1D1F2-DB91-448C-95CD-6DB5852DC4CE}" type="presOf" srcId="{C4D500E0-9B16-4459-9D33-399FCE1F7A4B}" destId="{05169166-E0E7-46D9-BC0F-387030EB7CCF}" srcOrd="0" destOrd="0" presId="urn:microsoft.com/office/officeart/2005/8/layout/list1"/>
    <dgm:cxn modelId="{C1702D55-8EDC-414A-9AAB-A8FB91362ABA}" type="presOf" srcId="{BADF9C05-BE36-4441-B2A8-739CDFA766A5}" destId="{76746413-4083-46E0-BC8B-3EEF00D90D67}" srcOrd="0" destOrd="0" presId="urn:microsoft.com/office/officeart/2005/8/layout/list1"/>
    <dgm:cxn modelId="{65EFAFB2-CD32-4039-9179-8B4419A10E38}" type="presOf" srcId="{8CBA21D4-4922-48DD-A160-4D699679532D}" destId="{B7F74422-48C9-4BE9-B456-D43D8A039198}" srcOrd="0" destOrd="0" presId="urn:microsoft.com/office/officeart/2005/8/layout/list1"/>
    <dgm:cxn modelId="{FAAFDACF-E88D-40A1-988D-3B9EE25876B7}" srcId="{441F94D5-614E-4A40-9B7E-F71C824B1912}" destId="{FA5D07FB-A02D-4B0D-A8F1-D7F985615E52}" srcOrd="0" destOrd="0" parTransId="{7DE59A2B-45F5-4C8B-91F3-A08FE05AAA34}" sibTransId="{8D3DE6C5-3B72-4694-84E0-F493539E0A9B}"/>
    <dgm:cxn modelId="{77744257-96AC-4441-908D-A21B86DABE63}" type="presOf" srcId="{6579575E-8444-4B81-A616-54C63A38D9BA}" destId="{C4F7FD74-5403-4B92-98D2-4587C113F5A8}" srcOrd="0" destOrd="0" presId="urn:microsoft.com/office/officeart/2005/8/layout/list1"/>
    <dgm:cxn modelId="{4CED4C8D-C726-4AC0-85C3-8FEC36B12868}" type="presOf" srcId="{6579575E-8444-4B81-A616-54C63A38D9BA}" destId="{89D4DA61-37C3-4E0F-AF25-EEAB1CDC562A}" srcOrd="1" destOrd="0" presId="urn:microsoft.com/office/officeart/2005/8/layout/list1"/>
    <dgm:cxn modelId="{D6217DE1-355A-43BF-ADDA-EF9725F916B3}" type="presOf" srcId="{BADF9C05-BE36-4441-B2A8-739CDFA766A5}" destId="{0B82C31C-404F-4D0F-9C74-0A59C64586FE}" srcOrd="1" destOrd="0" presId="urn:microsoft.com/office/officeart/2005/8/layout/list1"/>
    <dgm:cxn modelId="{451092A5-73D7-4C30-B5FC-074E9E71B7D2}" type="presOf" srcId="{FA5D07FB-A02D-4B0D-A8F1-D7F985615E52}" destId="{B223315F-9045-4F73-B442-BE81E202BFA0}" srcOrd="0" destOrd="0" presId="urn:microsoft.com/office/officeart/2005/8/layout/list1"/>
    <dgm:cxn modelId="{281F59C0-D42B-441A-BAE0-E8A489659ADC}" type="presOf" srcId="{22324E4F-A12D-4623-A359-D3487A4E062A}" destId="{47C5C531-780A-4681-93BF-95377252A3F6}" srcOrd="0" destOrd="0" presId="urn:microsoft.com/office/officeart/2005/8/layout/list1"/>
    <dgm:cxn modelId="{93316409-5174-4E66-9463-315644626F1C}" srcId="{BADF9C05-BE36-4441-B2A8-739CDFA766A5}" destId="{8CBA21D4-4922-48DD-A160-4D699679532D}" srcOrd="0" destOrd="0" parTransId="{CCCE9F94-1D0D-4396-8F7D-EE4566F93900}" sibTransId="{C979EE06-503C-4EB2-9CAD-7DF300F49C8F}"/>
    <dgm:cxn modelId="{944D8695-5796-4E42-B641-A20F44CEEE51}" type="presOf" srcId="{FA5D07FB-A02D-4B0D-A8F1-D7F985615E52}" destId="{F105DB59-76E4-47D0-97FA-67786C07D0A9}" srcOrd="1" destOrd="0" presId="urn:microsoft.com/office/officeart/2005/8/layout/list1"/>
    <dgm:cxn modelId="{BE843338-D61A-432A-A415-816EDA72AF65}" type="presOf" srcId="{441F94D5-614E-4A40-9B7E-F71C824B1912}" destId="{A62E8D04-0B84-46EA-9C61-279E49637E4C}" srcOrd="0" destOrd="0" presId="urn:microsoft.com/office/officeart/2005/8/layout/list1"/>
    <dgm:cxn modelId="{097412F0-5AB0-4E31-BA23-1ED41B3EE3E1}" srcId="{FA5D07FB-A02D-4B0D-A8F1-D7F985615E52}" destId="{C4D500E0-9B16-4459-9D33-399FCE1F7A4B}" srcOrd="0" destOrd="0" parTransId="{0295F901-CDD8-4F5D-8EF3-2A60DF65FA1C}" sibTransId="{957CC723-AD4C-4BCC-AEA0-2D20B4783946}"/>
    <dgm:cxn modelId="{F45EE2F4-6B1E-4E2C-A1FA-3DD099C5A353}" type="presParOf" srcId="{A62E8D04-0B84-46EA-9C61-279E49637E4C}" destId="{1BBBAAD0-10E2-4666-9D77-D6FD008B2E8A}" srcOrd="0" destOrd="0" presId="urn:microsoft.com/office/officeart/2005/8/layout/list1"/>
    <dgm:cxn modelId="{EE6604C3-C44D-4949-90B5-93A9ACE6ACD6}" type="presParOf" srcId="{1BBBAAD0-10E2-4666-9D77-D6FD008B2E8A}" destId="{B223315F-9045-4F73-B442-BE81E202BFA0}" srcOrd="0" destOrd="0" presId="urn:microsoft.com/office/officeart/2005/8/layout/list1"/>
    <dgm:cxn modelId="{0BCE4EB6-B869-4A8A-8C04-2335263BE374}" type="presParOf" srcId="{1BBBAAD0-10E2-4666-9D77-D6FD008B2E8A}" destId="{F105DB59-76E4-47D0-97FA-67786C07D0A9}" srcOrd="1" destOrd="0" presId="urn:microsoft.com/office/officeart/2005/8/layout/list1"/>
    <dgm:cxn modelId="{7BDB561B-33AF-4643-AA22-A7B646F6320B}" type="presParOf" srcId="{A62E8D04-0B84-46EA-9C61-279E49637E4C}" destId="{9FD30AA2-2861-4D97-AD16-CD4D7F5AC5C8}" srcOrd="1" destOrd="0" presId="urn:microsoft.com/office/officeart/2005/8/layout/list1"/>
    <dgm:cxn modelId="{BA45709A-DACF-4123-9A2E-A7FAEC3BC10A}" type="presParOf" srcId="{A62E8D04-0B84-46EA-9C61-279E49637E4C}" destId="{05169166-E0E7-46D9-BC0F-387030EB7CCF}" srcOrd="2" destOrd="0" presId="urn:microsoft.com/office/officeart/2005/8/layout/list1"/>
    <dgm:cxn modelId="{25F11FF7-61B0-4CFD-9A9A-302124E1AFD9}" type="presParOf" srcId="{A62E8D04-0B84-46EA-9C61-279E49637E4C}" destId="{EFE34F00-DD22-4663-8BA7-F6453A554F5F}" srcOrd="3" destOrd="0" presId="urn:microsoft.com/office/officeart/2005/8/layout/list1"/>
    <dgm:cxn modelId="{551A8D7E-C514-409C-B466-D44B56744BF0}" type="presParOf" srcId="{A62E8D04-0B84-46EA-9C61-279E49637E4C}" destId="{E06B8C51-7771-4680-B0F1-7711067D66F1}" srcOrd="4" destOrd="0" presId="urn:microsoft.com/office/officeart/2005/8/layout/list1"/>
    <dgm:cxn modelId="{3C00EA21-EDE4-46C9-9EC3-7FE80FBC26F4}" type="presParOf" srcId="{E06B8C51-7771-4680-B0F1-7711067D66F1}" destId="{C4F7FD74-5403-4B92-98D2-4587C113F5A8}" srcOrd="0" destOrd="0" presId="urn:microsoft.com/office/officeart/2005/8/layout/list1"/>
    <dgm:cxn modelId="{65F81D48-A183-4800-BDAD-AB85DB4A01C2}" type="presParOf" srcId="{E06B8C51-7771-4680-B0F1-7711067D66F1}" destId="{89D4DA61-37C3-4E0F-AF25-EEAB1CDC562A}" srcOrd="1" destOrd="0" presId="urn:microsoft.com/office/officeart/2005/8/layout/list1"/>
    <dgm:cxn modelId="{BEF9DC87-CFBB-4742-BCAC-5EED42CCF7EB}" type="presParOf" srcId="{A62E8D04-0B84-46EA-9C61-279E49637E4C}" destId="{DAD783BA-A666-4211-8DC1-C6F4BBFEB0D4}" srcOrd="5" destOrd="0" presId="urn:microsoft.com/office/officeart/2005/8/layout/list1"/>
    <dgm:cxn modelId="{F60B619D-1522-48E8-911E-953D12CAEFA0}" type="presParOf" srcId="{A62E8D04-0B84-46EA-9C61-279E49637E4C}" destId="{47C5C531-780A-4681-93BF-95377252A3F6}" srcOrd="6" destOrd="0" presId="urn:microsoft.com/office/officeart/2005/8/layout/list1"/>
    <dgm:cxn modelId="{DC2BBF78-DDDB-4284-B01E-2D9B80FA9D15}" type="presParOf" srcId="{A62E8D04-0B84-46EA-9C61-279E49637E4C}" destId="{B5B97BEB-70B9-49D7-9753-E6D29279892F}" srcOrd="7" destOrd="0" presId="urn:microsoft.com/office/officeart/2005/8/layout/list1"/>
    <dgm:cxn modelId="{1893B911-2912-495C-9C29-58A020886CB1}" type="presParOf" srcId="{A62E8D04-0B84-46EA-9C61-279E49637E4C}" destId="{912D1337-91BE-4B88-8424-AA41A5750665}" srcOrd="8" destOrd="0" presId="urn:microsoft.com/office/officeart/2005/8/layout/list1"/>
    <dgm:cxn modelId="{21C43AE4-90FB-4640-835D-824B61E2CB4F}" type="presParOf" srcId="{912D1337-91BE-4B88-8424-AA41A5750665}" destId="{76746413-4083-46E0-BC8B-3EEF00D90D67}" srcOrd="0" destOrd="0" presId="urn:microsoft.com/office/officeart/2005/8/layout/list1"/>
    <dgm:cxn modelId="{98C4B097-2D04-4A76-9A15-471291DD338C}" type="presParOf" srcId="{912D1337-91BE-4B88-8424-AA41A5750665}" destId="{0B82C31C-404F-4D0F-9C74-0A59C64586FE}" srcOrd="1" destOrd="0" presId="urn:microsoft.com/office/officeart/2005/8/layout/list1"/>
    <dgm:cxn modelId="{E172A029-4245-495F-84C0-94FA0A27F447}" type="presParOf" srcId="{A62E8D04-0B84-46EA-9C61-279E49637E4C}" destId="{B1CE4F12-D4F7-4DF3-8D84-5385FBEF8FF7}" srcOrd="9" destOrd="0" presId="urn:microsoft.com/office/officeart/2005/8/layout/list1"/>
    <dgm:cxn modelId="{366B8AC8-EE84-4DBB-AA50-C3881E86D67C}" type="presParOf" srcId="{A62E8D04-0B84-46EA-9C61-279E49637E4C}" destId="{B7F74422-48C9-4BE9-B456-D43D8A0391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7D6B-FD16-4C44-8751-9AF0BDA5E10C}">
      <dsp:nvSpPr>
        <dsp:cNvPr id="0" name=""/>
        <dsp:cNvSpPr/>
      </dsp:nvSpPr>
      <dsp:spPr>
        <a:xfrm rot="5400000">
          <a:off x="3775416" y="-1486909"/>
          <a:ext cx="739726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Новини,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Анонс,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Освітні новини за тиждень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Замовлення консультанта</a:t>
          </a:r>
          <a:endParaRPr lang="ru-RU" sz="1200" b="1" kern="1200" dirty="0"/>
        </a:p>
      </dsp:txBody>
      <dsp:txXfrm rot="-5400000">
        <a:off x="2194559" y="130058"/>
        <a:ext cx="3865330" cy="667506"/>
      </dsp:txXfrm>
    </dsp:sp>
    <dsp:sp modelId="{BED87DC7-152F-4C62-9822-BB57CE83AFE2}">
      <dsp:nvSpPr>
        <dsp:cNvPr id="0" name=""/>
        <dsp:cNvSpPr/>
      </dsp:nvSpPr>
      <dsp:spPr>
        <a:xfrm>
          <a:off x="0" y="1481"/>
          <a:ext cx="2194560" cy="92465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Прес-центр</a:t>
          </a:r>
          <a:endParaRPr lang="ru-RU" sz="2300" b="1" kern="1200" dirty="0"/>
        </a:p>
      </dsp:txBody>
      <dsp:txXfrm>
        <a:off x="45138" y="46619"/>
        <a:ext cx="2104284" cy="834381"/>
      </dsp:txXfrm>
    </dsp:sp>
    <dsp:sp modelId="{A0AC7101-F47D-4CBB-A47C-7205B5B26C77}">
      <dsp:nvSpPr>
        <dsp:cNvPr id="0" name=""/>
        <dsp:cNvSpPr/>
      </dsp:nvSpPr>
      <dsp:spPr>
        <a:xfrm rot="5400000">
          <a:off x="3692948" y="-516018"/>
          <a:ext cx="904663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Мовно-літературна   - Іншомовна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Математична            - Природнича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Громадянська та історія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>
              <a:solidFill>
                <a:srgbClr val="FF0000"/>
              </a:solidFill>
            </a:rPr>
            <a:t>Мистецька та технологічна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Інформатична          та інші</a:t>
          </a:r>
          <a:endParaRPr lang="ru-RU" sz="1200" b="1" kern="1200" dirty="0"/>
        </a:p>
      </dsp:txBody>
      <dsp:txXfrm rot="-5400000">
        <a:off x="2194560" y="1026532"/>
        <a:ext cx="3857278" cy="816339"/>
      </dsp:txXfrm>
    </dsp:sp>
    <dsp:sp modelId="{E67DCEA2-F268-4153-B696-779781E238C6}">
      <dsp:nvSpPr>
        <dsp:cNvPr id="0" name=""/>
        <dsp:cNvSpPr/>
      </dsp:nvSpPr>
      <dsp:spPr>
        <a:xfrm>
          <a:off x="0" y="972372"/>
          <a:ext cx="2194560" cy="924657"/>
        </a:xfrm>
        <a:prstGeom prst="roundRect">
          <a:avLst/>
        </a:prstGeom>
        <a:solidFill>
          <a:schemeClr val="accent2">
            <a:shade val="50000"/>
            <a:hueOff val="-238547"/>
            <a:satOff val="-3204"/>
            <a:lumOff val="19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Професійні галузі</a:t>
          </a:r>
          <a:endParaRPr lang="ru-RU" sz="2300" b="1" kern="1200" dirty="0"/>
        </a:p>
      </dsp:txBody>
      <dsp:txXfrm>
        <a:off x="45138" y="1017510"/>
        <a:ext cx="2104284" cy="834381"/>
      </dsp:txXfrm>
    </dsp:sp>
    <dsp:sp modelId="{BA33F764-B6F8-4707-AF3B-13ED6CC9A2EF}">
      <dsp:nvSpPr>
        <dsp:cNvPr id="0" name=""/>
        <dsp:cNvSpPr/>
      </dsp:nvSpPr>
      <dsp:spPr>
        <a:xfrm rot="5400000">
          <a:off x="3635238" y="594177"/>
          <a:ext cx="1023892" cy="389763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Портал освітніх ідей «Учитель - учителю»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Перелік репозитаріїв освітніх установ України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Конкурс «Сучасний урок»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Онлайн підручники</a:t>
          </a:r>
          <a:endParaRPr lang="ru-RU" sz="1200" b="1" kern="1200" dirty="0"/>
        </a:p>
      </dsp:txBody>
      <dsp:txXfrm rot="-5400000">
        <a:off x="2198369" y="2081028"/>
        <a:ext cx="3847648" cy="923928"/>
      </dsp:txXfrm>
    </dsp:sp>
    <dsp:sp modelId="{DB9A6E16-7082-452D-AC67-F9055097747A}">
      <dsp:nvSpPr>
        <dsp:cNvPr id="0" name=""/>
        <dsp:cNvSpPr/>
      </dsp:nvSpPr>
      <dsp:spPr>
        <a:xfrm>
          <a:off x="0" y="1992880"/>
          <a:ext cx="2192416" cy="924657"/>
        </a:xfrm>
        <a:prstGeom prst="roundRect">
          <a:avLst/>
        </a:prstGeom>
        <a:solidFill>
          <a:schemeClr val="accent2">
            <a:shade val="50000"/>
            <a:hueOff val="-477094"/>
            <a:satOff val="-6407"/>
            <a:lumOff val="38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accent2">
                  <a:lumMod val="50000"/>
                </a:schemeClr>
              </a:solidFill>
            </a:rPr>
            <a:t>Репозитарій</a:t>
          </a:r>
          <a:endParaRPr lang="ru-RU" sz="2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138" y="2038018"/>
        <a:ext cx="2102140" cy="834381"/>
      </dsp:txXfrm>
    </dsp:sp>
    <dsp:sp modelId="{F81C74FB-C522-4D94-8F7F-75A5DD761995}">
      <dsp:nvSpPr>
        <dsp:cNvPr id="0" name=""/>
        <dsp:cNvSpPr/>
      </dsp:nvSpPr>
      <dsp:spPr>
        <a:xfrm rot="5400000">
          <a:off x="3817015" y="1524997"/>
          <a:ext cx="656529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Правовий дайджест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Поради юриста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Опитування</a:t>
          </a:r>
          <a:endParaRPr lang="ru-RU" sz="1200" b="1" kern="1200" dirty="0"/>
        </a:p>
      </dsp:txBody>
      <dsp:txXfrm rot="-5400000">
        <a:off x="2194560" y="3179502"/>
        <a:ext cx="3869391" cy="592431"/>
      </dsp:txXfrm>
    </dsp:sp>
    <dsp:sp modelId="{E285ACAF-888E-4DF5-A292-4622BA27368B}">
      <dsp:nvSpPr>
        <dsp:cNvPr id="0" name=""/>
        <dsp:cNvSpPr/>
      </dsp:nvSpPr>
      <dsp:spPr>
        <a:xfrm>
          <a:off x="0" y="3013388"/>
          <a:ext cx="2194560" cy="924657"/>
        </a:xfrm>
        <a:prstGeom prst="roundRect">
          <a:avLst/>
        </a:prstGeom>
        <a:solidFill>
          <a:schemeClr val="accent2">
            <a:shade val="50000"/>
            <a:hueOff val="-477094"/>
            <a:satOff val="-6407"/>
            <a:lumOff val="38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accent2">
                  <a:lumMod val="75000"/>
                </a:schemeClr>
              </a:solidFill>
            </a:rPr>
            <a:t>Кабінет юриста</a:t>
          </a:r>
          <a:endParaRPr lang="ru-RU" sz="2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138" y="3058526"/>
        <a:ext cx="2104284" cy="834381"/>
      </dsp:txXfrm>
    </dsp:sp>
    <dsp:sp modelId="{B612C925-A1C6-4BCE-A222-C4E1BE251EF4}">
      <dsp:nvSpPr>
        <dsp:cNvPr id="0" name=""/>
        <dsp:cNvSpPr/>
      </dsp:nvSpPr>
      <dsp:spPr>
        <a:xfrm rot="5400000">
          <a:off x="3677952" y="2498743"/>
          <a:ext cx="926558" cy="389763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Протидія булінгу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Психологічний супровід НУШ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Професійний розвиток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Нормативна база та методична література</a:t>
          </a:r>
          <a:endParaRPr lang="ru-RU" sz="1200" b="1" kern="1200" dirty="0"/>
        </a:p>
      </dsp:txBody>
      <dsp:txXfrm rot="-5400000">
        <a:off x="2192417" y="4029510"/>
        <a:ext cx="3852399" cy="836096"/>
      </dsp:txXfrm>
    </dsp:sp>
    <dsp:sp modelId="{66C0789D-547C-4803-821F-A5D1AD1348CB}">
      <dsp:nvSpPr>
        <dsp:cNvPr id="0" name=""/>
        <dsp:cNvSpPr/>
      </dsp:nvSpPr>
      <dsp:spPr>
        <a:xfrm>
          <a:off x="0" y="3985229"/>
          <a:ext cx="2192416" cy="924657"/>
        </a:xfrm>
        <a:prstGeom prst="roundRect">
          <a:avLst/>
        </a:prstGeom>
        <a:solidFill>
          <a:schemeClr val="accent2">
            <a:shade val="50000"/>
            <a:hueOff val="-238547"/>
            <a:satOff val="-3204"/>
            <a:lumOff val="19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Кабінет психолога</a:t>
          </a:r>
          <a:endParaRPr lang="ru-RU" sz="2300" b="1" kern="1200" dirty="0"/>
        </a:p>
      </dsp:txBody>
      <dsp:txXfrm>
        <a:off x="45138" y="4030367"/>
        <a:ext cx="2102140" cy="834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8B7CE-457B-4DDD-BDB9-6F8DF7F7993C}">
      <dsp:nvSpPr>
        <dsp:cNvPr id="0" name=""/>
        <dsp:cNvSpPr/>
      </dsp:nvSpPr>
      <dsp:spPr>
        <a:xfrm>
          <a:off x="1244480" y="1227"/>
          <a:ext cx="2208844" cy="62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Технології</a:t>
          </a:r>
          <a:endParaRPr lang="ru-RU" sz="2400" b="1" kern="1200" dirty="0"/>
        </a:p>
      </dsp:txBody>
      <dsp:txXfrm>
        <a:off x="1275054" y="31801"/>
        <a:ext cx="2147696" cy="565154"/>
      </dsp:txXfrm>
    </dsp:sp>
    <dsp:sp modelId="{44EEAF94-E9B3-405B-BD70-035D1A63E2C1}">
      <dsp:nvSpPr>
        <dsp:cNvPr id="0" name=""/>
        <dsp:cNvSpPr/>
      </dsp:nvSpPr>
      <dsp:spPr>
        <a:xfrm>
          <a:off x="1627744" y="602870"/>
          <a:ext cx="1670101" cy="1670101"/>
        </a:xfrm>
        <a:custGeom>
          <a:avLst/>
          <a:gdLst/>
          <a:ahLst/>
          <a:cxnLst/>
          <a:rect l="0" t="0" r="0" b="0"/>
          <a:pathLst>
            <a:path>
              <a:moveTo>
                <a:pt x="1197292" y="82660"/>
              </a:moveTo>
              <a:arcTo wR="835050" hR="835050" stAng="17742524" swAng="229110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1689-D26D-4DC4-91CD-593D5C359BF1}">
      <dsp:nvSpPr>
        <dsp:cNvPr id="0" name=""/>
        <dsp:cNvSpPr/>
      </dsp:nvSpPr>
      <dsp:spPr>
        <a:xfrm>
          <a:off x="2343513" y="1230866"/>
          <a:ext cx="2487173" cy="62630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Інформатика</a:t>
          </a:r>
          <a:endParaRPr lang="ru-RU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374087" y="1261440"/>
        <a:ext cx="2426025" cy="565154"/>
      </dsp:txXfrm>
    </dsp:sp>
    <dsp:sp modelId="{3C3F5F48-B649-4E14-83DE-6C65B45AB2A5}">
      <dsp:nvSpPr>
        <dsp:cNvPr id="0" name=""/>
        <dsp:cNvSpPr/>
      </dsp:nvSpPr>
      <dsp:spPr>
        <a:xfrm>
          <a:off x="1255640" y="759779"/>
          <a:ext cx="2183203" cy="2183203"/>
        </a:xfrm>
        <a:custGeom>
          <a:avLst/>
          <a:gdLst/>
          <a:ahLst/>
          <a:cxnLst/>
          <a:rect l="0" t="0" r="0" b="0"/>
          <a:pathLst>
            <a:path>
              <a:moveTo>
                <a:pt x="2094765" y="1522016"/>
              </a:moveTo>
              <a:arcTo wR="1091601" hR="1091601" stAng="1393328" swAng="8049803"/>
            </a:path>
          </a:pathLst>
        </a:custGeom>
        <a:noFill/>
        <a:ln w="6350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5A74D-FABB-44A9-90BF-D8AED1220371}">
      <dsp:nvSpPr>
        <dsp:cNvPr id="0" name=""/>
        <dsp:cNvSpPr/>
      </dsp:nvSpPr>
      <dsp:spPr>
        <a:xfrm>
          <a:off x="0" y="1219289"/>
          <a:ext cx="2221409" cy="626302"/>
        </a:xfrm>
        <a:prstGeom prst="roundRect">
          <a:avLst/>
        </a:prstGeom>
        <a:solidFill>
          <a:srgbClr val="CC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Мистецтво</a:t>
          </a:r>
          <a:endParaRPr lang="ru-RU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0574" y="1249863"/>
        <a:ext cx="2160261" cy="565154"/>
      </dsp:txXfrm>
    </dsp:sp>
    <dsp:sp modelId="{194D99D5-0BDE-4FCF-994C-DC1FE044C5A4}">
      <dsp:nvSpPr>
        <dsp:cNvPr id="0" name=""/>
        <dsp:cNvSpPr/>
      </dsp:nvSpPr>
      <dsp:spPr>
        <a:xfrm>
          <a:off x="1400118" y="602079"/>
          <a:ext cx="1670101" cy="1670101"/>
        </a:xfrm>
        <a:custGeom>
          <a:avLst/>
          <a:gdLst/>
          <a:ahLst/>
          <a:cxnLst/>
          <a:rect l="0" t="0" r="0" b="0"/>
          <a:pathLst>
            <a:path>
              <a:moveTo>
                <a:pt x="89048" y="459831"/>
              </a:moveTo>
              <a:arcTo wR="835050" hR="835050" stAng="12402072" swAng="2252218"/>
            </a:path>
          </a:pathLst>
        </a:custGeom>
        <a:noFill/>
        <a:ln w="6350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9166-E0E7-46D9-BC0F-387030EB7CCF}">
      <dsp:nvSpPr>
        <dsp:cNvPr id="0" name=""/>
        <dsp:cNvSpPr/>
      </dsp:nvSpPr>
      <dsp:spPr>
        <a:xfrm>
          <a:off x="0" y="419817"/>
          <a:ext cx="8731385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en-US" sz="1600" b="1" i="1" kern="1200" dirty="0" smtClean="0">
              <a:solidFill>
                <a:srgbClr val="0070C0"/>
              </a:solidFill>
              <a:latin typeface="Arial" panose="020B0604020202020204" pitchFamily="34" charset="0"/>
              <a:hlinkClick xmlns:r="http://schemas.openxmlformats.org/officeDocument/2006/relationships" r:id="rId1"/>
            </a:rPr>
            <a:t>http://otd.dniprorada.gov.ua/dniprovskyy-miskyy-proiekt-tvorchiy-kvest-marafon/</a:t>
          </a:r>
          <a:r>
            <a:rPr lang="uk-UA" sz="1600" b="1" i="1" kern="1200" dirty="0" smtClean="0">
              <a:solidFill>
                <a:srgbClr val="0070C0"/>
              </a:solidFill>
              <a:latin typeface="Arial" panose="020B0604020202020204" pitchFamily="34" charset="0"/>
            </a:rPr>
            <a:t>  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419817"/>
        <a:ext cx="8731385" cy="1124550"/>
      </dsp:txXfrm>
    </dsp:sp>
    <dsp:sp modelId="{F105DB59-76E4-47D0-97FA-67786C07D0A9}">
      <dsp:nvSpPr>
        <dsp:cNvPr id="0" name=""/>
        <dsp:cNvSpPr/>
      </dsp:nvSpPr>
      <dsp:spPr>
        <a:xfrm>
          <a:off x="436569" y="35265"/>
          <a:ext cx="6111969" cy="67927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Дніпровський міський </a:t>
          </a:r>
          <a:r>
            <a:rPr lang="uk-UA" sz="2400" b="1" i="0" u="sng" kern="1200" noProof="0" dirty="0" err="1" smtClean="0"/>
            <a:t>проєкт</a:t>
          </a:r>
          <a:endParaRPr lang="uk-UA" sz="2400" b="0" i="0" kern="1200" noProof="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«Творчій </a:t>
          </a:r>
          <a:r>
            <a:rPr lang="uk-UA" sz="2400" b="1" i="0" u="sng" kern="1200" noProof="0" dirty="0" err="1" smtClean="0"/>
            <a:t>квест</a:t>
          </a:r>
          <a:r>
            <a:rPr lang="uk-UA" sz="2400" b="1" i="0" u="sng" kern="1200" noProof="0" dirty="0" smtClean="0"/>
            <a:t>-марафон»</a:t>
          </a:r>
          <a:endParaRPr lang="uk-UA" sz="2400" kern="1200" noProof="0" dirty="0"/>
        </a:p>
      </dsp:txBody>
      <dsp:txXfrm>
        <a:off x="469728" y="68424"/>
        <a:ext cx="6045651" cy="612952"/>
      </dsp:txXfrm>
    </dsp:sp>
    <dsp:sp modelId="{47C5C531-780A-4681-93BF-95377252A3F6}">
      <dsp:nvSpPr>
        <dsp:cNvPr id="0" name=""/>
        <dsp:cNvSpPr/>
      </dsp:nvSpPr>
      <dsp:spPr>
        <a:xfrm>
          <a:off x="0" y="2697336"/>
          <a:ext cx="8731385" cy="682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endParaRPr lang="ru-RU" sz="1600" kern="1200" dirty="0"/>
        </a:p>
      </dsp:txBody>
      <dsp:txXfrm>
        <a:off x="0" y="2697336"/>
        <a:ext cx="8731385" cy="682762"/>
      </dsp:txXfrm>
    </dsp:sp>
    <dsp:sp modelId="{89D4DA61-37C3-4E0F-AF25-EEAB1CDC562A}">
      <dsp:nvSpPr>
        <dsp:cNvPr id="0" name=""/>
        <dsp:cNvSpPr/>
      </dsp:nvSpPr>
      <dsp:spPr>
        <a:xfrm>
          <a:off x="436569" y="1679966"/>
          <a:ext cx="6111969" cy="126829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Дніпровський </a:t>
          </a:r>
          <a:r>
            <a:rPr lang="uk-UA" sz="2400" b="1" i="0" u="sng" kern="1200" dirty="0" smtClean="0"/>
            <a:t>міський </a:t>
          </a:r>
          <a:r>
            <a:rPr lang="uk-UA" sz="2400" b="1" u="sng" kern="1200" dirty="0" smtClean="0"/>
            <a:t>освітнього Конкурсу з початкового технічного моделювання «Дніпро – місто моєї мрії»</a:t>
          </a:r>
          <a:endParaRPr lang="uk-UA" sz="2400" b="1" i="0" u="sng" kern="1200" dirty="0"/>
        </a:p>
      </dsp:txBody>
      <dsp:txXfrm>
        <a:off x="498482" y="1741879"/>
        <a:ext cx="5988143" cy="1144464"/>
      </dsp:txXfrm>
    </dsp:sp>
    <dsp:sp modelId="{B7F74422-48C9-4BE9-B456-D43D8A039198}">
      <dsp:nvSpPr>
        <dsp:cNvPr id="0" name=""/>
        <dsp:cNvSpPr/>
      </dsp:nvSpPr>
      <dsp:spPr>
        <a:xfrm>
          <a:off x="0" y="3908128"/>
          <a:ext cx="8731385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uk-UA" sz="1600" b="1" i="1" kern="1200" smtClean="0">
              <a:hlinkClick xmlns:r="http://schemas.openxmlformats.org/officeDocument/2006/relationships" r:id="rId2"/>
            </a:rPr>
            <a:t> </a:t>
          </a:r>
          <a:r>
            <a:rPr lang="en-US" sz="1600" b="1" i="1" kern="1200" smtClean="0">
              <a:hlinkClick xmlns:r="http://schemas.openxmlformats.org/officeDocument/2006/relationships" r:id="rId2"/>
            </a:rPr>
            <a:t>http://otd.dniprorada.gov.ua/vpershe-v-ukraini-festyval-art-stream-dnipro-vidbulas-persha-tvorcha-maysterka-z-pidhotovky-festyvaliu/</a:t>
          </a:r>
          <a:r>
            <a:rPr lang="uk-UA" sz="1600" b="1" i="1" kern="1200" smtClean="0"/>
            <a:t> </a:t>
          </a:r>
          <a:endParaRPr lang="ru-RU" sz="1600" b="1" i="1" kern="1200"/>
        </a:p>
      </dsp:txBody>
      <dsp:txXfrm>
        <a:off x="0" y="3908128"/>
        <a:ext cx="8731385" cy="1124550"/>
      </dsp:txXfrm>
    </dsp:sp>
    <dsp:sp modelId="{0B82C31C-404F-4D0F-9C74-0A59C64586FE}">
      <dsp:nvSpPr>
        <dsp:cNvPr id="0" name=""/>
        <dsp:cNvSpPr/>
      </dsp:nvSpPr>
      <dsp:spPr>
        <a:xfrm>
          <a:off x="436569" y="3471898"/>
          <a:ext cx="6111969" cy="68714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smtClean="0"/>
            <a:t>Дніпровський міський </a:t>
          </a:r>
          <a:r>
            <a:rPr lang="ru-RU" sz="2400" b="1" i="0" u="sng" kern="1200" smtClean="0"/>
            <a:t>фестиваль «</a:t>
          </a:r>
          <a:r>
            <a:rPr lang="en-US" sz="2400" b="1" i="0" u="sng" kern="1200" smtClean="0"/>
            <a:t>ART STREAM Dnipro»</a:t>
          </a:r>
          <a:endParaRPr lang="ru-RU" sz="2400" b="1" u="sng" kern="1200" dirty="0"/>
        </a:p>
      </dsp:txBody>
      <dsp:txXfrm>
        <a:off x="470113" y="3505442"/>
        <a:ext cx="6044881" cy="62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26E1-D6AB-4587-A68D-3D3BE036DE83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0F3A-EE5E-4FE5-83FD-D629E23B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0F3A-EE5E-4FE5-83FD-D629E23B43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9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0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9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9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6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otd.dniprorada.gov.ua/category/profesiyni-spilnoty/mystetska/tekhnolohichna/tekhnolohii-obsluhovuiucha-ta-tekhnichna-pratsi/podii-tekhnolohii-obsluhovuiucha-ta-tekhnichna-pratsi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otd.dniprorada.gov.ua/navchalni-prohramy-z-kursu-tekhnolohii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d.dniprorada.gov.ua/category/profesiyni-spilnoty/mystetska/tekhnolohichna/tekhnolohii-obsluhovuiucha-ta-tekhnichna-pratsi/korysni-osvitni-onlayn-resursy-tekhnolohii-obsluhovuiucha-ta-tekhnichna-pratsi/" TargetMode="External"/><Relationship Id="rId5" Type="http://schemas.openxmlformats.org/officeDocument/2006/relationships/hyperlink" Target="https://cutt.ly/DyAqLI9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d.dniprorada.gov.ua/dniprovskyy-miskyy-proiekt-tvorchiy-kvest-marafon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50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3299644" cy="1304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348880"/>
            <a:ext cx="8767205" cy="1143000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Сучасна </a:t>
            </a:r>
            <a:r>
              <a:rPr lang="uk-UA" b="1" i="1" dirty="0">
                <a:solidFill>
                  <a:srgbClr val="C00000"/>
                </a:solidFill>
              </a:rPr>
              <a:t>парадигма </a:t>
            </a:r>
            <a:r>
              <a:rPr lang="uk-UA" i="1" dirty="0" smtClean="0">
                <a:solidFill>
                  <a:srgbClr val="C00000"/>
                </a:solidFill>
              </a:rPr>
              <a:t>технологічн</a:t>
            </a:r>
            <a:r>
              <a:rPr lang="uk-UA" b="1" i="1" dirty="0" smtClean="0">
                <a:solidFill>
                  <a:srgbClr val="C00000"/>
                </a:solidFill>
              </a:rPr>
              <a:t>ої </a:t>
            </a:r>
            <a:r>
              <a:rPr lang="uk-UA" b="1" i="1" dirty="0">
                <a:solidFill>
                  <a:srgbClr val="C00000"/>
                </a:solidFill>
              </a:rPr>
              <a:t>освіти у загальноосвітній </a:t>
            </a:r>
            <a:r>
              <a:rPr lang="uk-UA" b="1" i="1" dirty="0" smtClean="0">
                <a:solidFill>
                  <a:srgbClr val="C00000"/>
                </a:solidFill>
              </a:rPr>
              <a:t>школі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8610" y="5210681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dirty="0" smtClean="0">
                <a:solidFill>
                  <a:srgbClr val="C00000"/>
                </a:solidFill>
              </a:rPr>
              <a:t>Консультант </a:t>
            </a:r>
            <a:endParaRPr lang="uk-UA" alt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uk-UA" altLang="ru-RU" dirty="0">
                <a:solidFill>
                  <a:srgbClr val="C00000"/>
                </a:solidFill>
              </a:rPr>
              <a:t>Ц</a:t>
            </a:r>
            <a:r>
              <a:rPr lang="uk-UA" altLang="ru-RU" dirty="0" smtClean="0">
                <a:solidFill>
                  <a:srgbClr val="C00000"/>
                </a:solidFill>
              </a:rPr>
              <a:t>ентру професійного розвитку</a:t>
            </a:r>
          </a:p>
          <a:p>
            <a:pPr algn="ctr">
              <a:defRPr/>
            </a:pPr>
            <a:r>
              <a:rPr lang="uk-UA" altLang="ru-RU" dirty="0" smtClean="0">
                <a:solidFill>
                  <a:srgbClr val="C00000"/>
                </a:solidFill>
              </a:rPr>
              <a:t>«Освітня траєкторія» </a:t>
            </a:r>
            <a:endParaRPr lang="uk-UA" alt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uk-UA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Бойко І.М.</a:t>
            </a:r>
            <a:endParaRPr lang="ru-RU" alt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939" y="5301208"/>
            <a:ext cx="1433967" cy="13761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5239" y="4206279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– 2022 н. р.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85925"/>
            <a:ext cx="827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</a:rPr>
              <a:t>Серпнева інструктивно-методична нарада для вчителів освітньої галузі </a:t>
            </a:r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«Технології»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66700" y="1387346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zh-CN" b="1" dirty="0">
                <a:solidFill>
                  <a:srgbClr val="002060"/>
                </a:solidFill>
              </a:rPr>
              <a:t>У </a:t>
            </a:r>
            <a:r>
              <a:rPr lang="uk-UA" altLang="zh-CN" b="1" dirty="0">
                <a:solidFill>
                  <a:srgbClr val="FF0000"/>
                </a:solidFill>
              </a:rPr>
              <a:t>10-11 класах </a:t>
            </a:r>
            <a:r>
              <a:rPr lang="uk-UA" altLang="zh-CN" b="1" dirty="0">
                <a:solidFill>
                  <a:srgbClr val="002060"/>
                </a:solidFill>
              </a:rPr>
              <a:t>трудове навчання вивчається як вибірково-обов'язковий предмет загалом 3 години. На 10-11 класи (0+3; 1+2; 1,5+1,5; 2+1; 3+0).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9446232"/>
              </p:ext>
            </p:extLst>
          </p:nvPr>
        </p:nvGraphicFramePr>
        <p:xfrm>
          <a:off x="266699" y="2033677"/>
          <a:ext cx="4830687" cy="210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364088" y="2518907"/>
            <a:ext cx="3403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zh-CN" sz="2400" b="1" dirty="0"/>
              <a:t>Загалом по 3 години </a:t>
            </a:r>
          </a:p>
          <a:p>
            <a:pPr algn="ctr" eaLnBrk="1" hangingPunct="1"/>
            <a:r>
              <a:rPr lang="uk-UA" altLang="zh-CN" sz="2400" b="1" dirty="0"/>
              <a:t>на 10 – 11 класи</a:t>
            </a:r>
            <a:endParaRPr lang="ru-RU" altLang="ru-RU" sz="2400" b="1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83284" y="5062548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zh-CN" b="1" dirty="0">
                <a:solidFill>
                  <a:srgbClr val="002060"/>
                </a:solidFill>
              </a:rPr>
              <a:t>У </a:t>
            </a:r>
            <a:r>
              <a:rPr lang="uk-UA" altLang="zh-CN" b="1" dirty="0">
                <a:solidFill>
                  <a:srgbClr val="FF0000"/>
                </a:solidFill>
              </a:rPr>
              <a:t>10 класі </a:t>
            </a:r>
            <a:r>
              <a:rPr lang="uk-UA" altLang="zh-CN" b="1" dirty="0">
                <a:solidFill>
                  <a:srgbClr val="002060"/>
                </a:solidFill>
              </a:rPr>
              <a:t>(профільний предмет) – 6 годин на тиждень.</a:t>
            </a:r>
          </a:p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У </a:t>
            </a:r>
            <a:r>
              <a:rPr lang="uk-UA" altLang="ru-RU" b="1" dirty="0">
                <a:solidFill>
                  <a:srgbClr val="FF0000"/>
                </a:solidFill>
              </a:rPr>
              <a:t>11 класі </a:t>
            </a:r>
            <a:r>
              <a:rPr lang="uk-UA" altLang="ru-RU" b="1" dirty="0">
                <a:solidFill>
                  <a:srgbClr val="002060"/>
                </a:solidFill>
              </a:rPr>
              <a:t>(незалежно від профілю) – 1 год. </a:t>
            </a:r>
            <a:r>
              <a:rPr lang="ru-RU" altLang="ru-RU" b="1" dirty="0">
                <a:solidFill>
                  <a:srgbClr val="002060"/>
                </a:solidFill>
              </a:rPr>
              <a:t>н</a:t>
            </a:r>
            <a:r>
              <a:rPr lang="uk-UA" altLang="ru-RU" b="1" dirty="0">
                <a:solidFill>
                  <a:srgbClr val="002060"/>
                </a:solidFill>
              </a:rPr>
              <a:t>а тиждень.</a:t>
            </a:r>
          </a:p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У </a:t>
            </a:r>
            <a:r>
              <a:rPr lang="uk-UA" altLang="ru-RU" b="1" dirty="0">
                <a:solidFill>
                  <a:srgbClr val="FF0000"/>
                </a:solidFill>
              </a:rPr>
              <a:t>11 класах </a:t>
            </a:r>
            <a:r>
              <a:rPr lang="uk-UA" altLang="ru-RU" b="1" dirty="0">
                <a:solidFill>
                  <a:srgbClr val="002060"/>
                </a:solidFill>
              </a:rPr>
              <a:t>технологічного профілю – 6 год. на тиждень.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7626" y="272400"/>
            <a:ext cx="5577826" cy="772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>
                <a:solidFill>
                  <a:srgbClr val="C00000"/>
                </a:solidFill>
                <a:latin typeface="+mj-lt"/>
              </a:rPr>
              <a:t>Головні вимоги до викладання </a:t>
            </a:r>
            <a:endParaRPr lang="uk-UA" alt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курсу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 «Технології»</a:t>
            </a:r>
            <a:r>
              <a:rPr lang="uk-UA" altLang="ru-RU" sz="2400" b="1" dirty="0" smtClean="0">
                <a:latin typeface="+mj-lt"/>
              </a:rPr>
              <a:t> 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9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71450" y="16002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Для складання календарно-тематичного планування, визначення змісту навчального матеріалу вчителю доцільно працювати за таким алгоритмом:</a:t>
            </a:r>
          </a:p>
          <a:p>
            <a:pPr algn="just" eaLnBrk="1" hangingPunct="1"/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1. </a:t>
            </a:r>
            <a:r>
              <a:rPr lang="uk-UA" altLang="ru-RU" b="1" dirty="0">
                <a:solidFill>
                  <a:srgbClr val="002060"/>
                </a:solidFill>
              </a:rPr>
              <a:t>Обрати об’єкти проектно-технологічної діяльності учнів (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проєкти</a:t>
            </a:r>
            <a:r>
              <a:rPr lang="uk-UA" altLang="ru-RU" b="1" dirty="0">
                <a:solidFill>
                  <a:srgbClr val="002060"/>
                </a:solidFill>
              </a:rPr>
              <a:t>) та визначити їх кількість;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2. </a:t>
            </a:r>
            <a:r>
              <a:rPr lang="uk-UA" altLang="ru-RU" b="1" dirty="0">
                <a:solidFill>
                  <a:srgbClr val="002060"/>
                </a:solidFill>
              </a:rPr>
              <a:t>Обрати основні та, за потреби, додаткові технології для 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проєктування</a:t>
            </a:r>
            <a:r>
              <a:rPr lang="uk-UA" altLang="ru-RU" b="1" dirty="0" smtClean="0">
                <a:solidFill>
                  <a:srgbClr val="002060"/>
                </a:solidFill>
              </a:rPr>
              <a:t> </a:t>
            </a:r>
            <a:r>
              <a:rPr lang="uk-UA" altLang="ru-RU" b="1" dirty="0">
                <a:solidFill>
                  <a:srgbClr val="002060"/>
                </a:solidFill>
              </a:rPr>
              <a:t>й виготовлення кожного обраного виробу;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3. </a:t>
            </a:r>
            <a:r>
              <a:rPr lang="uk-UA" altLang="ru-RU" b="1" dirty="0">
                <a:solidFill>
                  <a:srgbClr val="002060"/>
                </a:solidFill>
              </a:rPr>
              <a:t>Спланувати очікувані результати навчально-пізнавальної діяльності учнів;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4. </a:t>
            </a:r>
            <a:r>
              <a:rPr lang="uk-UA" altLang="ru-RU" b="1" dirty="0">
                <a:solidFill>
                  <a:srgbClr val="002060"/>
                </a:solidFill>
              </a:rPr>
              <a:t>Визначити орієнтовну кількість годин, необхідних для виконання кожного 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проєкту</a:t>
            </a:r>
            <a:r>
              <a:rPr lang="uk-UA" altLang="ru-RU" b="1" dirty="0">
                <a:solidFill>
                  <a:srgbClr val="002060"/>
                </a:solidFill>
              </a:rPr>
              <a:t>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5. </a:t>
            </a:r>
            <a:r>
              <a:rPr lang="uk-UA" altLang="ru-RU" b="1" dirty="0">
                <a:solidFill>
                  <a:srgbClr val="002060"/>
                </a:solidFill>
              </a:rPr>
              <a:t>Сформулювати теми та зміст уроків із проектування та виготовлення кожного об’єкта 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проєктно</a:t>
            </a:r>
            <a:r>
              <a:rPr lang="uk-UA" altLang="ru-RU" b="1" dirty="0" smtClean="0">
                <a:solidFill>
                  <a:srgbClr val="002060"/>
                </a:solidFill>
              </a:rPr>
              <a:t>-технологічної </a:t>
            </a:r>
            <a:r>
              <a:rPr lang="uk-UA" altLang="ru-RU" b="1" dirty="0">
                <a:solidFill>
                  <a:srgbClr val="002060"/>
                </a:solidFill>
              </a:rPr>
              <a:t>діяльності учнів;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6. </a:t>
            </a:r>
            <a:r>
              <a:rPr lang="uk-UA" altLang="ru-RU" b="1" dirty="0">
                <a:solidFill>
                  <a:srgbClr val="002060"/>
                </a:solidFill>
              </a:rPr>
              <a:t>Спланувати теми та зміст уроків із технології побутової діяльності та самообслуговування.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67137" y="234427"/>
            <a:ext cx="5398315" cy="81830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Календарно-тематичне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 планування</a:t>
            </a:r>
          </a:p>
        </p:txBody>
      </p:sp>
    </p:spTree>
    <p:extLst>
      <p:ext uri="{BB962C8B-B14F-4D97-AF65-F5344CB8AC3E}">
        <p14:creationId xmlns:p14="http://schemas.microsoft.com/office/powerpoint/2010/main" val="20284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613" y="1208016"/>
            <a:ext cx="86106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Arial" charset="0"/>
              </a:rPr>
              <a:t>Формування змісту технологічної діяльності учнів на уроках трудового навчання здійснюється саме на основі об’єктів  проектної діяльності, а не технологій, як це було передбачено попередніми </a:t>
            </a: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програмами</a:t>
            </a:r>
            <a:endParaRPr lang="uk-UA" sz="2400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endParaRPr lang="uk-UA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Результатом проектно-технологічної діяльності учнів має бути </a:t>
            </a:r>
            <a:r>
              <a:rPr lang="uk-UA" b="1" i="1" dirty="0" err="1" smtClean="0">
                <a:solidFill>
                  <a:srgbClr val="FF0000"/>
                </a:solidFill>
                <a:latin typeface="Arial" charset="0"/>
              </a:rPr>
              <a:t>проєкт</a:t>
            </a:r>
            <a:r>
              <a:rPr lang="uk-UA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(спроектований і виготовлений виріб чи послуга). 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Так, 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5-6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класах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учні опановують  6 – 10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проєктів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,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7-8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класах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від 4 до 6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проєктів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,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9-му класі 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– 2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проєкти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.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Плюс 2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проєкти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з технології побутової діяльності та самообслуговування в 5-8 класах та 1 </a:t>
            </a:r>
            <a:r>
              <a:rPr lang="uk-UA" b="1" dirty="0" err="1" smtClean="0">
                <a:solidFill>
                  <a:srgbClr val="002060"/>
                </a:solidFill>
                <a:latin typeface="Arial" charset="0"/>
              </a:rPr>
              <a:t>проєкт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у 9 класі. </a:t>
            </a:r>
          </a:p>
          <a:p>
            <a:pPr algn="just">
              <a:defRPr/>
            </a:pPr>
            <a:r>
              <a:rPr lang="uk-UA" b="1" i="1" dirty="0">
                <a:solidFill>
                  <a:srgbClr val="FF0000"/>
                </a:solidFill>
                <a:latin typeface="Arial" charset="0"/>
              </a:rPr>
              <a:t>Кількість годин на опанування </a:t>
            </a:r>
            <a:r>
              <a:rPr lang="uk-UA" b="1" i="1" dirty="0" err="1" smtClean="0">
                <a:solidFill>
                  <a:srgbClr val="FF0000"/>
                </a:solidFill>
                <a:latin typeface="Arial" charset="0"/>
              </a:rPr>
              <a:t>проєкту</a:t>
            </a:r>
            <a:r>
              <a:rPr lang="uk-UA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Arial" charset="0"/>
              </a:rPr>
              <a:t>вчитель визначає самостійно залежно від складності виробу та технологій обробки, що застосовуються під час його виготовлення</a:t>
            </a:r>
            <a:r>
              <a:rPr lang="uk-UA" b="1" i="1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79503" y="274638"/>
            <a:ext cx="5293712" cy="9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i="1" dirty="0">
                <a:solidFill>
                  <a:srgbClr val="C00000"/>
                </a:solidFill>
              </a:rPr>
              <a:t>Модулі навчальної програми «Технології» (стандарт)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752600"/>
            <a:ext cx="8763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Навчальна програма «Технології» (рівень стандарту) має модульну структуру і складається з десяти обов’язково-вибіркових навчальних модулів, з яких учні спільно з учителем обирають лише три, для вивчення упродовж навчального року (двох):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«Дизайн предметів інтер’єру»,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«Техніки декоративно-ужиткового мистецтва»,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«Дизайн сучасного одягу»,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«Краса та здоров’я»,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«Кулінарія»,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«Ландшафтний дизайн»,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«Основи підприємницької діяльності»,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«Основи автоматики і робототехніки»,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«Комп’ютерне проектування»,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«Креслення».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89748" y="274638"/>
            <a:ext cx="5470483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i="1" dirty="0">
                <a:solidFill>
                  <a:srgbClr val="C00000"/>
                </a:solidFill>
              </a:rPr>
              <a:t>Модулі навчальної програми </a:t>
            </a:r>
            <a:endParaRPr lang="uk-UA" alt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uk-UA" altLang="ru-RU" sz="2400" b="1" i="1" dirty="0" smtClean="0">
                <a:solidFill>
                  <a:srgbClr val="C00000"/>
                </a:solidFill>
              </a:rPr>
              <a:t>«</a:t>
            </a:r>
            <a:r>
              <a:rPr lang="uk-UA" altLang="ru-RU" sz="2400" b="1" i="1" dirty="0">
                <a:solidFill>
                  <a:srgbClr val="C00000"/>
                </a:solidFill>
              </a:rPr>
              <a:t>Технології» (профіль)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143" y="1122757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Учні 10-11-х класів, де предмет «Технології» вивчається на профільному рівні, обирають  спеціалізацію із переліку, за якою може здійснюватися навчання: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Автосправа.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 err="1">
                <a:solidFill>
                  <a:srgbClr val="C00000"/>
                </a:solidFill>
                <a:latin typeface="Arial" charset="0"/>
              </a:rPr>
              <a:t>Агровиробництво</a:t>
            </a:r>
            <a:r>
              <a:rPr lang="uk-UA" dirty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Деревообробка.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Елементи імідж-дизайну.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Комп’ютерна інженерія.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Кондитерська 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Кулінарія.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Металообробка.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Обробка інформації та програмне забезпечення ПК.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Основи дизайну.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Основи лісового господарства.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Підприємництво.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Технічне проектування.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Туристична 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Українська народна вишивка.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Швейна справа.</a:t>
            </a:r>
          </a:p>
        </p:txBody>
      </p:sp>
    </p:spTree>
    <p:extLst>
      <p:ext uri="{BB962C8B-B14F-4D97-AF65-F5344CB8AC3E}">
        <p14:creationId xmlns:p14="http://schemas.microsoft.com/office/powerpoint/2010/main" val="518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08129" y="1387346"/>
            <a:ext cx="8763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b="1" dirty="0">
                <a:solidFill>
                  <a:srgbClr val="002060"/>
                </a:solidFill>
              </a:rPr>
              <a:t>Важливою складовою технологічної підготовки школярів є знання ними основ графічної грамоти. Вивчення курсу креслення можливе в 11 класах технологічного профілю в обсязі 2 год. на тиждень за навчальною програмою «</a:t>
            </a:r>
            <a:r>
              <a:rPr lang="uk-UA" altLang="ru-RU" sz="2000" b="1" dirty="0">
                <a:solidFill>
                  <a:srgbClr val="FF0000"/>
                </a:solidFill>
              </a:rPr>
              <a:t>Креслення. 11 клас</a:t>
            </a:r>
            <a:r>
              <a:rPr lang="uk-UA" altLang="ru-RU" sz="2000" b="1" dirty="0">
                <a:solidFill>
                  <a:srgbClr val="002060"/>
                </a:solidFill>
              </a:rPr>
              <a:t>» для закладів загальної середньої освіти  (лист Міністерства освіти і науки України від 25.09.2018р. № 22.1/12-Г-906) .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sz="2000" b="1" i="1" dirty="0">
                <a:solidFill>
                  <a:srgbClr val="002060"/>
                </a:solidFill>
              </a:rPr>
              <a:t>У </a:t>
            </a:r>
            <a:r>
              <a:rPr lang="uk-UA" altLang="ru-RU" sz="2000" b="1" i="1" dirty="0">
                <a:solidFill>
                  <a:srgbClr val="FF0000"/>
                </a:solidFill>
              </a:rPr>
              <a:t>8-11 класах </a:t>
            </a:r>
            <a:r>
              <a:rPr lang="uk-UA" altLang="ru-RU" sz="2000" b="1" dirty="0">
                <a:solidFill>
                  <a:srgbClr val="002060"/>
                </a:solidFill>
              </a:rPr>
              <a:t>креслення може вивчатися як курс за вибором за навчальною програмою «Креслення» для закладів загальної середньої освіти (лист Міністерства освіти і науки України від 25. 09. 2018 р. № 22.1/12-Г-904).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sz="2000" b="1" dirty="0">
                <a:solidFill>
                  <a:srgbClr val="002060"/>
                </a:solidFill>
              </a:rPr>
              <a:t>Креслення  вивчається в </a:t>
            </a:r>
            <a:r>
              <a:rPr lang="uk-UA" altLang="ru-RU" sz="2000" b="1" i="1" dirty="0">
                <a:solidFill>
                  <a:srgbClr val="FF0000"/>
                </a:solidFill>
              </a:rPr>
              <a:t>7-8 класах  </a:t>
            </a:r>
            <a:r>
              <a:rPr lang="uk-UA" altLang="ru-RU" sz="2000" b="1" dirty="0">
                <a:solidFill>
                  <a:srgbClr val="002060"/>
                </a:solidFill>
              </a:rPr>
              <a:t>спеціалізованих шкіл з поглибленим вивченням предметів технічного (інженерного) циклу. Вивчення предмета здійснюється за навчальною програмою «Креслення. 7-8 класи» (лист Міністерства освіти і науки України від 25. 09. 2018 р.  № 22.1/12-Г-904)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67137" y="234428"/>
            <a:ext cx="5398315" cy="772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Орієнтири при вивченні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«Креслення»</a:t>
            </a:r>
            <a:r>
              <a:rPr lang="uk-UA" altLang="ru-RU" sz="2400" b="1" dirty="0" smtClean="0">
                <a:latin typeface="+mj-lt"/>
              </a:rPr>
              <a:t> 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619672" y="314127"/>
            <a:ext cx="475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Освітньо-пізнавальні проєкти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8717056"/>
              </p:ext>
            </p:extLst>
          </p:nvPr>
        </p:nvGraphicFramePr>
        <p:xfrm>
          <a:off x="220379" y="1241376"/>
          <a:ext cx="8731385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60"/>
            <a:ext cx="255069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1293" y="223535"/>
            <a:ext cx="475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Професійна спільнота вчителів освітньої галузі «Технології» в дії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51" y="5426567"/>
            <a:ext cx="8815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Arial" panose="020B0604020202020204" pitchFamily="34" charset="0"/>
              </a:rPr>
              <a:t>Сайт «Освітньої траєкторії</a:t>
            </a:r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» </a:t>
            </a:r>
            <a:r>
              <a:rPr lang="en-US">
                <a:hlinkClick r:id="rId5"/>
              </a:rPr>
              <a:t>http://otd.dniprorada.gov.ua/category/profesiyni-spilnoty/mystetska/tekhnolohichna/tekhnolohii-obsluhovuiucha-ta-tekhnichna-pratsi/podii-tekhnolohii-obsluhovuiucha-ta-tekhnichna-pratsi</a:t>
            </a:r>
            <a:r>
              <a:rPr lang="en-US" smtClean="0">
                <a:hlinkClick r:id="rId5"/>
              </a:rPr>
              <a:t>/</a:t>
            </a:r>
            <a:r>
              <a:rPr lang="uk-UA" smtClean="0"/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525" y="3164341"/>
            <a:ext cx="2681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 smtClean="0"/>
              <a:t>25 </a:t>
            </a:r>
            <a:r>
              <a:rPr lang="ru-RU" sz="1400" b="1" i="1" cap="all" dirty="0"/>
              <a:t>ЧЕРВНЯ 2021 Р. У ЦЕНТРІ ПРОФЕСІЙНОГО РОЗВИТКУ «ОСВІТНЯ ТРАЄКТОРІЯ» ВІДБУЛОСЯ ОРГАНІЗАЦІЙНЕ ЗАСІДАННЯ ІНІЦІАТИВНОЇ ГРУПИ, СУМІСНО З ПРЕДСТАВНИКАМИ КОМПАНІЇ ІНТЕРПАЙП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7815" y="2841175"/>
            <a:ext cx="2483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 smtClean="0"/>
              <a:t>У </a:t>
            </a:r>
            <a:r>
              <a:rPr lang="ru-RU" sz="1400" b="1" i="1" cap="all" dirty="0"/>
              <a:t>МЕЖАХ СПІВПРАЦІ ДЕПАРТАМЕНТУ ГУМАНІТАРНОЇ ПОЛІТИКИ ТА </a:t>
            </a:r>
            <a:r>
              <a:rPr lang="en-US" sz="1400" b="1" i="1" cap="all"/>
              <a:t>INTERPIPE </a:t>
            </a:r>
            <a:r>
              <a:rPr lang="ru-RU" sz="1400" b="1" i="1" cap="all"/>
              <a:t>З 2 ПО 9 ЛИПНЯ 2021 Р. </a:t>
            </a:r>
            <a:r>
              <a:rPr lang="ru-RU" sz="1400" b="1" i="1" cap="all" dirty="0"/>
              <a:t>ВІДБУЛИСЯ ВИЇЗДИ ДО ЗАКЛАДІВ ОСВІТИ З МЕТОЮ ОЗНАЙОМЛЕННЯ З УМОВАМИ ФУНКЦІОНУВАННЯ КАБІНЕТІВ ТЕХНІЧНОЇ ПРАЦІ</a:t>
            </a:r>
          </a:p>
        </p:txBody>
      </p:sp>
      <p:pic>
        <p:nvPicPr>
          <p:cNvPr id="1036" name="Picture 12" descr="http://otd.dniprorada.gov.ua/wp-content/uploads/2021/06/IMG_9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38" y="1584018"/>
            <a:ext cx="2026368" cy="11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5159" y="1733111"/>
            <a:ext cx="5146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>
                <a:latin typeface="Oswald"/>
              </a:rPr>
              <a:t>ВІЗУАЛЬНИЙ СТОРІТЕЛІНГ «ВІДБИТОК СОНЦЯ, ЩО СХОДИТЬ» НА БАЗІ МУЗЕЮ УКРАЇНСЬКОГО ЖИВОПИСУ М. ДНІПРА</a:t>
            </a:r>
            <a:endParaRPr lang="ru-RU" sz="1400" b="1" i="1" cap="all" dirty="0">
              <a:effectLst/>
              <a:latin typeface="Oswald"/>
            </a:endParaRPr>
          </a:p>
        </p:txBody>
      </p:sp>
      <p:pic>
        <p:nvPicPr>
          <p:cNvPr id="1042" name="Picture 18" descr="http://otd.dniprorada.gov.ua/wp-content/uploads/2021/07/IMG_93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4" y="3169639"/>
            <a:ext cx="1487921" cy="19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otd.dniprorada.gov.ua/wp-content/uploads/2021/07/IMG_131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31" y="3318829"/>
            <a:ext cx="2215925" cy="16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187624" y="228600"/>
            <a:ext cx="547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педагогічними кадрами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E70887B-C4C6-4934-B3EB-AD9C40A57C1A}"/>
              </a:ext>
            </a:extLst>
          </p:cNvPr>
          <p:cNvSpPr txBox="1">
            <a:spLocks/>
          </p:cNvSpPr>
          <p:nvPr/>
        </p:nvSpPr>
        <p:spPr>
          <a:xfrm>
            <a:off x="179512" y="1294310"/>
            <a:ext cx="8772252" cy="5476141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Діагностика професійної компетентності «Педагогічне моделювання»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Тренінги «Формування системного мислення»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Курси підвищення кваліфікації «Продуктивні технології навчання»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Теоретичні семінари «Пріоритети духовно-практичної діяльності»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Семінари-практикуми «Важливі напрями особистісно зорієнтованого навчання»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майстерні «Використання </a:t>
            </a:r>
            <a:r>
              <a:rPr lang="uk-UA" b="1" i="1" dirty="0" err="1">
                <a:solidFill>
                  <a:srgbClr val="002060"/>
                </a:solidFill>
              </a:rPr>
              <a:t>акмепідходу</a:t>
            </a:r>
            <a:r>
              <a:rPr lang="uk-UA" b="1" i="1" dirty="0">
                <a:solidFill>
                  <a:srgbClr val="002060"/>
                </a:solidFill>
              </a:rPr>
              <a:t> до підтримки та формування позитивної мотивації педагогів та учнів»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Творчі майстерні «Використання методу «кейс-стаді»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Задоволення професійних запитів  «</a:t>
            </a:r>
            <a:r>
              <a:rPr lang="uk-UA" b="1" i="1" dirty="0" err="1">
                <a:solidFill>
                  <a:srgbClr val="002060"/>
                </a:solidFill>
              </a:rPr>
              <a:t>Акмепедагог</a:t>
            </a:r>
            <a:r>
              <a:rPr lang="uk-UA" b="1" i="1" dirty="0">
                <a:solidFill>
                  <a:srgbClr val="002060"/>
                </a:solidFill>
              </a:rPr>
              <a:t> – це цілісна особистість»»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Індивідуальні консультування «Педагогічна ситуація»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Професійна та інформаційна підтримка «Використання ІКТ в управлінській та навчальній діяльності»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Освітньо-пізнавальні </a:t>
            </a:r>
            <a:r>
              <a:rPr lang="uk-UA" b="1" i="1" dirty="0" err="1">
                <a:solidFill>
                  <a:srgbClr val="002060"/>
                </a:solidFill>
              </a:rPr>
              <a:t>челенджі</a:t>
            </a:r>
            <a:r>
              <a:rPr lang="uk-UA" b="1" i="1" dirty="0">
                <a:solidFill>
                  <a:srgbClr val="002060"/>
                </a:solidFill>
              </a:rPr>
              <a:t> «Інтелектуальний марафон»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Мистецькі виставки «Візуальний </a:t>
            </a:r>
            <a:r>
              <a:rPr lang="uk-UA" b="1" i="1" dirty="0" err="1">
                <a:solidFill>
                  <a:srgbClr val="002060"/>
                </a:solidFill>
              </a:rPr>
              <a:t>сторітелінг</a:t>
            </a:r>
            <a:r>
              <a:rPr lang="uk-UA" b="1" i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" y="148387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B3E972AF-06B5-42FA-8614-6FD04CA2EDD7}"/>
              </a:ext>
            </a:extLst>
          </p:cNvPr>
          <p:cNvSpPr/>
          <p:nvPr/>
        </p:nvSpPr>
        <p:spPr>
          <a:xfrm>
            <a:off x="1191141" y="187797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молодими педагогічними кадрами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9B4C3F1-A481-4BEE-8AD5-098EEE5BFF06}"/>
              </a:ext>
            </a:extLst>
          </p:cNvPr>
          <p:cNvSpPr txBox="1">
            <a:spLocks/>
          </p:cNvSpPr>
          <p:nvPr/>
        </p:nvSpPr>
        <p:spPr>
          <a:xfrm>
            <a:off x="323528" y="1471262"/>
            <a:ext cx="7886700" cy="48450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Діагностика професійної компетентності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uk-UA" b="1" i="1" dirty="0">
                <a:solidFill>
                  <a:srgbClr val="002060"/>
                </a:solidFill>
              </a:rPr>
              <a:t>«Втілення технологій педагогічного іміджу»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Міні тренінги «Школа молодого майстра»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Школа педагога-початківця «Зіткнення думок і позицій»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майстерні «Індивідуальні педагогічні особливості»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Ділові ігри «Я роблю це так»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Індивідуальне консультування «Педагогічна ситуація»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Професійна та інформаційна підтримка «Як зробити урок цікавим»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Освітній </a:t>
            </a:r>
            <a:r>
              <a:rPr lang="uk-UA" b="1" i="1" dirty="0" err="1">
                <a:solidFill>
                  <a:srgbClr val="002060"/>
                </a:solidFill>
              </a:rPr>
              <a:t>челендж</a:t>
            </a:r>
            <a:r>
              <a:rPr lang="uk-UA" b="1" i="1" dirty="0">
                <a:solidFill>
                  <a:srgbClr val="002060"/>
                </a:solidFill>
              </a:rPr>
              <a:t> «Урок-панорама»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Вернісаж «Мої перші спроби»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260149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279506" y="180510"/>
            <a:ext cx="5485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Структурні підрозділи КУ «Центр професійного розвитку «Освітня траєкторія»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099994" cy="1055624"/>
          </a:xfrm>
          <a:prstGeom prst="rect">
            <a:avLst/>
          </a:prstGeom>
        </p:spPr>
      </p:pic>
      <p:pic>
        <p:nvPicPr>
          <p:cNvPr id="8" name="Picture 4" descr="http://otd.dniprorada.gov.ua/wp-content/uploads/2021/05/struktura-1-1024x7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/>
          <a:stretch/>
        </p:blipFill>
        <p:spPr bwMode="auto">
          <a:xfrm>
            <a:off x="827585" y="1542254"/>
            <a:ext cx="7539224" cy="47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C97C3509-30B6-4E51-B0F5-5B747F4F417F}"/>
              </a:ext>
            </a:extLst>
          </p:cNvPr>
          <p:cNvSpPr/>
          <p:nvPr/>
        </p:nvSpPr>
        <p:spPr>
          <a:xfrm>
            <a:off x="1166868" y="313415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керівниками педагогічних спільнот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BAD5971-D699-40BB-9318-02CBB5D5A54B}"/>
              </a:ext>
            </a:extLst>
          </p:cNvPr>
          <p:cNvSpPr txBox="1">
            <a:spLocks/>
          </p:cNvSpPr>
          <p:nvPr/>
        </p:nvSpPr>
        <p:spPr>
          <a:xfrm>
            <a:off x="179513" y="1513744"/>
            <a:ext cx="7886700" cy="484505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Наради та колективні обговорення щодо …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Засідання круглих столів «Товариство однодумців»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Проблемні </a:t>
            </a:r>
            <a:r>
              <a:rPr lang="uk-UA" b="1" i="1" dirty="0" err="1">
                <a:solidFill>
                  <a:srgbClr val="002060"/>
                </a:solidFill>
              </a:rPr>
              <a:t>самети</a:t>
            </a:r>
            <a:r>
              <a:rPr lang="uk-UA" b="1" i="1" dirty="0">
                <a:solidFill>
                  <a:srgbClr val="002060"/>
                </a:solidFill>
              </a:rPr>
              <a:t> «Розумовий штурм»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Ініціативі групи «Корпорація досвіду»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Проблемні семінари-практикуми «Інноваційний потенціал педагога»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дебати «Створюємо полікультурне середовище» 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Методична допомога «Майданчик обміну </a:t>
            </a:r>
            <a:r>
              <a:rPr lang="uk-UA" b="1" i="1" dirty="0" err="1">
                <a:solidFill>
                  <a:srgbClr val="002060"/>
                </a:solidFill>
              </a:rPr>
              <a:t>впровадженнями</a:t>
            </a:r>
            <a:r>
              <a:rPr lang="uk-UA" b="1" i="1" dirty="0">
                <a:solidFill>
                  <a:srgbClr val="002060"/>
                </a:solidFill>
              </a:rPr>
              <a:t>, думками, досвідом»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Реалізація </a:t>
            </a:r>
            <a:r>
              <a:rPr lang="uk-UA" b="1" i="1" dirty="0" err="1">
                <a:solidFill>
                  <a:srgbClr val="002060"/>
                </a:solidFill>
              </a:rPr>
              <a:t>проєкту</a:t>
            </a:r>
            <a:r>
              <a:rPr lang="uk-UA" b="1" i="1" dirty="0">
                <a:solidFill>
                  <a:srgbClr val="002060"/>
                </a:solidFill>
              </a:rPr>
              <a:t> «Педагогіка партнерства поколінь»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Освітньо-пізнавальний </a:t>
            </a:r>
            <a:r>
              <a:rPr lang="uk-UA" b="1" i="1" dirty="0" err="1">
                <a:solidFill>
                  <a:srgbClr val="002060"/>
                </a:solidFill>
              </a:rPr>
              <a:t>челендж</a:t>
            </a:r>
            <a:r>
              <a:rPr lang="uk-UA" b="1" i="1" dirty="0">
                <a:solidFill>
                  <a:srgbClr val="002060"/>
                </a:solidFill>
              </a:rPr>
              <a:t> …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експерименти «Динамічні міжпредметні взаємозв'язки»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Презентації «Педагогічний портрет творчого колективу»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Методичний міст «Фестиваль педагогічних ідей»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16252" y="188640"/>
            <a:ext cx="5050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Контактні адреси консультанта освітньої галузі </a:t>
            </a:r>
            <a:r>
              <a:rPr lang="uk-UA" altLang="ru-RU" sz="2400" dirty="0" smtClean="0">
                <a:solidFill>
                  <a:srgbClr val="C00000"/>
                </a:solidFill>
              </a:rPr>
              <a:t>«Технології»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endParaRPr lang="uk-UA" altLang="ru-RU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професійного розвитку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altLang="ru-RU" dirty="0">
                <a:solidFill>
                  <a:srgbClr val="C00000"/>
                </a:solidFill>
              </a:rPr>
              <a:t>понеділок - п'ятниця</a:t>
            </a: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мобільний телефон</a:t>
            </a:r>
            <a:r>
              <a:rPr lang="uk-UA" altLang="ru-RU" b="1" dirty="0">
                <a:solidFill>
                  <a:srgbClr val="FF0000"/>
                </a:solidFill>
              </a:rPr>
              <a:t> </a:t>
            </a:r>
            <a:endParaRPr lang="uk-UA" altLang="ru-RU" b="1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altLang="ru-RU" dirty="0">
                <a:solidFill>
                  <a:srgbClr val="C00000"/>
                </a:solidFill>
              </a:rPr>
              <a:t>063 – 341 – 49 - 10</a:t>
            </a: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сторінка в Інтернеті </a:t>
            </a:r>
            <a:r>
              <a:rPr lang="uk-UA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ru-RU" dirty="0">
                <a:solidFill>
                  <a:srgbClr val="C00000"/>
                </a:solidFill>
              </a:rPr>
              <a:t>boykoira2007@ukr.net</a:t>
            </a:r>
            <a:endParaRPr lang="uk-UA" alt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6400" r="56251" b="48533"/>
          <a:stretch/>
        </p:blipFill>
        <p:spPr>
          <a:xfrm>
            <a:off x="179513" y="167479"/>
            <a:ext cx="1152128" cy="11164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1" y="167479"/>
            <a:ext cx="4903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Open Sans"/>
              </a:rPr>
              <a:t>Структурні підрозділи КУ «Центр професійного розвитку «Освітня траєкторія»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80" y="188640"/>
            <a:ext cx="2771384" cy="1095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1524000" y="1397000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097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28" y="1238152"/>
            <a:ext cx="8793336" cy="4946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0" y="182528"/>
            <a:ext cx="1058167" cy="10154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1293" y="223535"/>
            <a:ext cx="4756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Освітня галузь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«Технології»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03500" cy="791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9756" y="370638"/>
            <a:ext cx="89644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Нормативні документи </a:t>
            </a:r>
          </a:p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щодо організованого початку </a:t>
            </a:r>
          </a:p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нового 2021/2022 навчального року</a:t>
            </a:r>
          </a:p>
          <a:p>
            <a:pPr algn="ctr" fontAlgn="base"/>
            <a:endParaRPr lang="uk-UA" b="1" dirty="0" smtClean="0">
              <a:solidFill>
                <a:srgbClr val="C00000"/>
              </a:solidFill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Лист МОН від 09.08.2021 № 1/9-404 “Про переліки навчальної літератури та навчальних програм, рекомендованих Міністерством освіти і науки України для використання в освітньому процесі закладів освіти у 2021/2022 навчальному році”.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Лист МОН від 16.07.2021 № 1/9-362 “Деякі питання організації виховного процесу у 2021/2022 н. р. щодо формування в дітей та учнівської молоді ціннісних життєвих навичок”.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Лист ІМЗО від 11.08.2021 № 22.1/10-1775 “Методичні рекомендації щодо розвитку STEM-освіти в закладах загальної середньої та позашкільної освіти у 2021/2022 навчальному році”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Наказ МОН України від 14.05.2021 № 528 "Деякі питання проведення у 2021/2022 навчальному році державної підсумкової атестації осіб, які здобувають загальну середню освіту"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Наказ МОН України від 05.05.2021 № 498 "Деякі питання проведення у 2022 році зовнішнього незалежного оцінювання результатів навчання, здобутих на основі повної загальної середньої освіти"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1" y="957206"/>
            <a:ext cx="88569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Перелік навчальних програм, підручників</a:t>
            </a:r>
            <a:br>
              <a:rPr lang="uk-UA" sz="2400" b="1" dirty="0" smtClean="0">
                <a:solidFill>
                  <a:srgbClr val="C00000"/>
                </a:solidFill>
                <a:latin typeface="Open Sans"/>
              </a:rPr>
            </a:br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та навчально-методичних посібників, рекомендованих Міністерством освіти і науки України для використання у закладах загальної середньої освіти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у закладах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 навчанням мовами національних меншин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у початкових класах закладів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</a:t>
            </a:r>
            <a:r>
              <a:rPr lang="uk-UA" b="1" dirty="0" smtClean="0">
                <a:latin typeface="Arial" panose="020B0604020202020204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навчанням українською мовою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в основній і старшій школі закладів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 навчанням українською мовою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Сайт «Освітньої траєкторії»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http://otd.dniprorada.gov.ua/navchalni-prohramy-z-kursu-tekhnolohii</a:t>
            </a:r>
            <a:r>
              <a:rPr lang="en-US" b="1" smtClean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uk-UA" b="1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uk-UA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97" y="332656"/>
            <a:ext cx="255069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50041" y="1859656"/>
            <a:ext cx="8772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 переліком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підручників та їх електронними версіями можна ознайомитися на сайті ДНУ «Інститут модернізації змісту освіти» на сторінці електронної бібліотеки за покликанням </a:t>
            </a:r>
            <a:r>
              <a:rPr lang="uk-UA" b="1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uk-UA" b="1" u="sng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cutt.ly/DyAqLI9</a:t>
            </a:r>
            <a:r>
              <a:rPr lang="uk-UA" b="1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та на </a:t>
            </a:r>
            <a:r>
              <a:rPr lang="uk-UA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Сайті </a:t>
            </a:r>
            <a:r>
              <a:rPr lang="uk-UA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«Освітньої траєкторії</a:t>
            </a:r>
            <a:r>
              <a:rPr lang="uk-UA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 </a:t>
            </a:r>
            <a:r>
              <a:rPr lang="en-US" b="1" i="1">
                <a:solidFill>
                  <a:srgbClr val="C00000"/>
                </a:solidFill>
                <a:latin typeface="Arial Narrow" panose="020B0606020202030204" pitchFamily="34" charset="0"/>
                <a:hlinkClick r:id="rId6"/>
              </a:rPr>
              <a:t>http://otd.dniprorada.gov.ua/category/profesiyni-spilnoty/mystetska/tekhnolohichna/tekhnolohii-obsluhovuiucha-ta-tekhnichna-pratsi/korysni-osvitni-onlayn-resursy-tekhnolohii-obsluhovuiucha-ta-tekhnichna-pratsi</a:t>
            </a:r>
            <a:r>
              <a:rPr lang="en-US" b="1" i="1" smtClean="0">
                <a:solidFill>
                  <a:srgbClr val="C00000"/>
                </a:solidFill>
                <a:latin typeface="Arial Narrow" panose="020B0606020202030204" pitchFamily="34" charset="0"/>
                <a:hlinkClick r:id="rId6"/>
              </a:rPr>
              <a:t>/</a:t>
            </a:r>
            <a:r>
              <a:rPr lang="uk-UA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uk-UA" b="1" i="1" smtClean="0">
                <a:latin typeface="Arial Narrow" panose="020B060602020203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Кожен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із підручників, відповідаючи типовим освітнім програмам, представляє авторську модель інтегрованої мистецької освіти (тематизм, твори для сприймання і творення, система завдань тощо). </a:t>
            </a:r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реалізації педагогічних завдань вчитель може використовувати різний мистецький контент та методичний інструментарій, зокрема який не охоплено змістом підручника. Тому наголосимо, основним нормативним документом, що визначає зміст та вимоги освіти в закладі освіти є типова освітня програма, а підручник – один з педагогічних засобів (з-поміж багатьох інших), що допомагає розв’язувати освітні завдання, визначені програмою. </a:t>
            </a:r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3487" y="144998"/>
            <a:ext cx="5492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Підручники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«Трудове навчання», «Технології»,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«Обслуговуюча праця»,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«Технічна праця»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2772" y="223535"/>
            <a:ext cx="5275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j-lt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етодичні  рекомендації щодо викладання предметів освітньої галузі «Технології» на 2021 – 2022 н. р.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1302"/>
            <a:ext cx="8700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i="1" dirty="0" smtClean="0">
                <a:latin typeface="Arial" panose="020B0604020202020204" pitchFamily="34" charset="0"/>
              </a:rPr>
              <a:t>З методичними рекомендаціями щодо викладання предметів освітньої галузі «Технології» можна ознайомитися на </a:t>
            </a:r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Сайт </a:t>
            </a:r>
            <a:r>
              <a:rPr lang="uk-UA" b="1" i="1" dirty="0">
                <a:solidFill>
                  <a:srgbClr val="C00000"/>
                </a:solidFill>
                <a:latin typeface="Arial" panose="020B0604020202020204" pitchFamily="34" charset="0"/>
              </a:rPr>
              <a:t>«Освітньої траєкторії» 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hlinkClick r:id="rId6"/>
              </a:rPr>
              <a:t>http://otd.dniprorada.gov.ua/dniprovskyy-miskyy-proiekt-tvorchiy-kvest-marafon/</a:t>
            </a:r>
            <a:r>
              <a:rPr lang="uk-UA" b="1" i="1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10" y="3793179"/>
            <a:ext cx="4078463" cy="23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564" y="1268760"/>
            <a:ext cx="8839200" cy="216024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002060"/>
                </a:solidFill>
              </a:rPr>
              <a:t>У новому 2021/ 2022 н. р. викладання предмета – «Трудове навчання» 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для загальноосвітніх навчальних закладів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 у 5 - 9-х класах ведеться за навчальною програмою (оновлена), 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затверджена наказом Міністерства освіти і науки України від </a:t>
            </a:r>
            <a:r>
              <a:rPr lang="uk-UA" altLang="ru-RU" sz="1800" b="1" dirty="0" smtClean="0">
                <a:solidFill>
                  <a:srgbClr val="FF0000"/>
                </a:solidFill>
              </a:rPr>
              <a:t>07.06.2017 № 804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,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відповідно до яких на вивчення трудового навчання в усіх загальноосвітніх навчальних закладах відводиться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002060"/>
                </a:solidFill>
              </a:rPr>
              <a:t>у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5 і 6-х класах -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2 год.,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FF0000"/>
                </a:solidFill>
              </a:rPr>
              <a:t>7 і 9-х – 1 год.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на тиждень.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dirty="0" smtClean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04800" y="3931022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b="1" dirty="0">
                <a:solidFill>
                  <a:srgbClr val="FF0000"/>
                </a:solidFill>
              </a:rPr>
              <a:t>10 – 11 класи </a:t>
            </a:r>
            <a:r>
              <a:rPr lang="uk-UA" altLang="ru-RU" b="1" dirty="0">
                <a:solidFill>
                  <a:srgbClr val="002060"/>
                </a:solidFill>
              </a:rPr>
              <a:t>– навчальна програма «Технології 10-11 класи (рівень стандарту)» затверджена наказом Міністерства освіти і науки України від 23.10.2017 № 1407; </a:t>
            </a:r>
          </a:p>
          <a:p>
            <a:pPr algn="just" eaLnBrk="1" hangingPunct="1"/>
            <a:r>
              <a:rPr lang="uk-UA" altLang="ru-RU" b="1" dirty="0" smtClean="0">
                <a:solidFill>
                  <a:srgbClr val="002060"/>
                </a:solidFill>
              </a:rPr>
              <a:t>Навчальна </a:t>
            </a:r>
            <a:r>
              <a:rPr lang="uk-UA" altLang="ru-RU" b="1" dirty="0">
                <a:solidFill>
                  <a:srgbClr val="002060"/>
                </a:solidFill>
              </a:rPr>
              <a:t>програма «Технології 10–11 класи (профільний рівень)» затверджена наказом Міністерства освіти і науки України від 23.10.2017 № 1407;</a:t>
            </a:r>
          </a:p>
          <a:p>
            <a:pPr algn="just" eaLnBrk="1" hangingPunct="1"/>
            <a:r>
              <a:rPr lang="uk-UA" altLang="ru-RU" b="1" dirty="0" smtClean="0">
                <a:solidFill>
                  <a:srgbClr val="FF0000"/>
                </a:solidFill>
              </a:rPr>
              <a:t>10 - 11 </a:t>
            </a:r>
            <a:r>
              <a:rPr lang="uk-UA" altLang="ru-RU" b="1" dirty="0">
                <a:solidFill>
                  <a:srgbClr val="FF0000"/>
                </a:solidFill>
              </a:rPr>
              <a:t>класи </a:t>
            </a:r>
            <a:r>
              <a:rPr lang="uk-UA" altLang="ru-RU" b="1" dirty="0">
                <a:solidFill>
                  <a:srgbClr val="002060"/>
                </a:solidFill>
              </a:rPr>
              <a:t>– навчальна програма «Технології 10-11 класи. Рівень стандарту, академічний рівень» (</a:t>
            </a:r>
            <a:r>
              <a:rPr lang="uk-UA" altLang="ru-RU" b="1" dirty="0" err="1">
                <a:solidFill>
                  <a:srgbClr val="002060"/>
                </a:solidFill>
              </a:rPr>
              <a:t>авт</a:t>
            </a:r>
            <a:r>
              <a:rPr lang="uk-UA" altLang="ru-RU" b="1" dirty="0">
                <a:solidFill>
                  <a:srgbClr val="002060"/>
                </a:solidFill>
              </a:rPr>
              <a:t>.: А. Терещук та інші).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0827" y="3297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zh-CN" sz="2400" b="1" i="1" dirty="0">
                <a:solidFill>
                  <a:srgbClr val="C00000"/>
                </a:solidFill>
              </a:rPr>
              <a:t>В</a:t>
            </a:r>
            <a:r>
              <a:rPr lang="uk-UA" altLang="zh-CN" sz="2400" b="1" i="1" dirty="0" smtClean="0">
                <a:solidFill>
                  <a:srgbClr val="C00000"/>
                </a:solidFill>
              </a:rPr>
              <a:t>икладання предмета</a:t>
            </a:r>
          </a:p>
          <a:p>
            <a:pPr algn="ctr"/>
            <a:r>
              <a:rPr lang="uk-UA" altLang="zh-CN" sz="2400" b="1" i="1" dirty="0" smtClean="0">
                <a:solidFill>
                  <a:srgbClr val="C00000"/>
                </a:solidFill>
              </a:rPr>
              <a:t> </a:t>
            </a:r>
            <a:r>
              <a:rPr lang="uk-UA" altLang="zh-CN" sz="2400" b="1" i="1" dirty="0">
                <a:solidFill>
                  <a:srgbClr val="C00000"/>
                </a:solidFill>
              </a:rPr>
              <a:t>«Трудове навчання»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7823" y="3414191"/>
            <a:ext cx="220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zh-CN" sz="2400" b="1" i="1" dirty="0">
                <a:solidFill>
                  <a:srgbClr val="C00000"/>
                </a:solidFill>
              </a:rPr>
              <a:t>«</a:t>
            </a:r>
            <a:r>
              <a:rPr lang="uk-UA" altLang="zh-CN" sz="2400" b="1" i="1" dirty="0" smtClean="0">
                <a:solidFill>
                  <a:srgbClr val="C00000"/>
                </a:solidFill>
              </a:rPr>
              <a:t>Технології»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2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203</TotalTime>
  <Words>1611</Words>
  <Application>Microsoft Office PowerPoint</Application>
  <PresentationFormat>Экран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黑体</vt:lpstr>
      <vt:lpstr>Arial</vt:lpstr>
      <vt:lpstr>Arial Black</vt:lpstr>
      <vt:lpstr>Arial Narrow</vt:lpstr>
      <vt:lpstr>Calibri</vt:lpstr>
      <vt:lpstr>Open Sans</vt:lpstr>
      <vt:lpstr>Oswald</vt:lpstr>
      <vt:lpstr>Times New Roman</vt:lpstr>
      <vt:lpstr>Wingdings</vt:lpstr>
      <vt:lpstr>Дерево</vt:lpstr>
      <vt:lpstr>Сучасна парадигма технологічної освіти у загальноосвітній школі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</cp:revision>
  <dcterms:created xsi:type="dcterms:W3CDTF">2021-06-02T08:45:03Z</dcterms:created>
  <dcterms:modified xsi:type="dcterms:W3CDTF">2021-09-03T07:49:35Z</dcterms:modified>
</cp:coreProperties>
</file>