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v3NoUVObWzu7maxb+9lVrg0q6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5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9" name="Google Shape;29;p15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1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15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9" name="Google Shape;39;p15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19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19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13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" name="Google Shape;8;p13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" name="Google Shape;10;p13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title"/>
          </p:nvPr>
        </p:nvSpPr>
        <p:spPr>
          <a:xfrm>
            <a:off x="138565" y="229801"/>
            <a:ext cx="8848272" cy="8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2A5010"/>
                </a:solidFill>
              </a:rPr>
              <a:t>Проєкт «Відчуй Дніпро» </a:t>
            </a:r>
            <a:endParaRPr>
              <a:solidFill>
                <a:srgbClr val="2A5010"/>
              </a:solidFill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" y="1028700"/>
            <a:ext cx="883920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«Фанат «Дніпра»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828674" y="2528469"/>
            <a:ext cx="415490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«Фанат Дніпра» знаходиться на вул. Фабра біля входу до парка Глоби. Це історичне місце, де роками збиралися фанати футбольного клубу «Дніпро» і яке мало назву «Брехалівка». Футбол та його прихильники — велика частина міста, тож скульптура — на їх честь.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21528" r="22812" t="0"/>
          <a:stretch/>
        </p:blipFill>
        <p:spPr>
          <a:xfrm>
            <a:off x="180974" y="1384951"/>
            <a:ext cx="4471237" cy="522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304799" y="4808801"/>
            <a:ext cx="8619067" cy="1870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Катеринославська цегла має більш ніж 230-річну історію. У 19 столітті цегляне виробництво стрімко розвивалося, і в 1864 році Катеринославська губернія вже мала 110 цегельних заводів.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Катеринославська цегла завжди відрізнялася найвищою якістю, а її неповторний червоний колір став визначальним знаменитого Катеринославського архітектурного стилю.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0" y="197908"/>
            <a:ext cx="702733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i="0" lang="uk-UA" sz="3600" u="none" cap="none" strike="noStrik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Міні-скульптура</a:t>
            </a:r>
            <a:br>
              <a:rPr b="1" i="0" lang="uk-UA" sz="3600" u="none" cap="none" strike="noStrik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uk-UA" sz="3600" u="none" cap="none" strike="noStrik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 «Катеринославська цегла»</a:t>
            </a:r>
            <a:endParaRPr b="1" i="0" sz="3600" u="none" cap="none" strike="noStrik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59753" l="34527" r="35515" t="21481"/>
          <a:stretch/>
        </p:blipFill>
        <p:spPr>
          <a:xfrm>
            <a:off x="423333" y="1518708"/>
            <a:ext cx="3830061" cy="31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/>
          <p:nvPr/>
        </p:nvSpPr>
        <p:spPr>
          <a:xfrm>
            <a:off x="4676727" y="1456571"/>
            <a:ext cx="4247140" cy="2759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11 вересня 2021 р. відкрито 9-ту міні скульптуру за адресою вул. Троїцька, 3б.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Мешканець Дніпра, краєзнавець, історик, фотограф Павло Маменко зібрав більше тисячі старовинних цеглин, в яких відображена вся історія розвитку нашого міста та Катеринославської губернії.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0" y="0"/>
            <a:ext cx="7507513" cy="1811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Сподіваємося на поповнення 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проєкту «Відчуй Дніпро» </a:t>
            </a:r>
            <a:br>
              <a:rPr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новими</a:t>
            </a:r>
            <a:r>
              <a:rPr lang="uk-UA">
                <a:solidFill>
                  <a:srgbClr val="6C911C"/>
                </a:solidFill>
              </a:rPr>
              <a:t> </a:t>
            </a:r>
            <a:r>
              <a:rPr b="1" lang="uk-UA">
                <a:solidFill>
                  <a:srgbClr val="6C911C"/>
                </a:solidFill>
              </a:rPr>
              <a:t>об'єктами</a:t>
            </a:r>
            <a:endParaRPr>
              <a:solidFill>
                <a:srgbClr val="6C911C"/>
              </a:solidFill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820" y="1811677"/>
            <a:ext cx="4377871" cy="291622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/>
          <p:nvPr/>
        </p:nvSpPr>
        <p:spPr>
          <a:xfrm>
            <a:off x="426051" y="4913406"/>
            <a:ext cx="699346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3282D"/>
                </a:solidFill>
                <a:latin typeface="Trebuchet MS"/>
                <a:ea typeface="Trebuchet MS"/>
                <a:cs typeface="Trebuchet MS"/>
                <a:sym typeface="Trebuchet MS"/>
              </a:rPr>
              <a:t>Карен Агаджанян, автор проєкту “Відчуй Дніпро”: “Якщо хтось хоче щось відкрити нове, то треба сходити до мосту Олександра Поля або якщо хтось шукає натхнення, то треба до диригента Гургена Карапетяна – потерти руки диригента і обов’язково знайдете якесь натхнення в житті”.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/>
          <p:nvPr/>
        </p:nvSpPr>
        <p:spPr>
          <a:xfrm>
            <a:off x="200526" y="1530879"/>
            <a:ext cx="87429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3A3A3A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 рамках проєкта «Відчуй Дніпро», наше місто отримало у подарунок бронзові скульптурні зображення видатних особистостей та подій, які пов’язані з його багатогранним минулим і сьогоденням</a:t>
            </a:r>
            <a:r>
              <a:rPr b="0" i="0" lang="uk-UA" sz="1800" u="none" cap="none" strike="noStrike">
                <a:solidFill>
                  <a:srgbClr val="3A3A3A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У місті встановлено 8 міні-скульптур з бронзи. Їх виготовили та встановили на антивандальне кріплення, розмір скульптур складає 15х15 см. В свою чергу кожну з фігурок урочисто відкрили із музичним супроводом, фотосесією та видачею буклетів із металевими значками під час урочистостей до Дня міста та Різдвяних і Новорічних свят.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Замовником послуг став Департамент благоустрою та інфраструктури Дніпровського міської ради. Коштувало проведення вищезгаданих заходів біля 200 тис. грн.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Загалом проєкт «Відчуй Дніпро» переміг у «Бюджеті участі» та отримав фінансування для реалізації завдяки мешканців Дніпра.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«Дніпро – це не тільки промислове місто, воно має безліч туристичних принад. Ось такими мініскульптурами ми показуємо, яке багатогранне наше місто», – каже автор проєкту «Відчуй Дніпро» Карен Агаджанян.</a:t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200526" y="202213"/>
            <a:ext cx="8742948" cy="1302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У Дніпрі з'явилися </a:t>
            </a:r>
            <a:endParaRPr/>
          </a:p>
          <a:p>
            <a:pPr indent="0" lvl="0" marL="0" marR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бронзові міні-скульптури</a:t>
            </a:r>
            <a:endParaRPr b="1" i="0" sz="3600" u="none" cap="none" strike="noStrik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«Міст Олександра Поля»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80974" y="4826675"/>
            <a:ext cx="877493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Першу міні-скульп­туру відкрили під час святкування Дня міста 12 вересня 2020 року. Вона присвячена мешканцю Катеринослава, підприємцю Олександру Полю, якому регіон завдячує своїм розвитком. Зокрема, у 1884 році у місті було відкрито новий міст Катеринославської залізниці, про яку клопотав Поль. Бронзовий витвір встановлено біля будівлі міської ради. Він має форму мосту та відповідну назву — «Міст Олександра Поля» – Амурський міст, як його ще називають «Старий міст</a:t>
            </a:r>
            <a:r>
              <a:rPr b="0" i="1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158" name="Google Shape;1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00" y="1341354"/>
            <a:ext cx="5357963" cy="344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«Диригент Гурген Карапетян»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80974" y="5297065"/>
            <a:ext cx="881864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Радіє такій пам’яті про дідуся онук диригента Станіслав Карапетян. «Мені було всього п’ять років, коли дідусь пішов з життя. Проте навіть у такому малому віці я відчував, яка це велика людина була! Пам’ять про дідуся передається у нашій родині. А завдяки такій ініціативі цю пам’ять з нами можуть розділити мешканці Дніпра та його гості», - каже чоловік.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4235116" y="1373438"/>
            <a:ext cx="476450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З 1967 року Карапетян очолював симфонічний оркестр Дніпропетровської філармонії ім. Л. Когана. Тому скульптуру розмістили біля приміщення філармонії.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На скульптурі, яку виготовляли близько 10 днів, зображені руки диригента та ноти.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«Руки – це символ усього. Усе, що нас оточує, що відбувається у житті – це справа чиїхось рук. Що вже й казати про руки диригента, який керує цілим оркестром, тож ідея виникла миттєво», – каже автор міні скульптури Гарнік Хачатрян.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166" name="Google Shape;166;p4"/>
          <p:cNvPicPr preferRelativeResize="0"/>
          <p:nvPr/>
        </p:nvPicPr>
        <p:blipFill rotWithShape="1">
          <a:blip r:embed="rId3">
            <a:alphaModFix/>
          </a:blip>
          <a:srcRect b="0" l="10348" r="12006" t="0"/>
          <a:stretch/>
        </p:blipFill>
        <p:spPr>
          <a:xfrm>
            <a:off x="180974" y="1466347"/>
            <a:ext cx="4054142" cy="373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«Марафонець Дніпра»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4539916" y="2063248"/>
            <a:ext cx="4443663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Третя за переліком скульптурна «ознака» нашого міста прикрашає Фестивальний причал — улюблене місце відпочинку, у першу чергу, молоді. Мініатюрний бронзовий витвір присвятили марафонському руху, тож і назву він має — «Марафонець Дніпра». Автори сподіваються, що цей символ нагадуватиме людям, наскільки важливо піклуватися про своє здоров’я, займатися фізичною культурою, спортом, бо це основний внесок у власне майбутнє.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173" name="Google Shape;173;p5"/>
          <p:cNvPicPr preferRelativeResize="0"/>
          <p:nvPr/>
        </p:nvPicPr>
        <p:blipFill rotWithShape="1">
          <a:blip r:embed="rId3">
            <a:alphaModFix/>
          </a:blip>
          <a:srcRect b="15300" l="32474" r="28929" t="0"/>
          <a:stretch/>
        </p:blipFill>
        <p:spPr>
          <a:xfrm>
            <a:off x="180973" y="1501774"/>
            <a:ext cx="4214563" cy="51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180974" y="180975"/>
            <a:ext cx="7148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«Печиво «Дніпро»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4015050" y="1446125"/>
            <a:ext cx="2955600" cy="5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Бронзовий смаколик «Печиво «Дніпро» можна побачити на оглядовому майданчику парка ім. Шевченка. Він нагадує про те, що справжнє печиво вперше виготовили у 1967 році і ним до сьогодні ласують діти та дорослі. На оглядовому майданчику парку Шевченка розташувалася скульптура печиву «Дніпро».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4510" r="16916" t="23230"/>
          <a:stretch/>
        </p:blipFill>
        <p:spPr>
          <a:xfrm>
            <a:off x="180974" y="1397064"/>
            <a:ext cx="3834064" cy="240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«Залікова книжка студента»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577389" y="1337322"/>
            <a:ext cx="542799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Символічна «Залікова книжка студента» розташувалась на фасаді будівлі Університету митної справи та фінансів. Дніпро відомий, як аерокосмічна столиця, потужна історична школа, місто з фантастичними інженерними спорудами. Але без належної освіти усі досягнення були б неможливі.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</a:t>
            </a: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ю залікову книжку не просто можна, а й треба терти на удачу, впевнений ректор університету Дмитро Бочаров.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" y="1501776"/>
            <a:ext cx="3396414" cy="268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180974" y="4199644"/>
            <a:ext cx="8802605" cy="2442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27051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«Я надеюсь, что к этой зачетке будут приходить не только студенты города, но и абитуриенты, которые хотят поступить в вузы города, - сказал Дмитрий Бочаров. - Эта скульптура очень важна для нас. Ведь Днепр знают, как аэрокосмическую столицу, как мощную историческую школу, инженерную школу. У нас есть памятник Яворницкому, ракеты и другие памятники. А эта мини-скульптура напоминает, что все это было бы невозможно без соответствующего образования и что это символ нашего высшего образования, которое получили многие знаменитые днепряне».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«Дніпровський трамвай»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80974" y="5383964"/>
            <a:ext cx="87749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«Дніпровський трамвай» можна побачити на Катеринославському бульварі. Місце розташування цієї міні-скульптури було обрано не випадково: саме у цьому районі у минулому столітті знаходився трикутник розвороту одного з трамвайних маршрутів.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іні-скульптура_Дніпро"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1249" y="1501775"/>
            <a:ext cx="5095383" cy="382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type="title"/>
          </p:nvPr>
        </p:nvSpPr>
        <p:spPr>
          <a:xfrm>
            <a:off x="180974" y="180975"/>
            <a:ext cx="71485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3600"/>
              <a:buFont typeface="Trebuchet MS"/>
              <a:buNone/>
            </a:pPr>
            <a:r>
              <a:rPr b="1" lang="uk-UA">
                <a:solidFill>
                  <a:srgbClr val="6C911C"/>
                </a:solidFill>
              </a:rPr>
              <a:t>Міні-скульптура</a:t>
            </a:r>
            <a:br>
              <a:rPr b="1" lang="uk-UA">
                <a:solidFill>
                  <a:srgbClr val="6C911C"/>
                </a:solidFill>
              </a:rPr>
            </a:br>
            <a:r>
              <a:rPr b="1" lang="uk-UA">
                <a:solidFill>
                  <a:srgbClr val="6C911C"/>
                </a:solidFill>
              </a:rPr>
              <a:t> «Ракета Дніпра»</a:t>
            </a:r>
            <a:endParaRPr b="1">
              <a:solidFill>
                <a:srgbClr val="6C911C"/>
              </a:solidFill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80974" y="5383964"/>
            <a:ext cx="877493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«Ракету Дніпра» відкрили біля міського планетарію. Не справжню, а мініатюрну, ще і з симпатичним котом-космонавтом. Така міні-скульптура з’явилася у межах проєкту “Відчуй Дніпро”. Присвятили її космічній індустрії міста. Скульптура вже восьма та не остання, як повідомили багато інформаційних ресурсів. 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илота: возле планетария установили мини-скульптуру с котом-космонавтом -  Днепр Vgorode.ua"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842" y="150177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