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98" r:id="rId4"/>
    <p:sldId id="297" r:id="rId5"/>
    <p:sldId id="301" r:id="rId6"/>
    <p:sldId id="294" r:id="rId7"/>
    <p:sldId id="263" r:id="rId8"/>
    <p:sldId id="281" r:id="rId9"/>
    <p:sldId id="282" r:id="rId10"/>
    <p:sldId id="264" r:id="rId11"/>
    <p:sldId id="283" r:id="rId12"/>
    <p:sldId id="271" r:id="rId13"/>
    <p:sldId id="285" r:id="rId14"/>
    <p:sldId id="265" r:id="rId15"/>
    <p:sldId id="284" r:id="rId16"/>
    <p:sldId id="268" r:id="rId17"/>
    <p:sldId id="272" r:id="rId18"/>
    <p:sldId id="274" r:id="rId19"/>
    <p:sldId id="302" r:id="rId20"/>
    <p:sldId id="286" r:id="rId21"/>
    <p:sldId id="273" r:id="rId22"/>
    <p:sldId id="287" r:id="rId23"/>
    <p:sldId id="266" r:id="rId24"/>
    <p:sldId id="288" r:id="rId25"/>
    <p:sldId id="279" r:id="rId26"/>
    <p:sldId id="277" r:id="rId27"/>
    <p:sldId id="289" r:id="rId28"/>
    <p:sldId id="280" r:id="rId29"/>
    <p:sldId id="291" r:id="rId30"/>
    <p:sldId id="300" r:id="rId31"/>
    <p:sldId id="290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2" d="100"/>
          <a:sy n="72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zahodi/konkursi-dlya-osvityan/" TargetMode="External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image" Target="../media/image57.jp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hyperlink" Target="https://www.youtube.com/playlist?list=PL9mnwOv5wCaUxLpSK2BXzNCWrNk8wAv-n" TargetMode="External"/><Relationship Id="rId3" Type="http://schemas.openxmlformats.org/officeDocument/2006/relationships/image" Target="../media/image64.png"/><Relationship Id="rId7" Type="http://schemas.openxmlformats.org/officeDocument/2006/relationships/hyperlink" Target="https://www.mozaweb.com/uk/" TargetMode="External"/><Relationship Id="rId12" Type="http://schemas.openxmlformats.org/officeDocument/2006/relationships/image" Target="../media/image68.PNG"/><Relationship Id="rId2" Type="http://schemas.openxmlformats.org/officeDocument/2006/relationships/hyperlink" Target="https://ed.ted.com/periodic-videos" TargetMode="External"/><Relationship Id="rId16" Type="http://schemas.openxmlformats.org/officeDocument/2006/relationships/hyperlink" Target="https://lms.e-school.net.ua/courses/course-v1:UIED+Chemistry-8th-grade+2020/about" TargetMode="External"/><Relationship Id="rId1" Type="http://schemas.openxmlformats.org/officeDocument/2006/relationships/image" Target="../media/image63.png"/><Relationship Id="rId6" Type="http://schemas.openxmlformats.org/officeDocument/2006/relationships/image" Target="../media/image65.png"/><Relationship Id="rId11" Type="http://schemas.openxmlformats.org/officeDocument/2006/relationships/hyperlink" Target="https://phet.colorado.edu/" TargetMode="External"/><Relationship Id="rId5" Type="http://schemas.openxmlformats.org/officeDocument/2006/relationships/hyperlink" Target="https://melscience.com/RU-ru/chemistry/" TargetMode="External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microsoft.com/office/2007/relationships/hdphoto" Target="../media/hdphoto2.wdp"/><Relationship Id="rId9" Type="http://schemas.openxmlformats.org/officeDocument/2006/relationships/hyperlink" Target="https://www.facebook.com/ngeducation/posts/2617216481896986" TargetMode="External"/><Relationship Id="rId14" Type="http://schemas.openxmlformats.org/officeDocument/2006/relationships/image" Target="../media/image69.png"/></Relationships>
</file>

<file path=ppt/diagrams/_rels/data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typovi-programu-2-11/20180420-tipova-osvitnya-programa-10-11-standart-2011-nmo-408.docx" TargetMode="External"/><Relationship Id="rId2" Type="http://schemas.openxmlformats.org/officeDocument/2006/relationships/hyperlink" Target="https://mon.gov.ua/storage/app/media/zagalna%20serednya/typovi-programu-2-11/20180420-tipov-osvitnya-programa-5-9-nmo-405.docx" TargetMode="External"/><Relationship Id="rId1" Type="http://schemas.openxmlformats.org/officeDocument/2006/relationships/hyperlink" Target="https://mon.gov.ua/storage/app/uploads/public/602/fd3/0bc/602fd30bccb01131290234.pdf" TargetMode="External"/><Relationship Id="rId4" Type="http://schemas.openxmlformats.org/officeDocument/2006/relationships/hyperlink" Target="https://mon.gov.ua/storage/app/media/zagalna%20serednya/typovi-programu-2-11/20180420-tipova-osvitnya-programa-10-11-standart-2004-nmo-406.docx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image" Target="../media/image57.jp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diagrams/_rels/drawing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hdphoto" Target="../media/hdphoto2.wdp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diagrams/_rels/drawing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typovi-programu-2-11/20180420-tipova-osvitnya-programa-10-11-standart-2011-nmo-408.docx" TargetMode="External"/><Relationship Id="rId2" Type="http://schemas.openxmlformats.org/officeDocument/2006/relationships/hyperlink" Target="https://mon.gov.ua/storage/app/media/zagalna%20serednya/typovi-programu-2-11/20180420-tipov-osvitnya-programa-5-9-nmo-405.docx" TargetMode="External"/><Relationship Id="rId1" Type="http://schemas.openxmlformats.org/officeDocument/2006/relationships/hyperlink" Target="https://mon.gov.ua/storage/app/uploads/public/602/fd3/0bc/602fd30bccb01131290234.pdf" TargetMode="External"/><Relationship Id="rId4" Type="http://schemas.openxmlformats.org/officeDocument/2006/relationships/hyperlink" Target="https://mon.gov.ua/storage/app/media/zagalna%20serednya/typovi-programu-2-11/20180420-tipova-osvitnya-programa-10-11-standart-2004-nmo-406.docx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DC010-C040-46B0-90E4-39DACD593AF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62D06B0-6965-418B-9892-A5755A9A037C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Організація освітнього процесу з хімії, біології, біології і екології в закладах загальної середньої освіти у 2021/2022  навчальному році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2AA9375-11BE-49E9-A494-2AD8772F7E06}" type="parTrans" cxnId="{0EEB1714-D006-4B7E-A03A-E18466F6B27D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BE7C5C6-D085-4614-8D6D-7C0435336663}" type="sibTrans" cxnId="{0EEB1714-D006-4B7E-A03A-E18466F6B27D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49F59B3-8C82-422C-8AE6-92DB40EE9A89}">
      <dgm:prSet phldrT="[Текст]"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13.10 – 13.20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27D03BC-B4B2-422C-81FA-E2920997169F}" type="parTrans" cxnId="{8E39582D-2DB6-4189-BA8D-A4322B91C86C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B1CBC01-FFD6-4702-BA92-8B069A890942}" type="sibTrans" cxnId="{8E39582D-2DB6-4189-BA8D-A4322B91C86C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5A33FAC-CBB3-46B2-9E08-AD0B33E715FD}">
      <dgm:prSet phldrT="[Текст]" custT="1"/>
      <dgm:spPr/>
      <dgm:t>
        <a:bodyPr/>
        <a:lstStyle/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Ефективне використання онлайн-ресурсів у природничій освітній галузі основної школи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EF59040-ADEB-46CA-A2AC-3655797B3B77}" type="parTrans" cxnId="{EBA63A5F-321C-42DA-963B-DB0F588FD4EE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447DA42-9A5A-4CCC-8AC7-759A8F99A831}" type="sibTrans" cxnId="{EBA63A5F-321C-42DA-963B-DB0F588FD4EE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E3E66F4-94BA-4C76-9DE3-96AD522F383E}">
      <dgm:prSet phldrT="[Текст]"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13.20 -13.40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8DE546-4D7A-4504-9C4D-C01434D05786}" type="parTrans" cxnId="{3710C3CC-D724-43E3-B1B9-735F0D706405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D16C743-6446-406C-B5B8-85D546EDB06D}" type="sibTrans" cxnId="{3710C3CC-D724-43E3-B1B9-735F0D706405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46E56DF-B9B8-47DF-A2D6-E68C2E3E1819}">
      <dgm:prSet phldrT="[Текст]"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Спікер - Іван Іванов,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 засновник Центру нової освіти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1046184-828E-4A1C-AF68-FF8E24D13555}" type="parTrans" cxnId="{7B898C5B-E1F5-4B6A-ABF9-86FE03A57C96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CF591B-4114-40BC-BD7B-B7362C891540}" type="sibTrans" cxnId="{7B898C5B-E1F5-4B6A-ABF9-86FE03A57C96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CBE24AD-34F3-4C84-88D4-7CBBDAECA56A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Імерсивні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технології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у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: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переваги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технологій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доповненої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віртуальної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реальності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у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навчанні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DFBCD73-43C3-4F06-9DA9-162E63FF3369}" type="parTrans" cxnId="{AB565B85-A7EE-4471-8B4C-915EE6CB5BB3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A226E8C-774B-4050-BD78-681119800C7C}" type="sibTrans" cxnId="{AB565B85-A7EE-4471-8B4C-915EE6CB5BB3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17D1DB-2EF5-488D-9500-D192D356BC05}">
      <dgm:prSet phldrT="[Текст]"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13.50 – 14.30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BCE1D79-6FC9-47BA-BED1-3EA0A598B7FE}" type="parTrans" cxnId="{CFA647AC-8E92-489E-8F53-F4F519DC2BDD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357E9A5-7C34-417C-B922-2CF34176B656}" type="sibTrans" cxnId="{CFA647AC-8E92-489E-8F53-F4F519DC2BDD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4BF0555-CE09-4EE0-8C99-68A98F2A98A9}">
      <dgm:prSet phldrT="[Текст]"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Спікер – Ірина ПАХОМОВА,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незалежний експерт з питань імерсивних технології в освіті, освітніх платформ, ресурсів щодо реалізації змішаного навчання.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A532D36-411C-4E77-ABB8-EC5D8DED894A}" type="parTrans" cxnId="{1FAA54F2-F58F-4DF4-9165-F0A8E8C59CDB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595A7C7-E48C-4DEC-8DF1-B3B4C02FE8BC}" type="sibTrans" cxnId="{1FAA54F2-F58F-4DF4-9165-F0A8E8C59CDB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17ACEC4-81C8-4B09-9EE2-916251D60587}">
      <dgm:prSet phldrT="[Текст]" custT="1"/>
      <dgm:spPr/>
      <dgm:t>
        <a:bodyPr/>
        <a:lstStyle/>
        <a:p>
          <a:r>
            <a:rPr lang="uk-UA" sz="1200" i="1" dirty="0">
              <a:solidFill>
                <a:srgbClr val="002060"/>
              </a:solidFill>
              <a:latin typeface="Bookman Old Style" panose="02050604050505020204" pitchFamily="18" charset="0"/>
            </a:rPr>
            <a:t>Галина РУДЕНКО,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 консультант природничої галузі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2215C1D-8B7D-4669-A842-742EFC80D44F}" type="parTrans" cxnId="{9A875E27-8A59-465F-9052-33EC0C673954}">
      <dgm:prSet/>
      <dgm:spPr/>
      <dgm:t>
        <a:bodyPr/>
        <a:lstStyle/>
        <a:p>
          <a:endParaRPr lang="ru-RU"/>
        </a:p>
      </dgm:t>
    </dgm:pt>
    <dgm:pt modelId="{77DADD00-F241-4794-8F98-B49C3677BA63}" type="sibTrans" cxnId="{9A875E27-8A59-465F-9052-33EC0C673954}">
      <dgm:prSet/>
      <dgm:spPr/>
      <dgm:t>
        <a:bodyPr/>
        <a:lstStyle/>
        <a:p>
          <a:endParaRPr lang="ru-RU"/>
        </a:p>
      </dgm:t>
    </dgm:pt>
    <dgm:pt modelId="{94659937-B93F-43D9-8360-D6D8A20F73B7}" type="pres">
      <dgm:prSet presAssocID="{C5CDC010-C040-46B0-90E4-39DACD593AF9}" presName="linearFlow" presStyleCnt="0">
        <dgm:presLayoutVars>
          <dgm:dir/>
          <dgm:resizeHandles val="exact"/>
        </dgm:presLayoutVars>
      </dgm:prSet>
      <dgm:spPr/>
    </dgm:pt>
    <dgm:pt modelId="{DD26318B-9843-475C-9E39-842E55B7FF63}" type="pres">
      <dgm:prSet presAssocID="{D62D06B0-6965-418B-9892-A5755A9A037C}" presName="comp" presStyleCnt="0"/>
      <dgm:spPr/>
    </dgm:pt>
    <dgm:pt modelId="{F00F89DE-F854-4F78-A642-F537890636CD}" type="pres">
      <dgm:prSet presAssocID="{D62D06B0-6965-418B-9892-A5755A9A037C}" presName="rect2" presStyleLbl="node1" presStyleIdx="0" presStyleCnt="3">
        <dgm:presLayoutVars>
          <dgm:bulletEnabled val="1"/>
        </dgm:presLayoutVars>
      </dgm:prSet>
      <dgm:spPr/>
    </dgm:pt>
    <dgm:pt modelId="{8F62EF99-CEE8-48BE-A763-BF5DB7AC9161}" type="pres">
      <dgm:prSet presAssocID="{D62D06B0-6965-418B-9892-A5755A9A037C}" presName="rect1" presStyleLbl="lnNod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15" t="-9827" r="-2415" b="-24173"/>
          </a:stretch>
        </a:blipFill>
      </dgm:spPr>
    </dgm:pt>
    <dgm:pt modelId="{EF1D82EC-0F1B-4D62-BEFA-F474446B604D}" type="pres">
      <dgm:prSet presAssocID="{6BE7C5C6-D085-4614-8D6D-7C0435336663}" presName="sibTrans" presStyleCnt="0"/>
      <dgm:spPr/>
    </dgm:pt>
    <dgm:pt modelId="{C817F3B4-0031-4589-B0D0-5CD11623328B}" type="pres">
      <dgm:prSet presAssocID="{35A33FAC-CBB3-46B2-9E08-AD0B33E715FD}" presName="comp" presStyleCnt="0"/>
      <dgm:spPr/>
    </dgm:pt>
    <dgm:pt modelId="{16667627-45EC-43F3-A6A9-62DFAB495D96}" type="pres">
      <dgm:prSet presAssocID="{35A33FAC-CBB3-46B2-9E08-AD0B33E715FD}" presName="rect2" presStyleLbl="node1" presStyleIdx="1" presStyleCnt="3">
        <dgm:presLayoutVars>
          <dgm:bulletEnabled val="1"/>
        </dgm:presLayoutVars>
      </dgm:prSet>
      <dgm:spPr/>
    </dgm:pt>
    <dgm:pt modelId="{5028E342-4BF0-4384-89D0-37FF08BCC0CB}" type="pres">
      <dgm:prSet presAssocID="{35A33FAC-CBB3-46B2-9E08-AD0B33E715FD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BE34809-893F-4CDD-AA84-DCCE4241F3CC}" type="pres">
      <dgm:prSet presAssocID="{9447DA42-9A5A-4CCC-8AC7-759A8F99A831}" presName="sibTrans" presStyleCnt="0"/>
      <dgm:spPr/>
    </dgm:pt>
    <dgm:pt modelId="{4E51C17D-F79A-4B58-9A1E-C383DA2E60E8}" type="pres">
      <dgm:prSet presAssocID="{8CBE24AD-34F3-4C84-88D4-7CBBDAECA56A}" presName="comp" presStyleCnt="0"/>
      <dgm:spPr/>
    </dgm:pt>
    <dgm:pt modelId="{3A9E7995-47DC-4544-A994-71C16699E84E}" type="pres">
      <dgm:prSet presAssocID="{8CBE24AD-34F3-4C84-88D4-7CBBDAECA56A}" presName="rect2" presStyleLbl="node1" presStyleIdx="2" presStyleCnt="3">
        <dgm:presLayoutVars>
          <dgm:bulletEnabled val="1"/>
        </dgm:presLayoutVars>
      </dgm:prSet>
      <dgm:spPr/>
    </dgm:pt>
    <dgm:pt modelId="{1E77E55B-5367-415C-AAE7-437B252D204F}" type="pres">
      <dgm:prSet presAssocID="{8CBE24AD-34F3-4C84-88D4-7CBBDAECA56A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0EEB1714-D006-4B7E-A03A-E18466F6B27D}" srcId="{C5CDC010-C040-46B0-90E4-39DACD593AF9}" destId="{D62D06B0-6965-418B-9892-A5755A9A037C}" srcOrd="0" destOrd="0" parTransId="{E2AA9375-11BE-49E9-A494-2AD8772F7E06}" sibTransId="{6BE7C5C6-D085-4614-8D6D-7C0435336663}"/>
    <dgm:cxn modelId="{9A875E27-8A59-465F-9052-33EC0C673954}" srcId="{D62D06B0-6965-418B-9892-A5755A9A037C}" destId="{017ACEC4-81C8-4B09-9EE2-916251D60587}" srcOrd="1" destOrd="0" parTransId="{C2215C1D-8B7D-4669-A842-742EFC80D44F}" sibTransId="{77DADD00-F241-4794-8F98-B49C3677BA63}"/>
    <dgm:cxn modelId="{8E39582D-2DB6-4189-BA8D-A4322B91C86C}" srcId="{D62D06B0-6965-418B-9892-A5755A9A037C}" destId="{849F59B3-8C82-422C-8AE6-92DB40EE9A89}" srcOrd="0" destOrd="0" parTransId="{227D03BC-B4B2-422C-81FA-E2920997169F}" sibTransId="{0B1CBC01-FFD6-4702-BA92-8B069A890942}"/>
    <dgm:cxn modelId="{63B4A12F-CE6F-4443-B7D5-E6A44BD1D8F9}" type="presOf" srcId="{046E56DF-B9B8-47DF-A2D6-E68C2E3E1819}" destId="{16667627-45EC-43F3-A6A9-62DFAB495D96}" srcOrd="0" destOrd="2" presId="urn:microsoft.com/office/officeart/2008/layout/AlternatingPictureBlocks"/>
    <dgm:cxn modelId="{3FD93639-5040-4213-B08C-A17494E739AD}" type="presOf" srcId="{8CBE24AD-34F3-4C84-88D4-7CBBDAECA56A}" destId="{3A9E7995-47DC-4544-A994-71C16699E84E}" srcOrd="0" destOrd="0" presId="urn:microsoft.com/office/officeart/2008/layout/AlternatingPictureBlocks"/>
    <dgm:cxn modelId="{7B898C5B-E1F5-4B6A-ABF9-86FE03A57C96}" srcId="{35A33FAC-CBB3-46B2-9E08-AD0B33E715FD}" destId="{046E56DF-B9B8-47DF-A2D6-E68C2E3E1819}" srcOrd="1" destOrd="0" parTransId="{C1046184-828E-4A1C-AF68-FF8E24D13555}" sibTransId="{33CF591B-4114-40BC-BD7B-B7362C891540}"/>
    <dgm:cxn modelId="{EBA63A5F-321C-42DA-963B-DB0F588FD4EE}" srcId="{C5CDC010-C040-46B0-90E4-39DACD593AF9}" destId="{35A33FAC-CBB3-46B2-9E08-AD0B33E715FD}" srcOrd="1" destOrd="0" parTransId="{5EF59040-ADEB-46CA-A2AC-3655797B3B77}" sibTransId="{9447DA42-9A5A-4CCC-8AC7-759A8F99A831}"/>
    <dgm:cxn modelId="{41A4D962-599A-45D4-B770-930B00F0AA67}" type="presOf" srcId="{849F59B3-8C82-422C-8AE6-92DB40EE9A89}" destId="{F00F89DE-F854-4F78-A642-F537890636CD}" srcOrd="0" destOrd="1" presId="urn:microsoft.com/office/officeart/2008/layout/AlternatingPictureBlocks"/>
    <dgm:cxn modelId="{83166268-E8C2-4F89-A286-8BA89C9031AC}" type="presOf" srcId="{35A33FAC-CBB3-46B2-9E08-AD0B33E715FD}" destId="{16667627-45EC-43F3-A6A9-62DFAB495D96}" srcOrd="0" destOrd="0" presId="urn:microsoft.com/office/officeart/2008/layout/AlternatingPictureBlocks"/>
    <dgm:cxn modelId="{45F66548-FDA3-4DA9-BD4E-B45422C7ED61}" type="presOf" srcId="{DB17D1DB-2EF5-488D-9500-D192D356BC05}" destId="{3A9E7995-47DC-4544-A994-71C16699E84E}" srcOrd="0" destOrd="1" presId="urn:microsoft.com/office/officeart/2008/layout/AlternatingPictureBlocks"/>
    <dgm:cxn modelId="{FF906E49-EBF3-417D-AF97-44FD4E302A40}" type="presOf" srcId="{AE3E66F4-94BA-4C76-9DE3-96AD522F383E}" destId="{16667627-45EC-43F3-A6A9-62DFAB495D96}" srcOrd="0" destOrd="1" presId="urn:microsoft.com/office/officeart/2008/layout/AlternatingPictureBlocks"/>
    <dgm:cxn modelId="{AB565B85-A7EE-4471-8B4C-915EE6CB5BB3}" srcId="{C5CDC010-C040-46B0-90E4-39DACD593AF9}" destId="{8CBE24AD-34F3-4C84-88D4-7CBBDAECA56A}" srcOrd="2" destOrd="0" parTransId="{8DFBCD73-43C3-4F06-9DA9-162E63FF3369}" sibTransId="{DA226E8C-774B-4050-BD78-681119800C7C}"/>
    <dgm:cxn modelId="{28F0E198-2C7F-4864-98A9-472F789D6BAA}" type="presOf" srcId="{64BF0555-CE09-4EE0-8C99-68A98F2A98A9}" destId="{3A9E7995-47DC-4544-A994-71C16699E84E}" srcOrd="0" destOrd="2" presId="urn:microsoft.com/office/officeart/2008/layout/AlternatingPictureBlocks"/>
    <dgm:cxn modelId="{CFA647AC-8E92-489E-8F53-F4F519DC2BDD}" srcId="{8CBE24AD-34F3-4C84-88D4-7CBBDAECA56A}" destId="{DB17D1DB-2EF5-488D-9500-D192D356BC05}" srcOrd="0" destOrd="0" parTransId="{5BCE1D79-6FC9-47BA-BED1-3EA0A598B7FE}" sibTransId="{5357E9A5-7C34-417C-B922-2CF34176B656}"/>
    <dgm:cxn modelId="{6CCE16C4-F104-47AE-A233-9C0BB5E0E042}" type="presOf" srcId="{017ACEC4-81C8-4B09-9EE2-916251D60587}" destId="{F00F89DE-F854-4F78-A642-F537890636CD}" srcOrd="0" destOrd="2" presId="urn:microsoft.com/office/officeart/2008/layout/AlternatingPictureBlocks"/>
    <dgm:cxn modelId="{3710C3CC-D724-43E3-B1B9-735F0D706405}" srcId="{35A33FAC-CBB3-46B2-9E08-AD0B33E715FD}" destId="{AE3E66F4-94BA-4C76-9DE3-96AD522F383E}" srcOrd="0" destOrd="0" parTransId="{298DE546-4D7A-4504-9C4D-C01434D05786}" sibTransId="{DD16C743-6446-406C-B5B8-85D546EDB06D}"/>
    <dgm:cxn modelId="{039D58E3-46D5-466D-92AC-EF9437B4B6D4}" type="presOf" srcId="{C5CDC010-C040-46B0-90E4-39DACD593AF9}" destId="{94659937-B93F-43D9-8360-D6D8A20F73B7}" srcOrd="0" destOrd="0" presId="urn:microsoft.com/office/officeart/2008/layout/AlternatingPictureBlocks"/>
    <dgm:cxn modelId="{1FAA54F2-F58F-4DF4-9165-F0A8E8C59CDB}" srcId="{8CBE24AD-34F3-4C84-88D4-7CBBDAECA56A}" destId="{64BF0555-CE09-4EE0-8C99-68A98F2A98A9}" srcOrd="1" destOrd="0" parTransId="{8A532D36-411C-4E77-ABB8-EC5D8DED894A}" sibTransId="{E595A7C7-E48C-4DEC-8DF1-B3B4C02FE8BC}"/>
    <dgm:cxn modelId="{9A2BCAF9-D88A-4E9E-BD6F-E031601DF7D8}" type="presOf" srcId="{D62D06B0-6965-418B-9892-A5755A9A037C}" destId="{F00F89DE-F854-4F78-A642-F537890636CD}" srcOrd="0" destOrd="0" presId="urn:microsoft.com/office/officeart/2008/layout/AlternatingPictureBlocks"/>
    <dgm:cxn modelId="{F243BA07-8F0E-43C2-B3D5-ADC269C52A0E}" type="presParOf" srcId="{94659937-B93F-43D9-8360-D6D8A20F73B7}" destId="{DD26318B-9843-475C-9E39-842E55B7FF63}" srcOrd="0" destOrd="0" presId="urn:microsoft.com/office/officeart/2008/layout/AlternatingPictureBlocks"/>
    <dgm:cxn modelId="{DAE54527-3191-405A-B0FE-26C0623E9A30}" type="presParOf" srcId="{DD26318B-9843-475C-9E39-842E55B7FF63}" destId="{F00F89DE-F854-4F78-A642-F537890636CD}" srcOrd="0" destOrd="0" presId="urn:microsoft.com/office/officeart/2008/layout/AlternatingPictureBlocks"/>
    <dgm:cxn modelId="{C9D56A08-AECD-4D21-8DE7-936138412160}" type="presParOf" srcId="{DD26318B-9843-475C-9E39-842E55B7FF63}" destId="{8F62EF99-CEE8-48BE-A763-BF5DB7AC9161}" srcOrd="1" destOrd="0" presId="urn:microsoft.com/office/officeart/2008/layout/AlternatingPictureBlocks"/>
    <dgm:cxn modelId="{392D7738-34ED-4D96-B123-6684DD52894F}" type="presParOf" srcId="{94659937-B93F-43D9-8360-D6D8A20F73B7}" destId="{EF1D82EC-0F1B-4D62-BEFA-F474446B604D}" srcOrd="1" destOrd="0" presId="urn:microsoft.com/office/officeart/2008/layout/AlternatingPictureBlocks"/>
    <dgm:cxn modelId="{1C7CF71F-A13F-462A-A0F6-2DDB558036D7}" type="presParOf" srcId="{94659937-B93F-43D9-8360-D6D8A20F73B7}" destId="{C817F3B4-0031-4589-B0D0-5CD11623328B}" srcOrd="2" destOrd="0" presId="urn:microsoft.com/office/officeart/2008/layout/AlternatingPictureBlocks"/>
    <dgm:cxn modelId="{1D9BE33F-DF14-4EE3-B0C7-9D9E783397BD}" type="presParOf" srcId="{C817F3B4-0031-4589-B0D0-5CD11623328B}" destId="{16667627-45EC-43F3-A6A9-62DFAB495D96}" srcOrd="0" destOrd="0" presId="urn:microsoft.com/office/officeart/2008/layout/AlternatingPictureBlocks"/>
    <dgm:cxn modelId="{00ACE8F1-8015-41BE-9A0F-7D5897CC39F2}" type="presParOf" srcId="{C817F3B4-0031-4589-B0D0-5CD11623328B}" destId="{5028E342-4BF0-4384-89D0-37FF08BCC0CB}" srcOrd="1" destOrd="0" presId="urn:microsoft.com/office/officeart/2008/layout/AlternatingPictureBlocks"/>
    <dgm:cxn modelId="{D7776718-71A3-4B73-9935-40F5351ECFF3}" type="presParOf" srcId="{94659937-B93F-43D9-8360-D6D8A20F73B7}" destId="{ABE34809-893F-4CDD-AA84-DCCE4241F3CC}" srcOrd="3" destOrd="0" presId="urn:microsoft.com/office/officeart/2008/layout/AlternatingPictureBlocks"/>
    <dgm:cxn modelId="{AEB97E2E-693A-48F4-8F74-19565BD7B6B3}" type="presParOf" srcId="{94659937-B93F-43D9-8360-D6D8A20F73B7}" destId="{4E51C17D-F79A-4B58-9A1E-C383DA2E60E8}" srcOrd="4" destOrd="0" presId="urn:microsoft.com/office/officeart/2008/layout/AlternatingPictureBlocks"/>
    <dgm:cxn modelId="{47B99E69-ACFC-42E0-9A7A-F36C392B6199}" type="presParOf" srcId="{4E51C17D-F79A-4B58-9A1E-C383DA2E60E8}" destId="{3A9E7995-47DC-4544-A994-71C16699E84E}" srcOrd="0" destOrd="0" presId="urn:microsoft.com/office/officeart/2008/layout/AlternatingPictureBlocks"/>
    <dgm:cxn modelId="{CF3B9655-AD97-48D1-95E0-1317515B99E9}" type="presParOf" srcId="{4E51C17D-F79A-4B58-9A1E-C383DA2E60E8}" destId="{1E77E55B-5367-415C-AAE7-437B252D204F}" srcOrd="1" destOrd="0" presId="urn:microsoft.com/office/officeart/2008/layout/AlternatingPictureBlocks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C9F431-213F-4BF2-AF8B-6E7FBF9D7D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110FF3-AF5E-44E5-83F1-3108FE4533E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9ECEDA-C746-4401-893D-55680565C558}" type="parTrans" cxnId="{65D882BB-0144-4F01-A8FB-1BB3F9B910E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B16FE37-1C4F-4B65-B7B8-6D5BF05B9751}" type="sibTrans" cxnId="{65D882BB-0144-4F01-A8FB-1BB3F9B910E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B9FF94E-8684-4CA8-8625-429DDE32FCAE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7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88B96727-0DC5-4870-B766-C64BC3FE2202}" type="parTrans" cxnId="{00AC5AF6-0B11-45D7-9726-998018AE7B5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7C58904-1CFB-444D-844B-A3878AC61D26}" type="sibTrans" cxnId="{00AC5AF6-0B11-45D7-9726-998018AE7B5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4BAA9DD-E8B8-4AB3-9790-B501E0A5D97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5CE616E-195C-430F-974C-4C2DC4E2D19D}" type="parTrans" cxnId="{8FEF9D2A-E0F9-441A-A7BF-4623C0B628A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F94C667-B9EF-453B-893D-15F23AA65EFB}" type="sibTrans" cxnId="{8FEF9D2A-E0F9-441A-A7BF-4623C0B628A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5CDCBDD-96A3-4F7A-AEA2-AF9F7AFAA8C5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26F5D520-E74C-4D72-BBB9-14C2639D32B0}" type="parTrans" cxnId="{2C696BEF-E14B-493E-A4B8-FAA9F36986D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6D3ECE-8DBE-45D8-A5FF-18027A6D625B}" type="sibTrans" cxnId="{2C696BEF-E14B-493E-A4B8-FAA9F36986D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8B0F75-E00A-4CF3-8D84-F0A12504AE9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89E5676-C3B2-4215-83EF-2A96483251B7}" type="parTrans" cxnId="{120CD57D-7AE7-41EC-84CD-7FC37120BF6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BC25A4B-1F86-4C8D-98F4-CAE2BBF6699A}" type="sibTrans" cxnId="{120CD57D-7AE7-41EC-84CD-7FC37120BF6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264EA23-390B-4DA8-B980-CE3B2CE6E156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94C75EBE-87F0-4D48-B85E-6202349C5657}" type="parTrans" cxnId="{82530B1A-FA1C-425C-8D3D-7002151B2CC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50066B-5DA0-4BD5-9EAE-7076845DA3FB}" type="sibTrans" cxnId="{82530B1A-FA1C-425C-8D3D-7002151B2CC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D7CD6F2-9385-4485-A0CC-501D298B1BB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dirty="0"/>
        </a:p>
      </dgm:t>
    </dgm:pt>
    <dgm:pt modelId="{A9C1713F-EFA1-4A5F-9AD0-A94EE593BEC2}" type="parTrans" cxnId="{D7DABC13-9995-48FB-B9ED-4E89A7E7A816}">
      <dgm:prSet/>
      <dgm:spPr/>
      <dgm:t>
        <a:bodyPr/>
        <a:lstStyle/>
        <a:p>
          <a:endParaRPr lang="ru-RU"/>
        </a:p>
      </dgm:t>
    </dgm:pt>
    <dgm:pt modelId="{790A8F76-C6EE-4F94-AB04-81D6705C22B0}" type="sibTrans" cxnId="{D7DABC13-9995-48FB-B9ED-4E89A7E7A816}">
      <dgm:prSet/>
      <dgm:spPr/>
      <dgm:t>
        <a:bodyPr/>
        <a:lstStyle/>
        <a:p>
          <a:endParaRPr lang="ru-RU"/>
        </a:p>
      </dgm:t>
    </dgm:pt>
    <dgm:pt modelId="{0037ACB3-7497-42F4-AB3F-48013112829C}">
      <dgm:prSet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6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7304F9C6-368D-45B3-9A3F-5EBC7A770949}" type="parTrans" cxnId="{8665E89B-1E76-49C0-9A86-5856EC63D893}">
      <dgm:prSet/>
      <dgm:spPr/>
      <dgm:t>
        <a:bodyPr/>
        <a:lstStyle/>
        <a:p>
          <a:endParaRPr lang="ru-RU"/>
        </a:p>
      </dgm:t>
    </dgm:pt>
    <dgm:pt modelId="{E15CA130-D9AA-44CC-94DE-9CE04EEE84F5}" type="sibTrans" cxnId="{8665E89B-1E76-49C0-9A86-5856EC63D893}">
      <dgm:prSet/>
      <dgm:spPr/>
      <dgm:t>
        <a:bodyPr/>
        <a:lstStyle/>
        <a:p>
          <a:endParaRPr lang="ru-RU"/>
        </a:p>
      </dgm:t>
    </dgm:pt>
    <dgm:pt modelId="{11C1AA7A-2159-4D79-902A-244D760B7423}">
      <dgm:prSet custT="1"/>
      <dgm:spPr>
        <a:solidFill>
          <a:srgbClr val="00B0F0"/>
        </a:solidFill>
      </dgm:spPr>
      <dgm:t>
        <a:bodyPr/>
        <a:lstStyle/>
        <a:p>
          <a:r>
            <a:rPr lang="uk-UA" sz="1400" b="1" dirty="0">
              <a:latin typeface="Bookman Old Style" panose="02050604050505020204" pitchFamily="18" charset="0"/>
            </a:rPr>
            <a:t>4 год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409BC888-7D19-4930-903B-346C7CBA1A0A}" type="parTrans" cxnId="{EC863D99-1AA3-4D1F-B683-AA2763FC8161}">
      <dgm:prSet/>
      <dgm:spPr/>
      <dgm:t>
        <a:bodyPr/>
        <a:lstStyle/>
        <a:p>
          <a:endParaRPr lang="ru-RU"/>
        </a:p>
      </dgm:t>
    </dgm:pt>
    <dgm:pt modelId="{949C1B30-1DFA-4E99-9101-82B7C2844436}" type="sibTrans" cxnId="{EC863D99-1AA3-4D1F-B683-AA2763FC8161}">
      <dgm:prSet/>
      <dgm:spPr/>
      <dgm:t>
        <a:bodyPr/>
        <a:lstStyle/>
        <a:p>
          <a:endParaRPr lang="ru-RU"/>
        </a:p>
      </dgm:t>
    </dgm:pt>
    <dgm:pt modelId="{A6F19CA6-4EE7-4D6D-A664-D77362BB575B}">
      <dgm:prSet custT="1"/>
      <dgm:spPr>
        <a:solidFill>
          <a:srgbClr val="00B0F0"/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  <a:endParaRPr lang="ru-RU" sz="1400" dirty="0"/>
        </a:p>
      </dgm:t>
    </dgm:pt>
    <dgm:pt modelId="{97CC3979-6142-45EA-A1DD-43DCF1B8EF56}" type="parTrans" cxnId="{D41B712F-8178-488A-96D1-18DE4EF4608F}">
      <dgm:prSet/>
      <dgm:spPr/>
      <dgm:t>
        <a:bodyPr/>
        <a:lstStyle/>
        <a:p>
          <a:endParaRPr lang="ru-RU"/>
        </a:p>
      </dgm:t>
    </dgm:pt>
    <dgm:pt modelId="{5D072AB6-440F-4E7B-A371-2F7578D86F6C}" type="sibTrans" cxnId="{D41B712F-8178-488A-96D1-18DE4EF4608F}">
      <dgm:prSet/>
      <dgm:spPr/>
      <dgm:t>
        <a:bodyPr/>
        <a:lstStyle/>
        <a:p>
          <a:endParaRPr lang="ru-RU"/>
        </a:p>
      </dgm:t>
    </dgm:pt>
    <dgm:pt modelId="{62C5B8B1-B954-49C2-B588-D4BDA415615C}">
      <dgm:prSet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ru-RU" sz="1400" dirty="0"/>
        </a:p>
      </dgm:t>
    </dgm:pt>
    <dgm:pt modelId="{7C1744A6-7B82-487B-AFF7-19B785A5BF42}" type="parTrans" cxnId="{01138B5D-7487-4DF3-8554-33A97F092921}">
      <dgm:prSet/>
      <dgm:spPr/>
      <dgm:t>
        <a:bodyPr/>
        <a:lstStyle/>
        <a:p>
          <a:endParaRPr lang="ru-RU"/>
        </a:p>
      </dgm:t>
    </dgm:pt>
    <dgm:pt modelId="{04E6E8CB-4781-4F0D-9119-5E8A758B4B01}" type="sibTrans" cxnId="{01138B5D-7487-4DF3-8554-33A97F092921}">
      <dgm:prSet/>
      <dgm:spPr/>
      <dgm:t>
        <a:bodyPr/>
        <a:lstStyle/>
        <a:p>
          <a:endParaRPr lang="ru-RU"/>
        </a:p>
      </dgm:t>
    </dgm:pt>
    <dgm:pt modelId="{C43142BA-E67D-4345-80A6-44062D8F9E71}">
      <dgm:prSet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4626E6AC-E848-4620-B72F-3D4D5442A82F}" type="parTrans" cxnId="{D86A78BD-CD99-421B-B716-05AF46AD3F7B}">
      <dgm:prSet/>
      <dgm:spPr/>
      <dgm:t>
        <a:bodyPr/>
        <a:lstStyle/>
        <a:p>
          <a:endParaRPr lang="ru-RU"/>
        </a:p>
      </dgm:t>
    </dgm:pt>
    <dgm:pt modelId="{3767624E-AC66-4883-977C-853CEE8EF26F}" type="sibTrans" cxnId="{D86A78BD-CD99-421B-B716-05AF46AD3F7B}">
      <dgm:prSet/>
      <dgm:spPr/>
      <dgm:t>
        <a:bodyPr/>
        <a:lstStyle/>
        <a:p>
          <a:endParaRPr lang="ru-RU"/>
        </a:p>
      </dgm:t>
    </dgm:pt>
    <dgm:pt modelId="{D4BBBADD-AC2F-4CB4-A6A8-D48BC3347830}" type="pres">
      <dgm:prSet presAssocID="{90C9F431-213F-4BF2-AF8B-6E7FBF9D7D14}" presName="Name0" presStyleCnt="0">
        <dgm:presLayoutVars>
          <dgm:dir/>
          <dgm:animLvl val="lvl"/>
          <dgm:resizeHandles val="exact"/>
        </dgm:presLayoutVars>
      </dgm:prSet>
      <dgm:spPr/>
    </dgm:pt>
    <dgm:pt modelId="{A83E48BF-B457-47E8-B87B-DCBF8D205BD9}" type="pres">
      <dgm:prSet presAssocID="{9D7CD6F2-9385-4485-A0CC-501D298B1BB8}" presName="composite" presStyleCnt="0"/>
      <dgm:spPr/>
    </dgm:pt>
    <dgm:pt modelId="{1F9F10E2-48EC-44DC-9C7E-8FD3DE50615B}" type="pres">
      <dgm:prSet presAssocID="{9D7CD6F2-9385-4485-A0CC-501D298B1BB8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ED005B7-C90A-489C-8B34-B57D0287D1E5}" type="pres">
      <dgm:prSet presAssocID="{9D7CD6F2-9385-4485-A0CC-501D298B1BB8}" presName="desTx" presStyleLbl="revTx" presStyleIdx="0" presStyleCnt="6">
        <dgm:presLayoutVars>
          <dgm:bulletEnabled val="1"/>
        </dgm:presLayoutVars>
      </dgm:prSet>
      <dgm:spPr/>
    </dgm:pt>
    <dgm:pt modelId="{964F1EFE-42B4-46AC-AEFA-9DD4409C8E7F}" type="pres">
      <dgm:prSet presAssocID="{790A8F76-C6EE-4F94-AB04-81D6705C22B0}" presName="space" presStyleCnt="0"/>
      <dgm:spPr/>
    </dgm:pt>
    <dgm:pt modelId="{A242EEC1-2D84-434C-8B97-4BA4200F0B7F}" type="pres">
      <dgm:prSet presAssocID="{7B110FF3-AF5E-44E5-83F1-3108FE4533EE}" presName="composite" presStyleCnt="0"/>
      <dgm:spPr/>
    </dgm:pt>
    <dgm:pt modelId="{3E8CB098-A7DE-4A56-923E-2EA384450AE0}" type="pres">
      <dgm:prSet presAssocID="{7B110FF3-AF5E-44E5-83F1-3108FE4533EE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1EDF0BF-CB02-4210-A21E-F9B968A916C9}" type="pres">
      <dgm:prSet presAssocID="{7B110FF3-AF5E-44E5-83F1-3108FE4533EE}" presName="desTx" presStyleLbl="revTx" presStyleIdx="1" presStyleCnt="6">
        <dgm:presLayoutVars>
          <dgm:bulletEnabled val="1"/>
        </dgm:presLayoutVars>
      </dgm:prSet>
      <dgm:spPr/>
    </dgm:pt>
    <dgm:pt modelId="{2EE29184-D9AD-40DB-A92A-74052B398F45}" type="pres">
      <dgm:prSet presAssocID="{1B16FE37-1C4F-4B65-B7B8-6D5BF05B9751}" presName="space" presStyleCnt="0"/>
      <dgm:spPr/>
    </dgm:pt>
    <dgm:pt modelId="{ACA5D011-A147-42D9-BA1D-0EFC25A79D77}" type="pres">
      <dgm:prSet presAssocID="{24BAA9DD-E8B8-4AB3-9790-B501E0A5D970}" presName="composite" presStyleCnt="0"/>
      <dgm:spPr/>
    </dgm:pt>
    <dgm:pt modelId="{383D7C3C-27C1-4487-B98F-3B88C97014FE}" type="pres">
      <dgm:prSet presAssocID="{24BAA9DD-E8B8-4AB3-9790-B501E0A5D970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2F9F245-1283-4A07-B8BE-D1D3665CA404}" type="pres">
      <dgm:prSet presAssocID="{24BAA9DD-E8B8-4AB3-9790-B501E0A5D970}" presName="desTx" presStyleLbl="revTx" presStyleIdx="2" presStyleCnt="6">
        <dgm:presLayoutVars>
          <dgm:bulletEnabled val="1"/>
        </dgm:presLayoutVars>
      </dgm:prSet>
      <dgm:spPr/>
    </dgm:pt>
    <dgm:pt modelId="{A07DA6C1-D35F-44DF-B114-6184ACCC4DC3}" type="pres">
      <dgm:prSet presAssocID="{AF94C667-B9EF-453B-893D-15F23AA65EFB}" presName="space" presStyleCnt="0"/>
      <dgm:spPr/>
    </dgm:pt>
    <dgm:pt modelId="{6626E33F-9941-414F-BC89-BBE36DD2984F}" type="pres">
      <dgm:prSet presAssocID="{748B0F75-E00A-4CF3-8D84-F0A12504AE91}" presName="composite" presStyleCnt="0"/>
      <dgm:spPr/>
    </dgm:pt>
    <dgm:pt modelId="{2BADD5FE-9D45-4490-A682-CC9AF21FE29B}" type="pres">
      <dgm:prSet presAssocID="{748B0F75-E00A-4CF3-8D84-F0A12504AE9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05EC2EA-2E66-4F45-A32B-5E8B610ED91B}" type="pres">
      <dgm:prSet presAssocID="{748B0F75-E00A-4CF3-8D84-F0A12504AE91}" presName="desTx" presStyleLbl="revTx" presStyleIdx="3" presStyleCnt="6">
        <dgm:presLayoutVars>
          <dgm:bulletEnabled val="1"/>
        </dgm:presLayoutVars>
      </dgm:prSet>
      <dgm:spPr/>
    </dgm:pt>
    <dgm:pt modelId="{7A706A50-2999-4C51-A52D-30B2447A6EE7}" type="pres">
      <dgm:prSet presAssocID="{8BC25A4B-1F86-4C8D-98F4-CAE2BBF6699A}" presName="space" presStyleCnt="0"/>
      <dgm:spPr/>
    </dgm:pt>
    <dgm:pt modelId="{845E3F93-6EF6-4C23-A86E-8999E5736733}" type="pres">
      <dgm:prSet presAssocID="{11C1AA7A-2159-4D79-902A-244D760B7423}" presName="composite" presStyleCnt="0"/>
      <dgm:spPr/>
    </dgm:pt>
    <dgm:pt modelId="{72F85AA8-65C8-42EA-A541-43A8D91E53F8}" type="pres">
      <dgm:prSet presAssocID="{11C1AA7A-2159-4D79-902A-244D760B7423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01BF12E-0707-4B2C-B64D-2E894F6C51BE}" type="pres">
      <dgm:prSet presAssocID="{11C1AA7A-2159-4D79-902A-244D760B7423}" presName="desTx" presStyleLbl="revTx" presStyleIdx="4" presStyleCnt="6">
        <dgm:presLayoutVars>
          <dgm:bulletEnabled val="1"/>
        </dgm:presLayoutVars>
      </dgm:prSet>
      <dgm:spPr/>
    </dgm:pt>
    <dgm:pt modelId="{02682784-5A0E-4C7A-97AF-234F75EA6F0F}" type="pres">
      <dgm:prSet presAssocID="{949C1B30-1DFA-4E99-9101-82B7C2844436}" presName="space" presStyleCnt="0"/>
      <dgm:spPr/>
    </dgm:pt>
    <dgm:pt modelId="{E0B365FC-7852-41FE-9A0A-DB6F7E5CE0D9}" type="pres">
      <dgm:prSet presAssocID="{A6F19CA6-4EE7-4D6D-A664-D77362BB575B}" presName="composite" presStyleCnt="0"/>
      <dgm:spPr/>
    </dgm:pt>
    <dgm:pt modelId="{CA3B13E2-6CFC-419C-A084-50A194C7731D}" type="pres">
      <dgm:prSet presAssocID="{A6F19CA6-4EE7-4D6D-A664-D77362BB575B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E1A1D70-0DFF-4A4D-8F3C-469CDF353892}" type="pres">
      <dgm:prSet presAssocID="{A6F19CA6-4EE7-4D6D-A664-D77362BB575B}" presName="desTx" presStyleLbl="revTx" presStyleIdx="5" presStyleCnt="6">
        <dgm:presLayoutVars>
          <dgm:bulletEnabled val="1"/>
        </dgm:presLayoutVars>
      </dgm:prSet>
      <dgm:spPr/>
    </dgm:pt>
  </dgm:ptLst>
  <dgm:cxnLst>
    <dgm:cxn modelId="{D7DABC13-9995-48FB-B9ED-4E89A7E7A816}" srcId="{90C9F431-213F-4BF2-AF8B-6E7FBF9D7D14}" destId="{9D7CD6F2-9385-4485-A0CC-501D298B1BB8}" srcOrd="0" destOrd="0" parTransId="{A9C1713F-EFA1-4A5F-9AD0-A94EE593BEC2}" sibTransId="{790A8F76-C6EE-4F94-AB04-81D6705C22B0}"/>
    <dgm:cxn modelId="{82530B1A-FA1C-425C-8D3D-7002151B2CCA}" srcId="{748B0F75-E00A-4CF3-8D84-F0A12504AE91}" destId="{A264EA23-390B-4DA8-B980-CE3B2CE6E156}" srcOrd="0" destOrd="0" parTransId="{94C75EBE-87F0-4D48-B85E-6202349C5657}" sibTransId="{3350066B-5DA0-4BD5-9EAE-7076845DA3FB}"/>
    <dgm:cxn modelId="{E7D3F420-5F91-4BA0-B599-03129EDFDDA3}" type="presOf" srcId="{7B110FF3-AF5E-44E5-83F1-3108FE4533EE}" destId="{3E8CB098-A7DE-4A56-923E-2EA384450AE0}" srcOrd="0" destOrd="0" presId="urn:microsoft.com/office/officeart/2005/8/layout/chevron1"/>
    <dgm:cxn modelId="{8FEF9D2A-E0F9-441A-A7BF-4623C0B628AF}" srcId="{90C9F431-213F-4BF2-AF8B-6E7FBF9D7D14}" destId="{24BAA9DD-E8B8-4AB3-9790-B501E0A5D970}" srcOrd="2" destOrd="0" parTransId="{E5CE616E-195C-430F-974C-4C2DC4E2D19D}" sibTransId="{AF94C667-B9EF-453B-893D-15F23AA65EFB}"/>
    <dgm:cxn modelId="{D41B712F-8178-488A-96D1-18DE4EF4608F}" srcId="{90C9F431-213F-4BF2-AF8B-6E7FBF9D7D14}" destId="{A6F19CA6-4EE7-4D6D-A664-D77362BB575B}" srcOrd="5" destOrd="0" parTransId="{97CC3979-6142-45EA-A1DD-43DCF1B8EF56}" sibTransId="{5D072AB6-440F-4E7B-A371-2F7578D86F6C}"/>
    <dgm:cxn modelId="{38108531-52B6-4387-9E2F-72A272CA3677}" type="presOf" srcId="{90C9F431-213F-4BF2-AF8B-6E7FBF9D7D14}" destId="{D4BBBADD-AC2F-4CB4-A6A8-D48BC3347830}" srcOrd="0" destOrd="0" presId="urn:microsoft.com/office/officeart/2005/8/layout/chevron1"/>
    <dgm:cxn modelId="{7987935C-32F9-4C22-A96A-891A9F49E3D9}" type="presOf" srcId="{C43142BA-E67D-4345-80A6-44062D8F9E71}" destId="{DE1A1D70-0DFF-4A4D-8F3C-469CDF353892}" srcOrd="0" destOrd="0" presId="urn:microsoft.com/office/officeart/2005/8/layout/chevron1"/>
    <dgm:cxn modelId="{01138B5D-7487-4DF3-8554-33A97F092921}" srcId="{11C1AA7A-2159-4D79-902A-244D760B7423}" destId="{62C5B8B1-B954-49C2-B588-D4BDA415615C}" srcOrd="0" destOrd="0" parTransId="{7C1744A6-7B82-487B-AFF7-19B785A5BF42}" sibTransId="{04E6E8CB-4781-4F0D-9119-5E8A758B4B01}"/>
    <dgm:cxn modelId="{8AB03B47-09BD-4B3F-9249-2ED0BA469FF9}" type="presOf" srcId="{11C1AA7A-2159-4D79-902A-244D760B7423}" destId="{72F85AA8-65C8-42EA-A541-43A8D91E53F8}" srcOrd="0" destOrd="0" presId="urn:microsoft.com/office/officeart/2005/8/layout/chevron1"/>
    <dgm:cxn modelId="{7101A148-CE51-42D8-AFEE-B5BCD9BEE2DD}" type="presOf" srcId="{9D7CD6F2-9385-4485-A0CC-501D298B1BB8}" destId="{1F9F10E2-48EC-44DC-9C7E-8FD3DE50615B}" srcOrd="0" destOrd="0" presId="urn:microsoft.com/office/officeart/2005/8/layout/chevron1"/>
    <dgm:cxn modelId="{80224373-9EB2-4C40-9942-F45DD6ED783D}" type="presOf" srcId="{CB9FF94E-8684-4CA8-8625-429DDE32FCAE}" destId="{C1EDF0BF-CB02-4210-A21E-F9B968A916C9}" srcOrd="0" destOrd="0" presId="urn:microsoft.com/office/officeart/2005/8/layout/chevron1"/>
    <dgm:cxn modelId="{120CD57D-7AE7-41EC-84CD-7FC37120BF6B}" srcId="{90C9F431-213F-4BF2-AF8B-6E7FBF9D7D14}" destId="{748B0F75-E00A-4CF3-8D84-F0A12504AE91}" srcOrd="3" destOrd="0" parTransId="{089E5676-C3B2-4215-83EF-2A96483251B7}" sibTransId="{8BC25A4B-1F86-4C8D-98F4-CAE2BBF6699A}"/>
    <dgm:cxn modelId="{EB1A2C8F-82FD-40F5-BF3F-DF11878441B2}" type="presOf" srcId="{748B0F75-E00A-4CF3-8D84-F0A12504AE91}" destId="{2BADD5FE-9D45-4490-A682-CC9AF21FE29B}" srcOrd="0" destOrd="0" presId="urn:microsoft.com/office/officeart/2005/8/layout/chevron1"/>
    <dgm:cxn modelId="{DD70FE97-B33B-44BD-AA0C-372DF60A50B7}" type="presOf" srcId="{62C5B8B1-B954-49C2-B588-D4BDA415615C}" destId="{E01BF12E-0707-4B2C-B64D-2E894F6C51BE}" srcOrd="0" destOrd="0" presId="urn:microsoft.com/office/officeart/2005/8/layout/chevron1"/>
    <dgm:cxn modelId="{EC863D99-1AA3-4D1F-B683-AA2763FC8161}" srcId="{90C9F431-213F-4BF2-AF8B-6E7FBF9D7D14}" destId="{11C1AA7A-2159-4D79-902A-244D760B7423}" srcOrd="4" destOrd="0" parTransId="{409BC888-7D19-4930-903B-346C7CBA1A0A}" sibTransId="{949C1B30-1DFA-4E99-9101-82B7C2844436}"/>
    <dgm:cxn modelId="{8665E89B-1E76-49C0-9A86-5856EC63D893}" srcId="{9D7CD6F2-9385-4485-A0CC-501D298B1BB8}" destId="{0037ACB3-7497-42F4-AB3F-48013112829C}" srcOrd="0" destOrd="0" parTransId="{7304F9C6-368D-45B3-9A3F-5EBC7A770949}" sibTransId="{E15CA130-D9AA-44CC-94DE-9CE04EEE84F5}"/>
    <dgm:cxn modelId="{65D882BB-0144-4F01-A8FB-1BB3F9B910E3}" srcId="{90C9F431-213F-4BF2-AF8B-6E7FBF9D7D14}" destId="{7B110FF3-AF5E-44E5-83F1-3108FE4533EE}" srcOrd="1" destOrd="0" parTransId="{299ECEDA-C746-4401-893D-55680565C558}" sibTransId="{1B16FE37-1C4F-4B65-B7B8-6D5BF05B9751}"/>
    <dgm:cxn modelId="{A257E6BC-EBDF-4358-8736-1A687DF76E39}" type="presOf" srcId="{A264EA23-390B-4DA8-B980-CE3B2CE6E156}" destId="{105EC2EA-2E66-4F45-A32B-5E8B610ED91B}" srcOrd="0" destOrd="0" presId="urn:microsoft.com/office/officeart/2005/8/layout/chevron1"/>
    <dgm:cxn modelId="{D86A78BD-CD99-421B-B716-05AF46AD3F7B}" srcId="{A6F19CA6-4EE7-4D6D-A664-D77362BB575B}" destId="{C43142BA-E67D-4345-80A6-44062D8F9E71}" srcOrd="0" destOrd="0" parTransId="{4626E6AC-E848-4620-B72F-3D4D5442A82F}" sibTransId="{3767624E-AC66-4883-977C-853CEE8EF26F}"/>
    <dgm:cxn modelId="{E56822E8-1001-426E-9E09-38D27F94B967}" type="presOf" srcId="{A6F19CA6-4EE7-4D6D-A664-D77362BB575B}" destId="{CA3B13E2-6CFC-419C-A084-50A194C7731D}" srcOrd="0" destOrd="0" presId="urn:microsoft.com/office/officeart/2005/8/layout/chevron1"/>
    <dgm:cxn modelId="{2C696BEF-E14B-493E-A4B8-FAA9F36986DB}" srcId="{24BAA9DD-E8B8-4AB3-9790-B501E0A5D970}" destId="{A5CDCBDD-96A3-4F7A-AEA2-AF9F7AFAA8C5}" srcOrd="0" destOrd="0" parTransId="{26F5D520-E74C-4D72-BBB9-14C2639D32B0}" sibTransId="{5D6D3ECE-8DBE-45D8-A5FF-18027A6D625B}"/>
    <dgm:cxn modelId="{4880B4F0-2CD6-49E2-AD72-62CBF31C38A8}" type="presOf" srcId="{0037ACB3-7497-42F4-AB3F-48013112829C}" destId="{CED005B7-C90A-489C-8B34-B57D0287D1E5}" srcOrd="0" destOrd="0" presId="urn:microsoft.com/office/officeart/2005/8/layout/chevron1"/>
    <dgm:cxn modelId="{48E6AAF5-4BCF-47DE-92F2-9933B5530B81}" type="presOf" srcId="{24BAA9DD-E8B8-4AB3-9790-B501E0A5D970}" destId="{383D7C3C-27C1-4487-B98F-3B88C97014FE}" srcOrd="0" destOrd="0" presId="urn:microsoft.com/office/officeart/2005/8/layout/chevron1"/>
    <dgm:cxn modelId="{00AC5AF6-0B11-45D7-9726-998018AE7B5C}" srcId="{7B110FF3-AF5E-44E5-83F1-3108FE4533EE}" destId="{CB9FF94E-8684-4CA8-8625-429DDE32FCAE}" srcOrd="0" destOrd="0" parTransId="{88B96727-0DC5-4870-B766-C64BC3FE2202}" sibTransId="{37C58904-1CFB-444D-844B-A3878AC61D26}"/>
    <dgm:cxn modelId="{2FF5EBF8-A6EF-4AED-B19C-7C83806777BC}" type="presOf" srcId="{A5CDCBDD-96A3-4F7A-AEA2-AF9F7AFAA8C5}" destId="{92F9F245-1283-4A07-B8BE-D1D3665CA404}" srcOrd="0" destOrd="0" presId="urn:microsoft.com/office/officeart/2005/8/layout/chevron1"/>
    <dgm:cxn modelId="{E0EF1E2B-B595-48EB-9091-079B5B1637DE}" type="presParOf" srcId="{D4BBBADD-AC2F-4CB4-A6A8-D48BC3347830}" destId="{A83E48BF-B457-47E8-B87B-DCBF8D205BD9}" srcOrd="0" destOrd="0" presId="urn:microsoft.com/office/officeart/2005/8/layout/chevron1"/>
    <dgm:cxn modelId="{000BD5DC-BFE4-43B9-96C7-BBFAD6E23392}" type="presParOf" srcId="{A83E48BF-B457-47E8-B87B-DCBF8D205BD9}" destId="{1F9F10E2-48EC-44DC-9C7E-8FD3DE50615B}" srcOrd="0" destOrd="0" presId="urn:microsoft.com/office/officeart/2005/8/layout/chevron1"/>
    <dgm:cxn modelId="{382267D9-4894-4963-9105-44FA1857B767}" type="presParOf" srcId="{A83E48BF-B457-47E8-B87B-DCBF8D205BD9}" destId="{CED005B7-C90A-489C-8B34-B57D0287D1E5}" srcOrd="1" destOrd="0" presId="urn:microsoft.com/office/officeart/2005/8/layout/chevron1"/>
    <dgm:cxn modelId="{EB5CFF3F-F375-4AB0-9464-0F3C08050E94}" type="presParOf" srcId="{D4BBBADD-AC2F-4CB4-A6A8-D48BC3347830}" destId="{964F1EFE-42B4-46AC-AEFA-9DD4409C8E7F}" srcOrd="1" destOrd="0" presId="urn:microsoft.com/office/officeart/2005/8/layout/chevron1"/>
    <dgm:cxn modelId="{CE9496D5-089F-4E7E-AB97-F7D1664E7667}" type="presParOf" srcId="{D4BBBADD-AC2F-4CB4-A6A8-D48BC3347830}" destId="{A242EEC1-2D84-434C-8B97-4BA4200F0B7F}" srcOrd="2" destOrd="0" presId="urn:microsoft.com/office/officeart/2005/8/layout/chevron1"/>
    <dgm:cxn modelId="{339175FA-C47A-469F-94DA-21D8B43D99D6}" type="presParOf" srcId="{A242EEC1-2D84-434C-8B97-4BA4200F0B7F}" destId="{3E8CB098-A7DE-4A56-923E-2EA384450AE0}" srcOrd="0" destOrd="0" presId="urn:microsoft.com/office/officeart/2005/8/layout/chevron1"/>
    <dgm:cxn modelId="{E5A51B11-9FC8-4CBE-A7DA-42B38F77F97D}" type="presParOf" srcId="{A242EEC1-2D84-434C-8B97-4BA4200F0B7F}" destId="{C1EDF0BF-CB02-4210-A21E-F9B968A916C9}" srcOrd="1" destOrd="0" presId="urn:microsoft.com/office/officeart/2005/8/layout/chevron1"/>
    <dgm:cxn modelId="{F3C1C953-1A52-4E47-B796-36F965169B8B}" type="presParOf" srcId="{D4BBBADD-AC2F-4CB4-A6A8-D48BC3347830}" destId="{2EE29184-D9AD-40DB-A92A-74052B398F45}" srcOrd="3" destOrd="0" presId="urn:microsoft.com/office/officeart/2005/8/layout/chevron1"/>
    <dgm:cxn modelId="{FF8A6497-B0FA-4276-B1D2-C2DC4049560B}" type="presParOf" srcId="{D4BBBADD-AC2F-4CB4-A6A8-D48BC3347830}" destId="{ACA5D011-A147-42D9-BA1D-0EFC25A79D77}" srcOrd="4" destOrd="0" presId="urn:microsoft.com/office/officeart/2005/8/layout/chevron1"/>
    <dgm:cxn modelId="{5A14B740-D1B4-4231-97A6-F57DF19D6F87}" type="presParOf" srcId="{ACA5D011-A147-42D9-BA1D-0EFC25A79D77}" destId="{383D7C3C-27C1-4487-B98F-3B88C97014FE}" srcOrd="0" destOrd="0" presId="urn:microsoft.com/office/officeart/2005/8/layout/chevron1"/>
    <dgm:cxn modelId="{3E6A4730-C485-4FDC-9124-79E7AF6F2CAB}" type="presParOf" srcId="{ACA5D011-A147-42D9-BA1D-0EFC25A79D77}" destId="{92F9F245-1283-4A07-B8BE-D1D3665CA404}" srcOrd="1" destOrd="0" presId="urn:microsoft.com/office/officeart/2005/8/layout/chevron1"/>
    <dgm:cxn modelId="{4D9EA22E-8857-4FEB-A89C-2D4D2BED1519}" type="presParOf" srcId="{D4BBBADD-AC2F-4CB4-A6A8-D48BC3347830}" destId="{A07DA6C1-D35F-44DF-B114-6184ACCC4DC3}" srcOrd="5" destOrd="0" presId="urn:microsoft.com/office/officeart/2005/8/layout/chevron1"/>
    <dgm:cxn modelId="{CE1E1BD5-A1D5-44CF-8F02-F7AA5F82BDF8}" type="presParOf" srcId="{D4BBBADD-AC2F-4CB4-A6A8-D48BC3347830}" destId="{6626E33F-9941-414F-BC89-BBE36DD2984F}" srcOrd="6" destOrd="0" presId="urn:microsoft.com/office/officeart/2005/8/layout/chevron1"/>
    <dgm:cxn modelId="{AE27DC19-9E42-4BCA-9928-6A562AA0A72C}" type="presParOf" srcId="{6626E33F-9941-414F-BC89-BBE36DD2984F}" destId="{2BADD5FE-9D45-4490-A682-CC9AF21FE29B}" srcOrd="0" destOrd="0" presId="urn:microsoft.com/office/officeart/2005/8/layout/chevron1"/>
    <dgm:cxn modelId="{560AE165-0538-405B-B557-428F244A9F4C}" type="presParOf" srcId="{6626E33F-9941-414F-BC89-BBE36DD2984F}" destId="{105EC2EA-2E66-4F45-A32B-5E8B610ED91B}" srcOrd="1" destOrd="0" presId="urn:microsoft.com/office/officeart/2005/8/layout/chevron1"/>
    <dgm:cxn modelId="{9652038A-D7BA-4C3D-8DB1-15A17C3AD51A}" type="presParOf" srcId="{D4BBBADD-AC2F-4CB4-A6A8-D48BC3347830}" destId="{7A706A50-2999-4C51-A52D-30B2447A6EE7}" srcOrd="7" destOrd="0" presId="urn:microsoft.com/office/officeart/2005/8/layout/chevron1"/>
    <dgm:cxn modelId="{9F31BC3C-7D17-49DD-8927-39184E5EFC86}" type="presParOf" srcId="{D4BBBADD-AC2F-4CB4-A6A8-D48BC3347830}" destId="{845E3F93-6EF6-4C23-A86E-8999E5736733}" srcOrd="8" destOrd="0" presId="urn:microsoft.com/office/officeart/2005/8/layout/chevron1"/>
    <dgm:cxn modelId="{990CE190-6E0D-4F8A-B3EA-9B04D8418B5D}" type="presParOf" srcId="{845E3F93-6EF6-4C23-A86E-8999E5736733}" destId="{72F85AA8-65C8-42EA-A541-43A8D91E53F8}" srcOrd="0" destOrd="0" presId="urn:microsoft.com/office/officeart/2005/8/layout/chevron1"/>
    <dgm:cxn modelId="{AFB615B7-28A0-467F-B364-6BB77DA6021A}" type="presParOf" srcId="{845E3F93-6EF6-4C23-A86E-8999E5736733}" destId="{E01BF12E-0707-4B2C-B64D-2E894F6C51BE}" srcOrd="1" destOrd="0" presId="urn:microsoft.com/office/officeart/2005/8/layout/chevron1"/>
    <dgm:cxn modelId="{0ABC971A-3AC5-4D4A-9017-3387F969B760}" type="presParOf" srcId="{D4BBBADD-AC2F-4CB4-A6A8-D48BC3347830}" destId="{02682784-5A0E-4C7A-97AF-234F75EA6F0F}" srcOrd="9" destOrd="0" presId="urn:microsoft.com/office/officeart/2005/8/layout/chevron1"/>
    <dgm:cxn modelId="{9C93DBB3-3138-4A0A-BBDE-EFC4782371F1}" type="presParOf" srcId="{D4BBBADD-AC2F-4CB4-A6A8-D48BC3347830}" destId="{E0B365FC-7852-41FE-9A0A-DB6F7E5CE0D9}" srcOrd="10" destOrd="0" presId="urn:microsoft.com/office/officeart/2005/8/layout/chevron1"/>
    <dgm:cxn modelId="{73E2A69E-3C06-46DA-A42B-5E85F7F4BA14}" type="presParOf" srcId="{E0B365FC-7852-41FE-9A0A-DB6F7E5CE0D9}" destId="{CA3B13E2-6CFC-419C-A084-50A194C7731D}" srcOrd="0" destOrd="0" presId="urn:microsoft.com/office/officeart/2005/8/layout/chevron1"/>
    <dgm:cxn modelId="{83D6E932-19D5-475B-BE20-ACDD450F77B8}" type="presParOf" srcId="{E0B365FC-7852-41FE-9A0A-DB6F7E5CE0D9}" destId="{DE1A1D70-0DFF-4A4D-8F3C-469CDF35389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C9F431-213F-4BF2-AF8B-6E7FBF9D7D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110FF3-AF5E-44E5-83F1-3108FE4533E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9ECEDA-C746-4401-893D-55680565C558}" type="parTrans" cxnId="{65D882BB-0144-4F01-A8FB-1BB3F9B910E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B16FE37-1C4F-4B65-B7B8-6D5BF05B9751}" type="sibTrans" cxnId="{65D882BB-0144-4F01-A8FB-1BB3F9B910E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B9FF94E-8684-4CA8-8625-429DDE32FCAE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10 клас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88B96727-0DC5-4870-B766-C64BC3FE2202}" type="parTrans" cxnId="{00AC5AF6-0B11-45D7-9726-998018AE7B5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7C58904-1CFB-444D-844B-A3878AC61D26}" type="sibTrans" cxnId="{00AC5AF6-0B11-45D7-9726-998018AE7B5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4BAA9DD-E8B8-4AB3-9790-B501E0A5D97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5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5CE616E-195C-430F-974C-4C2DC4E2D19D}" type="parTrans" cxnId="{8FEF9D2A-E0F9-441A-A7BF-4623C0B628A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F94C667-B9EF-453B-893D-15F23AA65EFB}" type="sibTrans" cxnId="{8FEF9D2A-E0F9-441A-A7BF-4623C0B628A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5CDCBDD-96A3-4F7A-AEA2-AF9F7AFAA8C5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10 клас (профільний рівень)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26F5D520-E74C-4D72-BBB9-14C2639D32B0}" type="parTrans" cxnId="{2C696BEF-E14B-493E-A4B8-FAA9F36986D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6D3ECE-8DBE-45D8-A5FF-18027A6D625B}" type="sibTrans" cxnId="{2C696BEF-E14B-493E-A4B8-FAA9F36986D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8B0F75-E00A-4CF3-8D84-F0A12504AE9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89E5676-C3B2-4215-83EF-2A96483251B7}" type="parTrans" cxnId="{120CD57D-7AE7-41EC-84CD-7FC37120BF6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BC25A4B-1F86-4C8D-98F4-CAE2BBF6699A}" type="sibTrans" cxnId="{120CD57D-7AE7-41EC-84CD-7FC37120BF6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264EA23-390B-4DA8-B980-CE3B2CE6E156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11клас           (рівень стандарту)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94C75EBE-87F0-4D48-B85E-6202349C5657}" type="parTrans" cxnId="{82530B1A-FA1C-425C-8D3D-7002151B2CCA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50066B-5DA0-4BD5-9EAE-7076845DA3FB}" type="sibTrans" cxnId="{82530B1A-FA1C-425C-8D3D-7002151B2CCA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E93EE86-783F-401E-BD03-B562BF295527}">
      <dgm:prSet custT="1"/>
      <dgm:spPr>
        <a:solidFill>
          <a:srgbClr val="00B0F0"/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5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46C1C52-7BD6-40EF-8F74-326C26FA5D9B}" type="parTrans" cxnId="{E6FAD145-6B1E-40C6-B722-587396C56AB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B001C6D-6E4D-4BE5-BB8F-9F5A7DC255B8}" type="sibTrans" cxnId="{E6FAD145-6B1E-40C6-B722-587396C56AB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DB0E300-59FC-4A31-81BA-4A6BF2103149}">
      <dgm:prSet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11 клас (профільний рівень)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FD303958-CC86-4D80-8821-D42323FBDC50}" type="parTrans" cxnId="{E2E6E14D-2B17-4D30-9C84-4D165110646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E1B50AA-0D17-44E6-9281-84DD4EFA481A}" type="sibTrans" cxnId="{E2E6E14D-2B17-4D30-9C84-4D165110646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5277D62-A658-4F42-89B3-5F47343D13EE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(рівень стандарту)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40B572C4-B2B6-4BB4-B183-5211D90DC866}" type="parTrans" cxnId="{9DF8F49E-9262-497F-8CA3-C7BC2DDF5B55}">
      <dgm:prSet/>
      <dgm:spPr/>
      <dgm:t>
        <a:bodyPr/>
        <a:lstStyle/>
        <a:p>
          <a:endParaRPr lang="ru-RU"/>
        </a:p>
      </dgm:t>
    </dgm:pt>
    <dgm:pt modelId="{AFAF2CDB-8406-4961-B5AF-FEAD9A374148}" type="sibTrans" cxnId="{9DF8F49E-9262-497F-8CA3-C7BC2DDF5B55}">
      <dgm:prSet/>
      <dgm:spPr/>
      <dgm:t>
        <a:bodyPr/>
        <a:lstStyle/>
        <a:p>
          <a:endParaRPr lang="ru-RU"/>
        </a:p>
      </dgm:t>
    </dgm:pt>
    <dgm:pt modelId="{5DA8E800-62A4-47A2-AC91-000FF8F0B1A6}" type="pres">
      <dgm:prSet presAssocID="{90C9F431-213F-4BF2-AF8B-6E7FBF9D7D14}" presName="Name0" presStyleCnt="0">
        <dgm:presLayoutVars>
          <dgm:dir/>
          <dgm:animLvl val="lvl"/>
          <dgm:resizeHandles val="exact"/>
        </dgm:presLayoutVars>
      </dgm:prSet>
      <dgm:spPr/>
    </dgm:pt>
    <dgm:pt modelId="{3951C60B-C1A9-42E1-8A97-4586026D8D9D}" type="pres">
      <dgm:prSet presAssocID="{7B110FF3-AF5E-44E5-83F1-3108FE4533EE}" presName="composite" presStyleCnt="0"/>
      <dgm:spPr/>
    </dgm:pt>
    <dgm:pt modelId="{47CB8A21-8622-4D46-846B-7439AC58F753}" type="pres">
      <dgm:prSet presAssocID="{7B110FF3-AF5E-44E5-83F1-3108FE4533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0E6F88-A04A-4DD0-878A-07C4C9E14240}" type="pres">
      <dgm:prSet presAssocID="{7B110FF3-AF5E-44E5-83F1-3108FE4533EE}" presName="desTx" presStyleLbl="revTx" presStyleIdx="0" presStyleCnt="4">
        <dgm:presLayoutVars>
          <dgm:bulletEnabled val="1"/>
        </dgm:presLayoutVars>
      </dgm:prSet>
      <dgm:spPr/>
    </dgm:pt>
    <dgm:pt modelId="{21F0D8EA-125F-4B12-80D8-572B7625DB5C}" type="pres">
      <dgm:prSet presAssocID="{1B16FE37-1C4F-4B65-B7B8-6D5BF05B9751}" presName="space" presStyleCnt="0"/>
      <dgm:spPr/>
    </dgm:pt>
    <dgm:pt modelId="{D1C401AF-79FA-4761-9D9E-3194824B4FD5}" type="pres">
      <dgm:prSet presAssocID="{24BAA9DD-E8B8-4AB3-9790-B501E0A5D970}" presName="composite" presStyleCnt="0"/>
      <dgm:spPr/>
    </dgm:pt>
    <dgm:pt modelId="{732702BF-4A09-475B-AD96-F5141C3F33DC}" type="pres">
      <dgm:prSet presAssocID="{24BAA9DD-E8B8-4AB3-9790-B501E0A5D97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C0F958B-9877-46F3-81D5-251140FAAA57}" type="pres">
      <dgm:prSet presAssocID="{24BAA9DD-E8B8-4AB3-9790-B501E0A5D970}" presName="desTx" presStyleLbl="revTx" presStyleIdx="1" presStyleCnt="4">
        <dgm:presLayoutVars>
          <dgm:bulletEnabled val="1"/>
        </dgm:presLayoutVars>
      </dgm:prSet>
      <dgm:spPr/>
    </dgm:pt>
    <dgm:pt modelId="{431BCCE0-AA1F-443A-9683-96F9B12DE8C9}" type="pres">
      <dgm:prSet presAssocID="{AF94C667-B9EF-453B-893D-15F23AA65EFB}" presName="space" presStyleCnt="0"/>
      <dgm:spPr/>
    </dgm:pt>
    <dgm:pt modelId="{4364A3CC-AC4F-4D21-A1F0-B77DEB88936C}" type="pres">
      <dgm:prSet presAssocID="{748B0F75-E00A-4CF3-8D84-F0A12504AE91}" presName="composite" presStyleCnt="0"/>
      <dgm:spPr/>
    </dgm:pt>
    <dgm:pt modelId="{5437F893-58F2-4DFA-94E1-405A829AE8D2}" type="pres">
      <dgm:prSet presAssocID="{748B0F75-E00A-4CF3-8D84-F0A12504AE9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63E9502-1D1B-458E-9F50-C84DA13626BF}" type="pres">
      <dgm:prSet presAssocID="{748B0F75-E00A-4CF3-8D84-F0A12504AE91}" presName="desTx" presStyleLbl="revTx" presStyleIdx="2" presStyleCnt="4">
        <dgm:presLayoutVars>
          <dgm:bulletEnabled val="1"/>
        </dgm:presLayoutVars>
      </dgm:prSet>
      <dgm:spPr/>
    </dgm:pt>
    <dgm:pt modelId="{57258255-41FC-45F4-83F9-45731FF5B056}" type="pres">
      <dgm:prSet presAssocID="{8BC25A4B-1F86-4C8D-98F4-CAE2BBF6699A}" presName="space" presStyleCnt="0"/>
      <dgm:spPr/>
    </dgm:pt>
    <dgm:pt modelId="{F7F7490F-C83A-4C9E-83C7-65E747FD4805}" type="pres">
      <dgm:prSet presAssocID="{9E93EE86-783F-401E-BD03-B562BF295527}" presName="composite" presStyleCnt="0"/>
      <dgm:spPr/>
    </dgm:pt>
    <dgm:pt modelId="{1032BC4F-A414-43AD-9057-3B40206D8228}" type="pres">
      <dgm:prSet presAssocID="{9E93EE86-783F-401E-BD03-B562BF29552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D9BA05-0E2E-4F1B-BD78-B4771B254EE4}" type="pres">
      <dgm:prSet presAssocID="{9E93EE86-783F-401E-BD03-B562BF295527}" presName="desTx" presStyleLbl="revTx" presStyleIdx="3" presStyleCnt="4">
        <dgm:presLayoutVars>
          <dgm:bulletEnabled val="1"/>
        </dgm:presLayoutVars>
      </dgm:prSet>
      <dgm:spPr/>
    </dgm:pt>
  </dgm:ptLst>
  <dgm:cxnLst>
    <dgm:cxn modelId="{82530B1A-FA1C-425C-8D3D-7002151B2CCA}" srcId="{748B0F75-E00A-4CF3-8D84-F0A12504AE91}" destId="{A264EA23-390B-4DA8-B980-CE3B2CE6E156}" srcOrd="0" destOrd="0" parTransId="{94C75EBE-87F0-4D48-B85E-6202349C5657}" sibTransId="{3350066B-5DA0-4BD5-9EAE-7076845DA3FB}"/>
    <dgm:cxn modelId="{8FEF9D2A-E0F9-441A-A7BF-4623C0B628AF}" srcId="{90C9F431-213F-4BF2-AF8B-6E7FBF9D7D14}" destId="{24BAA9DD-E8B8-4AB3-9790-B501E0A5D970}" srcOrd="1" destOrd="0" parTransId="{E5CE616E-195C-430F-974C-4C2DC4E2D19D}" sibTransId="{AF94C667-B9EF-453B-893D-15F23AA65EFB}"/>
    <dgm:cxn modelId="{B06C133A-1D31-45E4-B478-26EF4FA59423}" type="presOf" srcId="{CB9FF94E-8684-4CA8-8625-429DDE32FCAE}" destId="{8E0E6F88-A04A-4DD0-878A-07C4C9E14240}" srcOrd="0" destOrd="0" presId="urn:microsoft.com/office/officeart/2005/8/layout/chevron1"/>
    <dgm:cxn modelId="{E6FAD145-6B1E-40C6-B722-587396C56AB4}" srcId="{90C9F431-213F-4BF2-AF8B-6E7FBF9D7D14}" destId="{9E93EE86-783F-401E-BD03-B562BF295527}" srcOrd="3" destOrd="0" parTransId="{846C1C52-7BD6-40EF-8F74-326C26FA5D9B}" sibTransId="{9B001C6D-6E4D-4BE5-BB8F-9F5A7DC255B8}"/>
    <dgm:cxn modelId="{679B4367-080B-4B5A-ADFB-FB85694CEEE5}" type="presOf" srcId="{748B0F75-E00A-4CF3-8D84-F0A12504AE91}" destId="{5437F893-58F2-4DFA-94E1-405A829AE8D2}" srcOrd="0" destOrd="0" presId="urn:microsoft.com/office/officeart/2005/8/layout/chevron1"/>
    <dgm:cxn modelId="{E2E6E14D-2B17-4D30-9C84-4D1651106463}" srcId="{9E93EE86-783F-401E-BD03-B562BF295527}" destId="{BDB0E300-59FC-4A31-81BA-4A6BF2103149}" srcOrd="0" destOrd="0" parTransId="{FD303958-CC86-4D80-8821-D42323FBDC50}" sibTransId="{5E1B50AA-0D17-44E6-9281-84DD4EFA481A}"/>
    <dgm:cxn modelId="{C4D4DF70-87AB-4A7C-9B42-77473E937120}" type="presOf" srcId="{55277D62-A658-4F42-89B3-5F47343D13EE}" destId="{8E0E6F88-A04A-4DD0-878A-07C4C9E14240}" srcOrd="0" destOrd="1" presId="urn:microsoft.com/office/officeart/2005/8/layout/chevron1"/>
    <dgm:cxn modelId="{36D4277C-D3B4-4B11-83F9-FD970E4CDDC5}" type="presOf" srcId="{7B110FF3-AF5E-44E5-83F1-3108FE4533EE}" destId="{47CB8A21-8622-4D46-846B-7439AC58F753}" srcOrd="0" destOrd="0" presId="urn:microsoft.com/office/officeart/2005/8/layout/chevron1"/>
    <dgm:cxn modelId="{120CD57D-7AE7-41EC-84CD-7FC37120BF6B}" srcId="{90C9F431-213F-4BF2-AF8B-6E7FBF9D7D14}" destId="{748B0F75-E00A-4CF3-8D84-F0A12504AE91}" srcOrd="2" destOrd="0" parTransId="{089E5676-C3B2-4215-83EF-2A96483251B7}" sibTransId="{8BC25A4B-1F86-4C8D-98F4-CAE2BBF6699A}"/>
    <dgm:cxn modelId="{37914D9C-2163-44A3-A404-DD5EDF082670}" type="presOf" srcId="{BDB0E300-59FC-4A31-81BA-4A6BF2103149}" destId="{D6D9BA05-0E2E-4F1B-BD78-B4771B254EE4}" srcOrd="0" destOrd="0" presId="urn:microsoft.com/office/officeart/2005/8/layout/chevron1"/>
    <dgm:cxn modelId="{9DF8F49E-9262-497F-8CA3-C7BC2DDF5B55}" srcId="{7B110FF3-AF5E-44E5-83F1-3108FE4533EE}" destId="{55277D62-A658-4F42-89B3-5F47343D13EE}" srcOrd="1" destOrd="0" parTransId="{40B572C4-B2B6-4BB4-B183-5211D90DC866}" sibTransId="{AFAF2CDB-8406-4961-B5AF-FEAD9A374148}"/>
    <dgm:cxn modelId="{241E94A0-1297-424D-AC72-D754671D44D4}" type="presOf" srcId="{A5CDCBDD-96A3-4F7A-AEA2-AF9F7AFAA8C5}" destId="{5C0F958B-9877-46F3-81D5-251140FAAA57}" srcOrd="0" destOrd="0" presId="urn:microsoft.com/office/officeart/2005/8/layout/chevron1"/>
    <dgm:cxn modelId="{F0895AB6-CCEF-4D35-8C88-0B4EACE4AAE0}" type="presOf" srcId="{9E93EE86-783F-401E-BD03-B562BF295527}" destId="{1032BC4F-A414-43AD-9057-3B40206D8228}" srcOrd="0" destOrd="0" presId="urn:microsoft.com/office/officeart/2005/8/layout/chevron1"/>
    <dgm:cxn modelId="{65D882BB-0144-4F01-A8FB-1BB3F9B910E3}" srcId="{90C9F431-213F-4BF2-AF8B-6E7FBF9D7D14}" destId="{7B110FF3-AF5E-44E5-83F1-3108FE4533EE}" srcOrd="0" destOrd="0" parTransId="{299ECEDA-C746-4401-893D-55680565C558}" sibTransId="{1B16FE37-1C4F-4B65-B7B8-6D5BF05B9751}"/>
    <dgm:cxn modelId="{222FE4BB-216D-4EFD-8FD0-0119E30E1FCC}" type="presOf" srcId="{90C9F431-213F-4BF2-AF8B-6E7FBF9D7D14}" destId="{5DA8E800-62A4-47A2-AC91-000FF8F0B1A6}" srcOrd="0" destOrd="0" presId="urn:microsoft.com/office/officeart/2005/8/layout/chevron1"/>
    <dgm:cxn modelId="{226A54CE-D33F-4A4B-AC94-06EBFB4F675E}" type="presOf" srcId="{A264EA23-390B-4DA8-B980-CE3B2CE6E156}" destId="{C63E9502-1D1B-458E-9F50-C84DA13626BF}" srcOrd="0" destOrd="0" presId="urn:microsoft.com/office/officeart/2005/8/layout/chevron1"/>
    <dgm:cxn modelId="{464AFBE8-8EFD-4E32-99B3-29FC818A73FE}" type="presOf" srcId="{24BAA9DD-E8B8-4AB3-9790-B501E0A5D970}" destId="{732702BF-4A09-475B-AD96-F5141C3F33DC}" srcOrd="0" destOrd="0" presId="urn:microsoft.com/office/officeart/2005/8/layout/chevron1"/>
    <dgm:cxn modelId="{2C696BEF-E14B-493E-A4B8-FAA9F36986DB}" srcId="{24BAA9DD-E8B8-4AB3-9790-B501E0A5D970}" destId="{A5CDCBDD-96A3-4F7A-AEA2-AF9F7AFAA8C5}" srcOrd="0" destOrd="0" parTransId="{26F5D520-E74C-4D72-BBB9-14C2639D32B0}" sibTransId="{5D6D3ECE-8DBE-45D8-A5FF-18027A6D625B}"/>
    <dgm:cxn modelId="{00AC5AF6-0B11-45D7-9726-998018AE7B5C}" srcId="{7B110FF3-AF5E-44E5-83F1-3108FE4533EE}" destId="{CB9FF94E-8684-4CA8-8625-429DDE32FCAE}" srcOrd="0" destOrd="0" parTransId="{88B96727-0DC5-4870-B766-C64BC3FE2202}" sibTransId="{37C58904-1CFB-444D-844B-A3878AC61D26}"/>
    <dgm:cxn modelId="{845DD4A1-4B07-4ECB-AC86-017D4AA57C28}" type="presParOf" srcId="{5DA8E800-62A4-47A2-AC91-000FF8F0B1A6}" destId="{3951C60B-C1A9-42E1-8A97-4586026D8D9D}" srcOrd="0" destOrd="0" presId="urn:microsoft.com/office/officeart/2005/8/layout/chevron1"/>
    <dgm:cxn modelId="{20F583D9-9323-4CC3-ACE1-DE375391DA3A}" type="presParOf" srcId="{3951C60B-C1A9-42E1-8A97-4586026D8D9D}" destId="{47CB8A21-8622-4D46-846B-7439AC58F753}" srcOrd="0" destOrd="0" presId="urn:microsoft.com/office/officeart/2005/8/layout/chevron1"/>
    <dgm:cxn modelId="{0BAD39AB-6125-4CCB-9A88-41B14CA54618}" type="presParOf" srcId="{3951C60B-C1A9-42E1-8A97-4586026D8D9D}" destId="{8E0E6F88-A04A-4DD0-878A-07C4C9E14240}" srcOrd="1" destOrd="0" presId="urn:microsoft.com/office/officeart/2005/8/layout/chevron1"/>
    <dgm:cxn modelId="{67C45EAB-3CEC-49D2-8D29-EBC2E7C65A58}" type="presParOf" srcId="{5DA8E800-62A4-47A2-AC91-000FF8F0B1A6}" destId="{21F0D8EA-125F-4B12-80D8-572B7625DB5C}" srcOrd="1" destOrd="0" presId="urn:microsoft.com/office/officeart/2005/8/layout/chevron1"/>
    <dgm:cxn modelId="{7F04FBA2-4AE9-4A45-A5B5-DA0896926D1E}" type="presParOf" srcId="{5DA8E800-62A4-47A2-AC91-000FF8F0B1A6}" destId="{D1C401AF-79FA-4761-9D9E-3194824B4FD5}" srcOrd="2" destOrd="0" presId="urn:microsoft.com/office/officeart/2005/8/layout/chevron1"/>
    <dgm:cxn modelId="{947533F6-2647-4A1E-B2E9-75CF97482406}" type="presParOf" srcId="{D1C401AF-79FA-4761-9D9E-3194824B4FD5}" destId="{732702BF-4A09-475B-AD96-F5141C3F33DC}" srcOrd="0" destOrd="0" presId="urn:microsoft.com/office/officeart/2005/8/layout/chevron1"/>
    <dgm:cxn modelId="{337F2C6F-1AC6-4A7F-B8DC-5EDAC6863FA5}" type="presParOf" srcId="{D1C401AF-79FA-4761-9D9E-3194824B4FD5}" destId="{5C0F958B-9877-46F3-81D5-251140FAAA57}" srcOrd="1" destOrd="0" presId="urn:microsoft.com/office/officeart/2005/8/layout/chevron1"/>
    <dgm:cxn modelId="{4C6B065A-C4C0-4089-9164-02ACDEA98496}" type="presParOf" srcId="{5DA8E800-62A4-47A2-AC91-000FF8F0B1A6}" destId="{431BCCE0-AA1F-443A-9683-96F9B12DE8C9}" srcOrd="3" destOrd="0" presId="urn:microsoft.com/office/officeart/2005/8/layout/chevron1"/>
    <dgm:cxn modelId="{C238665B-2213-45E2-A36E-5EC610C1F5DA}" type="presParOf" srcId="{5DA8E800-62A4-47A2-AC91-000FF8F0B1A6}" destId="{4364A3CC-AC4F-4D21-A1F0-B77DEB88936C}" srcOrd="4" destOrd="0" presId="urn:microsoft.com/office/officeart/2005/8/layout/chevron1"/>
    <dgm:cxn modelId="{E7161DF6-2045-4798-BCE8-6A7648F49274}" type="presParOf" srcId="{4364A3CC-AC4F-4D21-A1F0-B77DEB88936C}" destId="{5437F893-58F2-4DFA-94E1-405A829AE8D2}" srcOrd="0" destOrd="0" presId="urn:microsoft.com/office/officeart/2005/8/layout/chevron1"/>
    <dgm:cxn modelId="{112A3629-61C0-4BE2-89D1-D23740DB5AC0}" type="presParOf" srcId="{4364A3CC-AC4F-4D21-A1F0-B77DEB88936C}" destId="{C63E9502-1D1B-458E-9F50-C84DA13626BF}" srcOrd="1" destOrd="0" presId="urn:microsoft.com/office/officeart/2005/8/layout/chevron1"/>
    <dgm:cxn modelId="{A4E99864-6EC4-4A08-A35A-3BFF703A9A06}" type="presParOf" srcId="{5DA8E800-62A4-47A2-AC91-000FF8F0B1A6}" destId="{57258255-41FC-45F4-83F9-45731FF5B056}" srcOrd="5" destOrd="0" presId="urn:microsoft.com/office/officeart/2005/8/layout/chevron1"/>
    <dgm:cxn modelId="{CCA12B83-236D-43BE-8852-3950F93A61DE}" type="presParOf" srcId="{5DA8E800-62A4-47A2-AC91-000FF8F0B1A6}" destId="{F7F7490F-C83A-4C9E-83C7-65E747FD4805}" srcOrd="6" destOrd="0" presId="urn:microsoft.com/office/officeart/2005/8/layout/chevron1"/>
    <dgm:cxn modelId="{D55A132B-ECCD-4DFB-ADE1-258119BCCFFC}" type="presParOf" srcId="{F7F7490F-C83A-4C9E-83C7-65E747FD4805}" destId="{1032BC4F-A414-43AD-9057-3B40206D8228}" srcOrd="0" destOrd="0" presId="urn:microsoft.com/office/officeart/2005/8/layout/chevron1"/>
    <dgm:cxn modelId="{C20D6BB7-AD41-4C2D-BACC-EA61831A304F}" type="presParOf" srcId="{F7F7490F-C83A-4C9E-83C7-65E747FD4805}" destId="{D6D9BA05-0E2E-4F1B-BD78-B4771B254EE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675E41-2F98-4850-9D7F-DD4D5D8643B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52061D4-F02A-405E-8B2F-980291E2015D}">
      <dgm:prSet custT="1"/>
      <dgm:spPr/>
      <dgm:t>
        <a:bodyPr/>
        <a:lstStyle/>
        <a:p>
          <a:endParaRPr lang="ru-RU" sz="1200" dirty="0">
            <a:latin typeface="Bookman Old Style" panose="02050604050505020204" pitchFamily="18" charset="0"/>
          </a:endParaRPr>
        </a:p>
      </dgm:t>
    </dgm:pt>
    <dgm:pt modelId="{7BC88E36-9667-458D-9DBD-74954FC58CAC}" type="parTrans" cxnId="{2E166491-7886-4585-8161-F867A05BEFD9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98102688-2CEF-4C94-B379-C48E37EF31D9}" type="sibTrans" cxnId="{2E166491-7886-4585-8161-F867A05BEFD9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A768E8C0-789D-4B52-B8D4-76290AF815A4}">
      <dgm:prSet custT="1"/>
      <dgm:spPr/>
      <dgm:t>
        <a:bodyPr/>
        <a:lstStyle/>
        <a:p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Перелік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підручників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рекомендованих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МОН України</a:t>
          </a:r>
          <a:r>
            <a:rPr lang="uk-UA" sz="1200" b="0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ru-RU" sz="12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6267580-A2E4-4EB9-8D66-B160701FCA4F}" type="parTrans" cxnId="{D842A940-ACAC-48AD-92D7-49D5A39CD697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FAE759E7-18E2-4E15-AD14-52DAF8F35FAE}" type="sibTrans" cxnId="{D842A940-ACAC-48AD-92D7-49D5A39CD697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F3D68630-23CC-4683-A95A-36ABCA7AE110}">
      <dgm:prSet custT="1"/>
      <dgm:spPr/>
      <dgm:t>
        <a:bodyPr/>
        <a:lstStyle/>
        <a:p>
          <a:r>
            <a:rPr lang="uk-UA" sz="1200" b="0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rPr>
            <a:t>Нормативні документи, що регламентують оформлення кабінетів</a:t>
          </a:r>
          <a:endParaRPr lang="ru-RU" sz="1200" dirty="0"/>
        </a:p>
      </dgm:t>
    </dgm:pt>
    <dgm:pt modelId="{19944648-D362-4C10-A1E3-D446A1CDD8F2}" type="parTrans" cxnId="{44C5533D-13E5-4391-BBD0-42D3AE1CAF08}">
      <dgm:prSet/>
      <dgm:spPr/>
      <dgm:t>
        <a:bodyPr/>
        <a:lstStyle/>
        <a:p>
          <a:endParaRPr lang="ru-RU" sz="1200"/>
        </a:p>
      </dgm:t>
    </dgm:pt>
    <dgm:pt modelId="{787A9F5D-A8AF-4A6B-B562-C7686D354EF8}" type="sibTrans" cxnId="{44C5533D-13E5-4391-BBD0-42D3AE1CAF08}">
      <dgm:prSet/>
      <dgm:spPr/>
      <dgm:t>
        <a:bodyPr/>
        <a:lstStyle/>
        <a:p>
          <a:endParaRPr lang="ru-RU" sz="1200"/>
        </a:p>
      </dgm:t>
    </dgm:pt>
    <dgm:pt modelId="{8E84D7A8-04DF-4ABB-BF43-A2D8DC004855}" type="pres">
      <dgm:prSet presAssocID="{80675E41-2F98-4850-9D7F-DD4D5D8643BC}" presName="Name0" presStyleCnt="0">
        <dgm:presLayoutVars>
          <dgm:dir/>
          <dgm:resizeHandles val="exact"/>
        </dgm:presLayoutVars>
      </dgm:prSet>
      <dgm:spPr/>
    </dgm:pt>
    <dgm:pt modelId="{4B7F059E-7F0A-4109-97D3-A3F3F6FEB2E5}" type="pres">
      <dgm:prSet presAssocID="{E52061D4-F02A-405E-8B2F-980291E2015D}" presName="composite" presStyleCnt="0"/>
      <dgm:spPr/>
    </dgm:pt>
    <dgm:pt modelId="{97CA02B3-39D2-4549-AB90-AED2308D4241}" type="pres">
      <dgm:prSet presAssocID="{E52061D4-F02A-405E-8B2F-980291E2015D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FC7E5D1-4156-43CE-9603-D47879BCE4D0}" type="pres">
      <dgm:prSet presAssocID="{E52061D4-F02A-405E-8B2F-980291E2015D}" presName="wedgeRectCallout1" presStyleLbl="node1" presStyleIdx="0" presStyleCnt="3">
        <dgm:presLayoutVars>
          <dgm:bulletEnabled val="1"/>
        </dgm:presLayoutVars>
      </dgm:prSet>
      <dgm:spPr/>
    </dgm:pt>
    <dgm:pt modelId="{D800CEE9-8A3B-4ED9-95F4-7D83208763F6}" type="pres">
      <dgm:prSet presAssocID="{98102688-2CEF-4C94-B379-C48E37EF31D9}" presName="sibTrans" presStyleCnt="0"/>
      <dgm:spPr/>
    </dgm:pt>
    <dgm:pt modelId="{16A93F86-8C8F-4235-99D8-66D596C90A1E}" type="pres">
      <dgm:prSet presAssocID="{A768E8C0-789D-4B52-B8D4-76290AF815A4}" presName="composite" presStyleCnt="0"/>
      <dgm:spPr/>
    </dgm:pt>
    <dgm:pt modelId="{75193D33-F543-43CA-AAA0-B5A915E240E1}" type="pres">
      <dgm:prSet presAssocID="{A768E8C0-789D-4B52-B8D4-76290AF815A4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2" r="-6902"/>
          </a:stretch>
        </a:blipFill>
      </dgm:spPr>
    </dgm:pt>
    <dgm:pt modelId="{113FCA0D-5834-4AA0-9ABE-D5864A9320F4}" type="pres">
      <dgm:prSet presAssocID="{A768E8C0-789D-4B52-B8D4-76290AF815A4}" presName="wedgeRectCallout1" presStyleLbl="node1" presStyleIdx="1" presStyleCnt="3">
        <dgm:presLayoutVars>
          <dgm:bulletEnabled val="1"/>
        </dgm:presLayoutVars>
      </dgm:prSet>
      <dgm:spPr/>
    </dgm:pt>
    <dgm:pt modelId="{B1CC9891-850A-4705-875A-942852E794D9}" type="pres">
      <dgm:prSet presAssocID="{FAE759E7-18E2-4E15-AD14-52DAF8F35FAE}" presName="sibTrans" presStyleCnt="0"/>
      <dgm:spPr/>
    </dgm:pt>
    <dgm:pt modelId="{B0EF4D35-627E-4DB1-A3C5-7E31198E4C55}" type="pres">
      <dgm:prSet presAssocID="{F3D68630-23CC-4683-A95A-36ABCA7AE110}" presName="composite" presStyleCnt="0"/>
      <dgm:spPr/>
    </dgm:pt>
    <dgm:pt modelId="{B6AD7DED-8C04-474F-865D-47D49F7E61A3}" type="pres">
      <dgm:prSet presAssocID="{F3D68630-23CC-4683-A95A-36ABCA7AE110}" presName="rect1" presStyleLbl="b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3" t="-3252" r="-8203" b="3252"/>
          </a:stretch>
        </a:blipFill>
      </dgm:spPr>
    </dgm:pt>
    <dgm:pt modelId="{2D341CA1-65FD-432E-A927-A25CDF96C494}" type="pres">
      <dgm:prSet presAssocID="{F3D68630-23CC-4683-A95A-36ABCA7AE110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B80E506-0B44-4197-93CF-36EF6E96A29A}" type="presOf" srcId="{80675E41-2F98-4850-9D7F-DD4D5D8643BC}" destId="{8E84D7A8-04DF-4ABB-BF43-A2D8DC004855}" srcOrd="0" destOrd="0" presId="urn:microsoft.com/office/officeart/2008/layout/BendingPictureCaptionList"/>
    <dgm:cxn modelId="{44C5533D-13E5-4391-BBD0-42D3AE1CAF08}" srcId="{80675E41-2F98-4850-9D7F-DD4D5D8643BC}" destId="{F3D68630-23CC-4683-A95A-36ABCA7AE110}" srcOrd="2" destOrd="0" parTransId="{19944648-D362-4C10-A1E3-D446A1CDD8F2}" sibTransId="{787A9F5D-A8AF-4A6B-B562-C7686D354EF8}"/>
    <dgm:cxn modelId="{D842A940-ACAC-48AD-92D7-49D5A39CD697}" srcId="{80675E41-2F98-4850-9D7F-DD4D5D8643BC}" destId="{A768E8C0-789D-4B52-B8D4-76290AF815A4}" srcOrd="1" destOrd="0" parTransId="{B6267580-A2E4-4EB9-8D66-B160701FCA4F}" sibTransId="{FAE759E7-18E2-4E15-AD14-52DAF8F35FAE}"/>
    <dgm:cxn modelId="{23D1EA67-9447-4017-A245-BAD4A33F2AAA}" type="presOf" srcId="{E52061D4-F02A-405E-8B2F-980291E2015D}" destId="{CFC7E5D1-4156-43CE-9603-D47879BCE4D0}" srcOrd="0" destOrd="0" presId="urn:microsoft.com/office/officeart/2008/layout/BendingPictureCaptionList"/>
    <dgm:cxn modelId="{279C5254-C32E-44B2-BDB5-7A880467AF56}" type="presOf" srcId="{F3D68630-23CC-4683-A95A-36ABCA7AE110}" destId="{2D341CA1-65FD-432E-A927-A25CDF96C494}" srcOrd="0" destOrd="0" presId="urn:microsoft.com/office/officeart/2008/layout/BendingPictureCaptionList"/>
    <dgm:cxn modelId="{2E166491-7886-4585-8161-F867A05BEFD9}" srcId="{80675E41-2F98-4850-9D7F-DD4D5D8643BC}" destId="{E52061D4-F02A-405E-8B2F-980291E2015D}" srcOrd="0" destOrd="0" parTransId="{7BC88E36-9667-458D-9DBD-74954FC58CAC}" sibTransId="{98102688-2CEF-4C94-B379-C48E37EF31D9}"/>
    <dgm:cxn modelId="{54DB30B8-E79C-4854-B19E-993B9E9A9233}" type="presOf" srcId="{A768E8C0-789D-4B52-B8D4-76290AF815A4}" destId="{113FCA0D-5834-4AA0-9ABE-D5864A9320F4}" srcOrd="0" destOrd="0" presId="urn:microsoft.com/office/officeart/2008/layout/BendingPictureCaptionList"/>
    <dgm:cxn modelId="{4969465E-9C68-4916-A28A-EC4EFA378126}" type="presParOf" srcId="{8E84D7A8-04DF-4ABB-BF43-A2D8DC004855}" destId="{4B7F059E-7F0A-4109-97D3-A3F3F6FEB2E5}" srcOrd="0" destOrd="0" presId="urn:microsoft.com/office/officeart/2008/layout/BendingPictureCaptionList"/>
    <dgm:cxn modelId="{D37D6D14-C87C-4FFD-B82E-EB7EEB25CCC4}" type="presParOf" srcId="{4B7F059E-7F0A-4109-97D3-A3F3F6FEB2E5}" destId="{97CA02B3-39D2-4549-AB90-AED2308D4241}" srcOrd="0" destOrd="0" presId="urn:microsoft.com/office/officeart/2008/layout/BendingPictureCaptionList"/>
    <dgm:cxn modelId="{3B83D0FE-A081-44C9-9CC8-7FA342B5DDB8}" type="presParOf" srcId="{4B7F059E-7F0A-4109-97D3-A3F3F6FEB2E5}" destId="{CFC7E5D1-4156-43CE-9603-D47879BCE4D0}" srcOrd="1" destOrd="0" presId="urn:microsoft.com/office/officeart/2008/layout/BendingPictureCaptionList"/>
    <dgm:cxn modelId="{E93E6F34-53C9-4EF2-A9EB-71DB432AEBAD}" type="presParOf" srcId="{8E84D7A8-04DF-4ABB-BF43-A2D8DC004855}" destId="{D800CEE9-8A3B-4ED9-95F4-7D83208763F6}" srcOrd="1" destOrd="0" presId="urn:microsoft.com/office/officeart/2008/layout/BendingPictureCaptionList"/>
    <dgm:cxn modelId="{DE54E73D-22AB-461C-8B3C-C9B4E9C12DA0}" type="presParOf" srcId="{8E84D7A8-04DF-4ABB-BF43-A2D8DC004855}" destId="{16A93F86-8C8F-4235-99D8-66D596C90A1E}" srcOrd="2" destOrd="0" presId="urn:microsoft.com/office/officeart/2008/layout/BendingPictureCaptionList"/>
    <dgm:cxn modelId="{2E1B81C7-D159-43CB-BEB1-D572DED012ED}" type="presParOf" srcId="{16A93F86-8C8F-4235-99D8-66D596C90A1E}" destId="{75193D33-F543-43CA-AAA0-B5A915E240E1}" srcOrd="0" destOrd="0" presId="urn:microsoft.com/office/officeart/2008/layout/BendingPictureCaptionList"/>
    <dgm:cxn modelId="{6C8781A7-81EC-4E7A-9296-7B05B2875C80}" type="presParOf" srcId="{16A93F86-8C8F-4235-99D8-66D596C90A1E}" destId="{113FCA0D-5834-4AA0-9ABE-D5864A9320F4}" srcOrd="1" destOrd="0" presId="urn:microsoft.com/office/officeart/2008/layout/BendingPictureCaptionList"/>
    <dgm:cxn modelId="{75260CE2-073C-4E6A-8228-32A636C9DB8A}" type="presParOf" srcId="{8E84D7A8-04DF-4ABB-BF43-A2D8DC004855}" destId="{B1CC9891-850A-4705-875A-942852E794D9}" srcOrd="3" destOrd="0" presId="urn:microsoft.com/office/officeart/2008/layout/BendingPictureCaptionList"/>
    <dgm:cxn modelId="{3CE04B8E-4287-42CF-A56E-2F952236D3B6}" type="presParOf" srcId="{8E84D7A8-04DF-4ABB-BF43-A2D8DC004855}" destId="{B0EF4D35-627E-4DB1-A3C5-7E31198E4C55}" srcOrd="4" destOrd="0" presId="urn:microsoft.com/office/officeart/2008/layout/BendingPictureCaptionList"/>
    <dgm:cxn modelId="{8F161920-EA52-4CBF-9D87-5BED3A7B3C1F}" type="presParOf" srcId="{B0EF4D35-627E-4DB1-A3C5-7E31198E4C55}" destId="{B6AD7DED-8C04-474F-865D-47D49F7E61A3}" srcOrd="0" destOrd="0" presId="urn:microsoft.com/office/officeart/2008/layout/BendingPictureCaptionList"/>
    <dgm:cxn modelId="{5B340E5B-CB05-4530-A222-540F3FD5B1F0}" type="presParOf" srcId="{B0EF4D35-627E-4DB1-A3C5-7E31198E4C55}" destId="{2D341CA1-65FD-432E-A927-A25CDF96C49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675E41-2F98-4850-9D7F-DD4D5D8643B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52061D4-F02A-405E-8B2F-980291E2015D}">
      <dgm:prSet custT="1"/>
      <dgm:spPr/>
      <dgm:t>
        <a:bodyPr/>
        <a:lstStyle/>
        <a:p>
          <a:endParaRPr lang="ru-RU" sz="1200" dirty="0">
            <a:latin typeface="Bookman Old Style" panose="02050604050505020204" pitchFamily="18" charset="0"/>
          </a:endParaRPr>
        </a:p>
      </dgm:t>
    </dgm:pt>
    <dgm:pt modelId="{7BC88E36-9667-458D-9DBD-74954FC58CAC}" type="parTrans" cxnId="{2E166491-7886-4585-8161-F867A05BEFD9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98102688-2CEF-4C94-B379-C48E37EF31D9}" type="sibTrans" cxnId="{2E166491-7886-4585-8161-F867A05BEFD9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A768E8C0-789D-4B52-B8D4-76290AF815A4}">
      <dgm:prSet custT="1"/>
      <dgm:spPr/>
      <dgm:t>
        <a:bodyPr/>
        <a:lstStyle/>
        <a:p>
          <a:r>
            <a:rPr lang="ru-RU" sz="1200" b="0" dirty="0" err="1">
              <a:solidFill>
                <a:srgbClr val="002060"/>
              </a:solidFill>
              <a:latin typeface="Bookman Old Style" panose="02050604050505020204" pitchFamily="18" charset="0"/>
            </a:rPr>
            <a:t>Перелік</a:t>
          </a:r>
          <a:r>
            <a:rPr lang="ru-RU" sz="1200" b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0" dirty="0" err="1">
              <a:solidFill>
                <a:srgbClr val="002060"/>
              </a:solidFill>
              <a:latin typeface="Bookman Old Style" panose="02050604050505020204" pitchFamily="18" charset="0"/>
            </a:rPr>
            <a:t>підручників</a:t>
          </a:r>
          <a:r>
            <a:rPr lang="ru-RU" sz="1200" b="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b="0" dirty="0" err="1">
              <a:solidFill>
                <a:srgbClr val="002060"/>
              </a:solidFill>
              <a:latin typeface="Bookman Old Style" panose="02050604050505020204" pitchFamily="18" charset="0"/>
            </a:rPr>
            <a:t>рекомендованих</a:t>
          </a:r>
          <a:r>
            <a:rPr lang="ru-RU" sz="1200" b="0" dirty="0">
              <a:solidFill>
                <a:srgbClr val="002060"/>
              </a:solidFill>
              <a:latin typeface="Bookman Old Style" panose="02050604050505020204" pitchFamily="18" charset="0"/>
            </a:rPr>
            <a:t> МОН України</a:t>
          </a:r>
        </a:p>
        <a:p>
          <a:endParaRPr lang="ru-RU" sz="12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6267580-A2E4-4EB9-8D66-B160701FCA4F}" type="parTrans" cxnId="{D842A940-ACAC-48AD-92D7-49D5A39CD697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FAE759E7-18E2-4E15-AD14-52DAF8F35FAE}" type="sibTrans" cxnId="{D842A940-ACAC-48AD-92D7-49D5A39CD697}">
      <dgm:prSet/>
      <dgm:spPr/>
      <dgm:t>
        <a:bodyPr/>
        <a:lstStyle/>
        <a:p>
          <a:endParaRPr lang="ru-RU" sz="1200">
            <a:latin typeface="Bookman Old Style" panose="02050604050505020204" pitchFamily="18" charset="0"/>
          </a:endParaRPr>
        </a:p>
      </dgm:t>
    </dgm:pt>
    <dgm:pt modelId="{F3D68630-23CC-4683-A95A-36ABCA7AE110}">
      <dgm:prSet custT="1"/>
      <dgm:spPr/>
      <dgm:t>
        <a:bodyPr/>
        <a:lstStyle/>
        <a:p>
          <a:r>
            <a:rPr lang="uk-UA" sz="1200" b="0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rPr>
            <a:t>Нормативні документи, що регламентують оформлення кабінетів </a:t>
          </a:r>
          <a:endParaRPr lang="ru-RU" sz="1200" dirty="0"/>
        </a:p>
      </dgm:t>
    </dgm:pt>
    <dgm:pt modelId="{19944648-D362-4C10-A1E3-D446A1CDD8F2}" type="parTrans" cxnId="{44C5533D-13E5-4391-BBD0-42D3AE1CAF08}">
      <dgm:prSet/>
      <dgm:spPr/>
      <dgm:t>
        <a:bodyPr/>
        <a:lstStyle/>
        <a:p>
          <a:endParaRPr lang="ru-RU" sz="1200"/>
        </a:p>
      </dgm:t>
    </dgm:pt>
    <dgm:pt modelId="{787A9F5D-A8AF-4A6B-B562-C7686D354EF8}" type="sibTrans" cxnId="{44C5533D-13E5-4391-BBD0-42D3AE1CAF08}">
      <dgm:prSet/>
      <dgm:spPr/>
      <dgm:t>
        <a:bodyPr/>
        <a:lstStyle/>
        <a:p>
          <a:endParaRPr lang="ru-RU" sz="1200"/>
        </a:p>
      </dgm:t>
    </dgm:pt>
    <dgm:pt modelId="{8E84D7A8-04DF-4ABB-BF43-A2D8DC004855}" type="pres">
      <dgm:prSet presAssocID="{80675E41-2F98-4850-9D7F-DD4D5D8643BC}" presName="Name0" presStyleCnt="0">
        <dgm:presLayoutVars>
          <dgm:dir/>
          <dgm:resizeHandles val="exact"/>
        </dgm:presLayoutVars>
      </dgm:prSet>
      <dgm:spPr/>
    </dgm:pt>
    <dgm:pt modelId="{4B7F059E-7F0A-4109-97D3-A3F3F6FEB2E5}" type="pres">
      <dgm:prSet presAssocID="{E52061D4-F02A-405E-8B2F-980291E2015D}" presName="composite" presStyleCnt="0"/>
      <dgm:spPr/>
    </dgm:pt>
    <dgm:pt modelId="{97CA02B3-39D2-4549-AB90-AED2308D4241}" type="pres">
      <dgm:prSet presAssocID="{E52061D4-F02A-405E-8B2F-980291E2015D}" presName="rect1" presStyleLbl="b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209" r="-17791"/>
          </a:stretch>
        </a:blipFill>
      </dgm:spPr>
    </dgm:pt>
    <dgm:pt modelId="{CFC7E5D1-4156-43CE-9603-D47879BCE4D0}" type="pres">
      <dgm:prSet presAssocID="{E52061D4-F02A-405E-8B2F-980291E2015D}" presName="wedgeRectCallout1" presStyleLbl="node1" presStyleIdx="0" presStyleCnt="3">
        <dgm:presLayoutVars>
          <dgm:bulletEnabled val="1"/>
        </dgm:presLayoutVars>
      </dgm:prSet>
      <dgm:spPr/>
    </dgm:pt>
    <dgm:pt modelId="{D800CEE9-8A3B-4ED9-95F4-7D83208763F6}" type="pres">
      <dgm:prSet presAssocID="{98102688-2CEF-4C94-B379-C48E37EF31D9}" presName="sibTrans" presStyleCnt="0"/>
      <dgm:spPr/>
    </dgm:pt>
    <dgm:pt modelId="{16A93F86-8C8F-4235-99D8-66D596C90A1E}" type="pres">
      <dgm:prSet presAssocID="{A768E8C0-789D-4B52-B8D4-76290AF815A4}" presName="composite" presStyleCnt="0"/>
      <dgm:spPr/>
    </dgm:pt>
    <dgm:pt modelId="{75193D33-F543-43CA-AAA0-B5A915E240E1}" type="pres">
      <dgm:prSet presAssocID="{A768E8C0-789D-4B52-B8D4-76290AF815A4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2" r="-6902"/>
          </a:stretch>
        </a:blipFill>
      </dgm:spPr>
    </dgm:pt>
    <dgm:pt modelId="{113FCA0D-5834-4AA0-9ABE-D5864A9320F4}" type="pres">
      <dgm:prSet presAssocID="{A768E8C0-789D-4B52-B8D4-76290AF815A4}" presName="wedgeRectCallout1" presStyleLbl="node1" presStyleIdx="1" presStyleCnt="3">
        <dgm:presLayoutVars>
          <dgm:bulletEnabled val="1"/>
        </dgm:presLayoutVars>
      </dgm:prSet>
      <dgm:spPr/>
    </dgm:pt>
    <dgm:pt modelId="{B1CC9891-850A-4705-875A-942852E794D9}" type="pres">
      <dgm:prSet presAssocID="{FAE759E7-18E2-4E15-AD14-52DAF8F35FAE}" presName="sibTrans" presStyleCnt="0"/>
      <dgm:spPr/>
    </dgm:pt>
    <dgm:pt modelId="{B0EF4D35-627E-4DB1-A3C5-7E31198E4C55}" type="pres">
      <dgm:prSet presAssocID="{F3D68630-23CC-4683-A95A-36ABCA7AE110}" presName="composite" presStyleCnt="0"/>
      <dgm:spPr/>
    </dgm:pt>
    <dgm:pt modelId="{B6AD7DED-8C04-474F-865D-47D49F7E61A3}" type="pres">
      <dgm:prSet presAssocID="{F3D68630-23CC-4683-A95A-36ABCA7AE110}" presName="rect1" presStyleLbl="b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2" r="-6902"/>
          </a:stretch>
        </a:blipFill>
      </dgm:spPr>
    </dgm:pt>
    <dgm:pt modelId="{2D341CA1-65FD-432E-A927-A25CDF96C494}" type="pres">
      <dgm:prSet presAssocID="{F3D68630-23CC-4683-A95A-36ABCA7AE110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B80E506-0B44-4197-93CF-36EF6E96A29A}" type="presOf" srcId="{80675E41-2F98-4850-9D7F-DD4D5D8643BC}" destId="{8E84D7A8-04DF-4ABB-BF43-A2D8DC004855}" srcOrd="0" destOrd="0" presId="urn:microsoft.com/office/officeart/2008/layout/BendingPictureCaptionList"/>
    <dgm:cxn modelId="{44C5533D-13E5-4391-BBD0-42D3AE1CAF08}" srcId="{80675E41-2F98-4850-9D7F-DD4D5D8643BC}" destId="{F3D68630-23CC-4683-A95A-36ABCA7AE110}" srcOrd="2" destOrd="0" parTransId="{19944648-D362-4C10-A1E3-D446A1CDD8F2}" sibTransId="{787A9F5D-A8AF-4A6B-B562-C7686D354EF8}"/>
    <dgm:cxn modelId="{D842A940-ACAC-48AD-92D7-49D5A39CD697}" srcId="{80675E41-2F98-4850-9D7F-DD4D5D8643BC}" destId="{A768E8C0-789D-4B52-B8D4-76290AF815A4}" srcOrd="1" destOrd="0" parTransId="{B6267580-A2E4-4EB9-8D66-B160701FCA4F}" sibTransId="{FAE759E7-18E2-4E15-AD14-52DAF8F35FAE}"/>
    <dgm:cxn modelId="{23D1EA67-9447-4017-A245-BAD4A33F2AAA}" type="presOf" srcId="{E52061D4-F02A-405E-8B2F-980291E2015D}" destId="{CFC7E5D1-4156-43CE-9603-D47879BCE4D0}" srcOrd="0" destOrd="0" presId="urn:microsoft.com/office/officeart/2008/layout/BendingPictureCaptionList"/>
    <dgm:cxn modelId="{279C5254-C32E-44B2-BDB5-7A880467AF56}" type="presOf" srcId="{F3D68630-23CC-4683-A95A-36ABCA7AE110}" destId="{2D341CA1-65FD-432E-A927-A25CDF96C494}" srcOrd="0" destOrd="0" presId="urn:microsoft.com/office/officeart/2008/layout/BendingPictureCaptionList"/>
    <dgm:cxn modelId="{2E166491-7886-4585-8161-F867A05BEFD9}" srcId="{80675E41-2F98-4850-9D7F-DD4D5D8643BC}" destId="{E52061D4-F02A-405E-8B2F-980291E2015D}" srcOrd="0" destOrd="0" parTransId="{7BC88E36-9667-458D-9DBD-74954FC58CAC}" sibTransId="{98102688-2CEF-4C94-B379-C48E37EF31D9}"/>
    <dgm:cxn modelId="{54DB30B8-E79C-4854-B19E-993B9E9A9233}" type="presOf" srcId="{A768E8C0-789D-4B52-B8D4-76290AF815A4}" destId="{113FCA0D-5834-4AA0-9ABE-D5864A9320F4}" srcOrd="0" destOrd="0" presId="urn:microsoft.com/office/officeart/2008/layout/BendingPictureCaptionList"/>
    <dgm:cxn modelId="{4969465E-9C68-4916-A28A-EC4EFA378126}" type="presParOf" srcId="{8E84D7A8-04DF-4ABB-BF43-A2D8DC004855}" destId="{4B7F059E-7F0A-4109-97D3-A3F3F6FEB2E5}" srcOrd="0" destOrd="0" presId="urn:microsoft.com/office/officeart/2008/layout/BendingPictureCaptionList"/>
    <dgm:cxn modelId="{D37D6D14-C87C-4FFD-B82E-EB7EEB25CCC4}" type="presParOf" srcId="{4B7F059E-7F0A-4109-97D3-A3F3F6FEB2E5}" destId="{97CA02B3-39D2-4549-AB90-AED2308D4241}" srcOrd="0" destOrd="0" presId="urn:microsoft.com/office/officeart/2008/layout/BendingPictureCaptionList"/>
    <dgm:cxn modelId="{3B83D0FE-A081-44C9-9CC8-7FA342B5DDB8}" type="presParOf" srcId="{4B7F059E-7F0A-4109-97D3-A3F3F6FEB2E5}" destId="{CFC7E5D1-4156-43CE-9603-D47879BCE4D0}" srcOrd="1" destOrd="0" presId="urn:microsoft.com/office/officeart/2008/layout/BendingPictureCaptionList"/>
    <dgm:cxn modelId="{E93E6F34-53C9-4EF2-A9EB-71DB432AEBAD}" type="presParOf" srcId="{8E84D7A8-04DF-4ABB-BF43-A2D8DC004855}" destId="{D800CEE9-8A3B-4ED9-95F4-7D83208763F6}" srcOrd="1" destOrd="0" presId="urn:microsoft.com/office/officeart/2008/layout/BendingPictureCaptionList"/>
    <dgm:cxn modelId="{DE54E73D-22AB-461C-8B3C-C9B4E9C12DA0}" type="presParOf" srcId="{8E84D7A8-04DF-4ABB-BF43-A2D8DC004855}" destId="{16A93F86-8C8F-4235-99D8-66D596C90A1E}" srcOrd="2" destOrd="0" presId="urn:microsoft.com/office/officeart/2008/layout/BendingPictureCaptionList"/>
    <dgm:cxn modelId="{2E1B81C7-D159-43CB-BEB1-D572DED012ED}" type="presParOf" srcId="{16A93F86-8C8F-4235-99D8-66D596C90A1E}" destId="{75193D33-F543-43CA-AAA0-B5A915E240E1}" srcOrd="0" destOrd="0" presId="urn:microsoft.com/office/officeart/2008/layout/BendingPictureCaptionList"/>
    <dgm:cxn modelId="{6C8781A7-81EC-4E7A-9296-7B05B2875C80}" type="presParOf" srcId="{16A93F86-8C8F-4235-99D8-66D596C90A1E}" destId="{113FCA0D-5834-4AA0-9ABE-D5864A9320F4}" srcOrd="1" destOrd="0" presId="urn:microsoft.com/office/officeart/2008/layout/BendingPictureCaptionList"/>
    <dgm:cxn modelId="{75260CE2-073C-4E6A-8228-32A636C9DB8A}" type="presParOf" srcId="{8E84D7A8-04DF-4ABB-BF43-A2D8DC004855}" destId="{B1CC9891-850A-4705-875A-942852E794D9}" srcOrd="3" destOrd="0" presId="urn:microsoft.com/office/officeart/2008/layout/BendingPictureCaptionList"/>
    <dgm:cxn modelId="{3CE04B8E-4287-42CF-A56E-2F952236D3B6}" type="presParOf" srcId="{8E84D7A8-04DF-4ABB-BF43-A2D8DC004855}" destId="{B0EF4D35-627E-4DB1-A3C5-7E31198E4C55}" srcOrd="4" destOrd="0" presId="urn:microsoft.com/office/officeart/2008/layout/BendingPictureCaptionList"/>
    <dgm:cxn modelId="{8F161920-EA52-4CBF-9D87-5BED3A7B3C1F}" type="presParOf" srcId="{B0EF4D35-627E-4DB1-A3C5-7E31198E4C55}" destId="{B6AD7DED-8C04-474F-865D-47D49F7E61A3}" srcOrd="0" destOrd="0" presId="urn:microsoft.com/office/officeart/2008/layout/BendingPictureCaptionList"/>
    <dgm:cxn modelId="{5B340E5B-CB05-4530-A222-540F3FD5B1F0}" type="presParOf" srcId="{B0EF4D35-627E-4DB1-A3C5-7E31198E4C55}" destId="{2D341CA1-65FD-432E-A927-A25CDF96C49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419A4E-F9F0-450D-80FD-21F61A8024D4}" type="doc">
      <dgm:prSet loTypeId="urn:microsoft.com/office/officeart/2005/8/layout/bList2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AAFB867-E6C0-473D-9630-DCE89ED05A7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</a:t>
          </a:r>
        </a:p>
        <a:p>
          <a:pPr algn="ctr">
            <a:spcAft>
              <a:spcPts val="0"/>
            </a:spcAft>
          </a:pPr>
          <a:endParaRPr lang="uk-UA" sz="8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algn="ctr">
            <a:spcAft>
              <a:spcPts val="0"/>
            </a:spcAft>
          </a:pPr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від 04.05.2017             № 2.1/12-Г-96</a:t>
          </a:r>
        </a:p>
      </dgm:t>
    </dgm:pt>
    <dgm:pt modelId="{C975F4D6-7452-4C7B-968C-344B7F3F7285}" type="parTrans" cxnId="{F1EE85D1-0288-43B9-97E5-6CB9350E138A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BB7A9B0-7A36-4739-BACF-CEE2026A3D20}" type="sibTrans" cxnId="{F1EE85D1-0288-43B9-97E5-6CB9350E138A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A4E3A3A-D5D9-4273-9BC6-542FF07C8E5A}">
      <dgm:prSet phldrT="[Текст]" custT="1"/>
      <dgm:spPr/>
      <dgm:t>
        <a:bodyPr/>
        <a:lstStyle/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</a:t>
          </a:r>
        </a:p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від 04.05.2017             № 2.1/12-Г-96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57DF7D5-21EA-4C63-8B52-F30338F637C7}" type="parTrans" cxnId="{257917B5-23D7-44A4-9901-F1CE196310A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9FEA19F-B854-4600-8653-246514218211}" type="sibTrans" cxnId="{257917B5-23D7-44A4-9901-F1CE196310A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603282A-5F52-4810-853B-DD29D298F194}">
      <dgm:prSet phldrT="[Текст]" custT="1"/>
      <dgm:spPr/>
      <dgm:t>
        <a:bodyPr/>
        <a:lstStyle/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</a:t>
          </a:r>
        </a:p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від 26.12.2019               № 22.1/12-Г-1205</a:t>
          </a:r>
          <a:endParaRPr lang="ru-RU" sz="8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FA29A083-0AE7-45AB-AC2B-4162E159ADEC}" type="parTrans" cxnId="{B76D6D15-C63D-4F04-B7A3-F1D0FAF45F5E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5C728CA-43AA-4AC0-BEFE-498464DED49B}" type="sibTrans" cxnId="{B76D6D15-C63D-4F04-B7A3-F1D0FAF45F5E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C49BE8C-35D1-4660-BC50-BFCA4D832602}">
      <dgm:prSet phldrT="[Текст]" custT="1"/>
      <dgm:spPr/>
      <dgm:t>
        <a:bodyPr/>
        <a:lstStyle/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</a:t>
          </a:r>
        </a:p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 від 12.11.2019                         № 22.1/12-Г-1058</a:t>
          </a:r>
          <a:endParaRPr lang="ru-RU" sz="8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3169A33D-895D-4BBF-A755-F3DE1E005F7D}" type="parTrans" cxnId="{633D8F7D-1FDA-438C-A667-67F531460874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7D1A887-8FA8-4419-828F-0B2918B71CE4}" type="sibTrans" cxnId="{633D8F7D-1FDA-438C-A667-67F531460874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93173B-525E-4F20-B8D9-04659B8DCE83}">
      <dgm:prSet phldrT="[Текст]" custT="1"/>
      <dgm:spPr/>
      <dgm:t>
        <a:bodyPr/>
        <a:lstStyle/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</a:t>
          </a:r>
        </a:p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 від 17.02.2020           № 22.1/12-Г-129</a:t>
          </a:r>
          <a:endParaRPr lang="ru-RU" sz="8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BAD3765C-D1CB-4BB4-84D8-A3A2C3F9625D}" type="parTrans" cxnId="{D5FDCABE-1F8E-4808-A7A6-B9D5C72F7A8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7108964-ED51-4A46-B118-862FA9FBEADD}" type="sibTrans" cxnId="{D5FDCABE-1F8E-4808-A7A6-B9D5C72F7A8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8849727-40A4-4325-B08A-5DCCF49CB678}">
      <dgm:prSet custT="1"/>
      <dgm:spPr/>
      <dgm:t>
        <a:bodyPr/>
        <a:lstStyle/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</a:t>
          </a:r>
        </a:p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від 17.02.2020             № 22.1/12-Г-130</a:t>
          </a:r>
          <a:endParaRPr lang="ru-RU" sz="8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CCE44937-36CF-47F1-A6A4-8764EE058CB9}" type="parTrans" cxnId="{0E68B02B-897C-47EC-8875-C65DA82B4233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9DD419-4FB3-4C47-B34C-13B684178283}" type="sibTrans" cxnId="{0E68B02B-897C-47EC-8875-C65DA82B4233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7B97477-A0CB-46DB-8B98-180AB154316C}">
      <dgm:prSet custT="1"/>
      <dgm:spPr/>
      <dgm:t>
        <a:bodyPr/>
        <a:lstStyle/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 </a:t>
          </a:r>
        </a:p>
        <a:p>
          <a:pPr algn="ctr"/>
          <a:r>
            <a:rPr lang="uk-UA" sz="800" dirty="0">
              <a:solidFill>
                <a:srgbClr val="C00000"/>
              </a:solidFill>
              <a:latin typeface="Bookman Old Style" panose="02050604050505020204" pitchFamily="18" charset="0"/>
            </a:rPr>
            <a:t>від 01.07.2020            № 22.1/12-Г-465</a:t>
          </a:r>
          <a:endParaRPr lang="ru-RU" sz="8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7406B4EA-4076-4E88-9DF0-A0C040721109}" type="parTrans" cxnId="{80A54263-20BE-414F-965A-FC651EB9EC86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92DC88C-BFBD-4424-830D-07E726BD372A}" type="sibTrans" cxnId="{80A54263-20BE-414F-965A-FC651EB9EC86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92B638D-938E-430D-8CD6-8D72DAA1A8B6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для 7 класу «Розвиток хімічної науки та його зв'язок із сучасною хімією»                 (автор Стеценко І.В.) </a:t>
          </a:r>
          <a:endParaRPr lang="ru-RU" dirty="0">
            <a:solidFill>
              <a:srgbClr val="002060"/>
            </a:solidFill>
          </a:endParaRPr>
        </a:p>
      </dgm:t>
    </dgm:pt>
    <dgm:pt modelId="{36612B2E-BD0A-4DCD-B728-87DD1779B011}" type="parTrans" cxnId="{16091C30-8B12-465F-A1F2-2BED37080D5F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7157B7CA-0D49-4A89-A595-8D72CD9657C1}" type="sibTrans" cxnId="{16091C30-8B12-465F-A1F2-2BED37080D5F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98AFEB73-59BA-4D0D-BE2B-768742EEAEA2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«Основи хімічної технології»             (автор Нетрибійчук О.С.)</a:t>
          </a:r>
          <a:endParaRPr lang="ru-RU" dirty="0">
            <a:solidFill>
              <a:srgbClr val="002060"/>
            </a:solidFill>
          </a:endParaRPr>
        </a:p>
      </dgm:t>
    </dgm:pt>
    <dgm:pt modelId="{17290C91-6B33-45D9-8FE1-A4A3FDE40B33}" type="parTrans" cxnId="{FD7D2E27-70FE-4F99-A7CF-E59EBF4F540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66436FA5-634D-49E7-B1DF-F0203A70609F}" type="sibTrans" cxnId="{FD7D2E27-70FE-4F99-A7CF-E59EBF4F540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6C9F83BA-82E9-434D-B5CF-8E58BCF7F240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з хімії "Сучасні технології та матеріали"           (автор Нетрибійчук О.С.)</a:t>
          </a:r>
          <a:endParaRPr lang="ru-RU" dirty="0">
            <a:solidFill>
              <a:srgbClr val="002060"/>
            </a:solidFill>
          </a:endParaRPr>
        </a:p>
      </dgm:t>
    </dgm:pt>
    <dgm:pt modelId="{EE3535B3-09E0-46D3-A9A2-F879E862F593}" type="parTrans" cxnId="{89127ACF-5FF3-4A39-85DF-AFDCA375C37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332B9094-70F2-4CCD-9C99-5CBA23A63FFC}" type="sibTrans" cxnId="{89127ACF-5FF3-4A39-85DF-AFDCA375C37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818D7F77-C91F-4F99-B619-FE2D85801834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Розв'язування задач з хімії. 10-11 класи (автор Вороненко Т.І.)</a:t>
          </a:r>
          <a:endParaRPr lang="ru-RU" dirty="0">
            <a:solidFill>
              <a:srgbClr val="002060"/>
            </a:solidFill>
          </a:endParaRPr>
        </a:p>
      </dgm:t>
    </dgm:pt>
    <dgm:pt modelId="{8C94235C-489C-4474-ACCB-106F7D25C2E3}" type="parTrans" cxnId="{2EBE518A-51E2-4B75-8931-071D092C149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76502653-C02A-4597-B815-F8C59CF2073D}" type="sibTrans" cxnId="{2EBE518A-51E2-4B75-8931-071D092C149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6F5A0D83-6DA6-43E8-B580-CABACFC1C082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"Органічні речовини. 11 клас"               (автор Величко Л.П.)</a:t>
          </a:r>
          <a:endParaRPr lang="ru-RU" dirty="0">
            <a:solidFill>
              <a:srgbClr val="002060"/>
            </a:solidFill>
          </a:endParaRPr>
        </a:p>
      </dgm:t>
    </dgm:pt>
    <dgm:pt modelId="{86DA3DF9-86DA-4594-BC3C-495F2E5CF04E}" type="parTrans" cxnId="{FD3B85F8-1EFB-4A5B-BE5D-E96AAFE5989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865E5893-1E99-4A4F-B4CC-C2CB8FC6BF37}" type="sibTrans" cxnId="{FD3B85F8-1EFB-4A5B-BE5D-E96AAFE5989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21C8EAA4-3701-4A55-955A-DDE5FB2A9674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"Біоорганічна хімія. 11 клас"                    (автор Величко Л.П.)</a:t>
          </a:r>
          <a:endParaRPr lang="ru-RU" dirty="0">
            <a:solidFill>
              <a:srgbClr val="002060"/>
            </a:solidFill>
          </a:endParaRPr>
        </a:p>
      </dgm:t>
    </dgm:pt>
    <dgm:pt modelId="{4E6038C1-4426-436D-A378-45E1A972EBD1}" type="parTrans" cxnId="{755CE63D-0A9C-40BD-8E83-92ABAC0D61E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5ADFAD0F-1D32-4BBA-B0AF-6D3CA8F90CC2}" type="sibTrans" cxnId="{755CE63D-0A9C-40BD-8E83-92ABAC0D61E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DDB13B10-E655-401D-B0E1-BCC7B8286DDC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"Диференційне навчання. Розв'язування задач з хімії. 10-11 класи” (автор Дехтяренко С.Г.)</a:t>
          </a:r>
          <a:endParaRPr lang="ru-RU" dirty="0">
            <a:solidFill>
              <a:srgbClr val="002060"/>
            </a:solidFill>
          </a:endParaRPr>
        </a:p>
      </dgm:t>
    </dgm:pt>
    <dgm:pt modelId="{BDBDCAE0-216F-4E08-8CA0-7B660AEC7761}" type="parTrans" cxnId="{0469C944-D9D9-4A1C-8304-35193ECE1766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CF516EBD-149D-427F-A180-D237712C1207}" type="sibTrans" cxnId="{0469C944-D9D9-4A1C-8304-35193ECE1766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DFD21BDB-B1F1-40A2-98BB-1A78F303069E}" type="pres">
      <dgm:prSet presAssocID="{D7419A4E-F9F0-450D-80FD-21F61A8024D4}" presName="diagram" presStyleCnt="0">
        <dgm:presLayoutVars>
          <dgm:dir/>
          <dgm:animLvl val="lvl"/>
          <dgm:resizeHandles val="exact"/>
        </dgm:presLayoutVars>
      </dgm:prSet>
      <dgm:spPr/>
    </dgm:pt>
    <dgm:pt modelId="{554A21D6-DEF0-40A7-BC52-65CE4D020371}" type="pres">
      <dgm:prSet presAssocID="{7AAFB867-E6C0-473D-9630-DCE89ED05A7E}" presName="compNode" presStyleCnt="0"/>
      <dgm:spPr/>
    </dgm:pt>
    <dgm:pt modelId="{2DF5C3A2-05AA-46AC-A3A8-37C25E0176BD}" type="pres">
      <dgm:prSet presAssocID="{7AAFB867-E6C0-473D-9630-DCE89ED05A7E}" presName="childRect" presStyleLbl="bgAcc1" presStyleIdx="0" presStyleCnt="7">
        <dgm:presLayoutVars>
          <dgm:bulletEnabled val="1"/>
        </dgm:presLayoutVars>
      </dgm:prSet>
      <dgm:spPr/>
    </dgm:pt>
    <dgm:pt modelId="{BD01789A-E9CE-403C-B093-C7ADA8628E50}" type="pres">
      <dgm:prSet presAssocID="{7AAFB867-E6C0-473D-9630-DCE89ED05A7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03CDD03-BB3D-4B95-9A2E-7A22ADBB2803}" type="pres">
      <dgm:prSet presAssocID="{7AAFB867-E6C0-473D-9630-DCE89ED05A7E}" presName="parentRect" presStyleLbl="alignNode1" presStyleIdx="0" presStyleCnt="7"/>
      <dgm:spPr/>
    </dgm:pt>
    <dgm:pt modelId="{F2687862-4762-4AF8-9200-3E1233067792}" type="pres">
      <dgm:prSet presAssocID="{7AAFB867-E6C0-473D-9630-DCE89ED05A7E}" presName="adorn" presStyleLbl="fgAccFollow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D056E2B9-6BDB-4124-85B8-88EB67B85962}" type="pres">
      <dgm:prSet presAssocID="{4BB7A9B0-7A36-4739-BACF-CEE2026A3D20}" presName="sibTrans" presStyleLbl="sibTrans2D1" presStyleIdx="0" presStyleCnt="0"/>
      <dgm:spPr/>
    </dgm:pt>
    <dgm:pt modelId="{A54B9E54-95A9-4553-894B-D47E981BA902}" type="pres">
      <dgm:prSet presAssocID="{4A4E3A3A-D5D9-4273-9BC6-542FF07C8E5A}" presName="compNode" presStyleCnt="0"/>
      <dgm:spPr/>
    </dgm:pt>
    <dgm:pt modelId="{A0AE5C10-AE19-47CB-96AA-EE9BF6FE3570}" type="pres">
      <dgm:prSet presAssocID="{4A4E3A3A-D5D9-4273-9BC6-542FF07C8E5A}" presName="childRect" presStyleLbl="bgAcc1" presStyleIdx="1" presStyleCnt="7">
        <dgm:presLayoutVars>
          <dgm:bulletEnabled val="1"/>
        </dgm:presLayoutVars>
      </dgm:prSet>
      <dgm:spPr/>
    </dgm:pt>
    <dgm:pt modelId="{C49F8BA0-F405-4AFD-BE17-78BCD709C853}" type="pres">
      <dgm:prSet presAssocID="{4A4E3A3A-D5D9-4273-9BC6-542FF07C8E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895B92-4A35-4F73-994C-DDE58A511894}" type="pres">
      <dgm:prSet presAssocID="{4A4E3A3A-D5D9-4273-9BC6-542FF07C8E5A}" presName="parentRect" presStyleLbl="alignNode1" presStyleIdx="1" presStyleCnt="7"/>
      <dgm:spPr/>
    </dgm:pt>
    <dgm:pt modelId="{6DEA41B6-F14E-4A94-88CD-A4B9381A0A63}" type="pres">
      <dgm:prSet presAssocID="{4A4E3A3A-D5D9-4273-9BC6-542FF07C8E5A}" presName="adorn" presStyleLbl="fgAccFollow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00497421-F019-4BDF-9EE7-37A0CDA984E2}" type="pres">
      <dgm:prSet presAssocID="{49FEA19F-B854-4600-8653-246514218211}" presName="sibTrans" presStyleLbl="sibTrans2D1" presStyleIdx="0" presStyleCnt="0"/>
      <dgm:spPr/>
    </dgm:pt>
    <dgm:pt modelId="{BD455DD2-3322-428E-A206-75CF820E8B77}" type="pres">
      <dgm:prSet presAssocID="{A603282A-5F52-4810-853B-DD29D298F194}" presName="compNode" presStyleCnt="0"/>
      <dgm:spPr/>
    </dgm:pt>
    <dgm:pt modelId="{37880EDB-F6E8-4E7E-BB8C-FDDE84F43D16}" type="pres">
      <dgm:prSet presAssocID="{A603282A-5F52-4810-853B-DD29D298F194}" presName="childRect" presStyleLbl="bgAcc1" presStyleIdx="2" presStyleCnt="7">
        <dgm:presLayoutVars>
          <dgm:bulletEnabled val="1"/>
        </dgm:presLayoutVars>
      </dgm:prSet>
      <dgm:spPr/>
    </dgm:pt>
    <dgm:pt modelId="{4B9562A8-CF2D-44C6-B366-CF2F182413EA}" type="pres">
      <dgm:prSet presAssocID="{A603282A-5F52-4810-853B-DD29D298F19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06F138-7E76-47A0-9563-D860274ED7A5}" type="pres">
      <dgm:prSet presAssocID="{A603282A-5F52-4810-853B-DD29D298F194}" presName="parentRect" presStyleLbl="alignNode1" presStyleIdx="2" presStyleCnt="7"/>
      <dgm:spPr/>
    </dgm:pt>
    <dgm:pt modelId="{955E16BF-E712-4F59-981C-B598C22029C8}" type="pres">
      <dgm:prSet presAssocID="{A603282A-5F52-4810-853B-DD29D298F194}" presName="adorn" presStyleLbl="fgAccFollowNod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2EAC247-690C-46D4-891D-6A493758CC52}" type="pres">
      <dgm:prSet presAssocID="{45C728CA-43AA-4AC0-BEFE-498464DED49B}" presName="sibTrans" presStyleLbl="sibTrans2D1" presStyleIdx="0" presStyleCnt="0"/>
      <dgm:spPr/>
    </dgm:pt>
    <dgm:pt modelId="{E3077F6D-FE9D-48C5-8D8C-9A061D8AAE96}" type="pres">
      <dgm:prSet presAssocID="{DC49BE8C-35D1-4660-BC50-BFCA4D832602}" presName="compNode" presStyleCnt="0"/>
      <dgm:spPr/>
    </dgm:pt>
    <dgm:pt modelId="{7E39D79D-0A59-44E8-944E-4359596F5139}" type="pres">
      <dgm:prSet presAssocID="{DC49BE8C-35D1-4660-BC50-BFCA4D832602}" presName="childRect" presStyleLbl="bgAcc1" presStyleIdx="3" presStyleCnt="7">
        <dgm:presLayoutVars>
          <dgm:bulletEnabled val="1"/>
        </dgm:presLayoutVars>
      </dgm:prSet>
      <dgm:spPr/>
    </dgm:pt>
    <dgm:pt modelId="{F147B090-D8B7-477B-9CDA-D490AEC66360}" type="pres">
      <dgm:prSet presAssocID="{DC49BE8C-35D1-4660-BC50-BFCA4D8326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34A99D6-7C8F-411D-B03A-907417275356}" type="pres">
      <dgm:prSet presAssocID="{DC49BE8C-35D1-4660-BC50-BFCA4D832602}" presName="parentRect" presStyleLbl="alignNode1" presStyleIdx="3" presStyleCnt="7"/>
      <dgm:spPr/>
    </dgm:pt>
    <dgm:pt modelId="{8F880B77-B273-48C1-8AFD-A067DC7DAAE2}" type="pres">
      <dgm:prSet presAssocID="{DC49BE8C-35D1-4660-BC50-BFCA4D832602}" presName="adorn" presStyleLbl="fgAccFollowNod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73D4AF0-6DA9-4145-8F07-91438FD37574}" type="pres">
      <dgm:prSet presAssocID="{D7D1A887-8FA8-4419-828F-0B2918B71CE4}" presName="sibTrans" presStyleLbl="sibTrans2D1" presStyleIdx="0" presStyleCnt="0"/>
      <dgm:spPr/>
    </dgm:pt>
    <dgm:pt modelId="{911F58A1-1042-4E73-BC08-0B5DE08C6297}" type="pres">
      <dgm:prSet presAssocID="{4793173B-525E-4F20-B8D9-04659B8DCE83}" presName="compNode" presStyleCnt="0"/>
      <dgm:spPr/>
    </dgm:pt>
    <dgm:pt modelId="{63B7A1C3-7D46-4A2B-BC35-9A62FB2CB753}" type="pres">
      <dgm:prSet presAssocID="{4793173B-525E-4F20-B8D9-04659B8DCE83}" presName="childRect" presStyleLbl="bgAcc1" presStyleIdx="4" presStyleCnt="7">
        <dgm:presLayoutVars>
          <dgm:bulletEnabled val="1"/>
        </dgm:presLayoutVars>
      </dgm:prSet>
      <dgm:spPr/>
    </dgm:pt>
    <dgm:pt modelId="{61E051E3-D442-4834-A8D7-E131C8610B30}" type="pres">
      <dgm:prSet presAssocID="{4793173B-525E-4F20-B8D9-04659B8DCE8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D43AF06-91B9-48A0-BD37-2790CDEEFF73}" type="pres">
      <dgm:prSet presAssocID="{4793173B-525E-4F20-B8D9-04659B8DCE83}" presName="parentRect" presStyleLbl="alignNode1" presStyleIdx="4" presStyleCnt="7"/>
      <dgm:spPr/>
    </dgm:pt>
    <dgm:pt modelId="{E038DAFC-B7ED-4F70-96B1-E6D083E5CD52}" type="pres">
      <dgm:prSet presAssocID="{4793173B-525E-4F20-B8D9-04659B8DCE83}" presName="adorn" presStyleLbl="fgAccFollow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BB36B39-3562-41AF-B822-CD856A33A5CB}" type="pres">
      <dgm:prSet presAssocID="{F7108964-ED51-4A46-B118-862FA9FBEADD}" presName="sibTrans" presStyleLbl="sibTrans2D1" presStyleIdx="0" presStyleCnt="0"/>
      <dgm:spPr/>
    </dgm:pt>
    <dgm:pt modelId="{FAF10C6E-8DFF-4F85-A3E2-AAB6192074FF}" type="pres">
      <dgm:prSet presAssocID="{68849727-40A4-4325-B08A-5DCCF49CB678}" presName="compNode" presStyleCnt="0"/>
      <dgm:spPr/>
    </dgm:pt>
    <dgm:pt modelId="{C58129ED-9EC6-4CCD-88FD-A6C2B128E6AE}" type="pres">
      <dgm:prSet presAssocID="{68849727-40A4-4325-B08A-5DCCF49CB678}" presName="childRect" presStyleLbl="bgAcc1" presStyleIdx="5" presStyleCnt="7">
        <dgm:presLayoutVars>
          <dgm:bulletEnabled val="1"/>
        </dgm:presLayoutVars>
      </dgm:prSet>
      <dgm:spPr/>
    </dgm:pt>
    <dgm:pt modelId="{C38A6A5E-FFE0-42F4-8040-AC2EA0E7DB88}" type="pres">
      <dgm:prSet presAssocID="{68849727-40A4-4325-B08A-5DCCF49CB6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33EE37-3D6C-417D-921E-8B2A7EC186D1}" type="pres">
      <dgm:prSet presAssocID="{68849727-40A4-4325-B08A-5DCCF49CB678}" presName="parentRect" presStyleLbl="alignNode1" presStyleIdx="5" presStyleCnt="7"/>
      <dgm:spPr/>
    </dgm:pt>
    <dgm:pt modelId="{D2ED1D9D-E5C7-4FF8-B87F-D672E7E12A5C}" type="pres">
      <dgm:prSet presAssocID="{68849727-40A4-4325-B08A-5DCCF49CB678}" presName="adorn" presStyleLbl="fgAccFollow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9C0460E7-2896-4497-9338-979B230099FA}" type="pres">
      <dgm:prSet presAssocID="{C99DD419-4FB3-4C47-B34C-13B684178283}" presName="sibTrans" presStyleLbl="sibTrans2D1" presStyleIdx="0" presStyleCnt="0"/>
      <dgm:spPr/>
    </dgm:pt>
    <dgm:pt modelId="{56C197BB-6485-41B6-A5BD-5A0D04A5DA04}" type="pres">
      <dgm:prSet presAssocID="{F7B97477-A0CB-46DB-8B98-180AB154316C}" presName="compNode" presStyleCnt="0"/>
      <dgm:spPr/>
    </dgm:pt>
    <dgm:pt modelId="{78045CBF-44A9-4A75-B67C-88652F21EBE9}" type="pres">
      <dgm:prSet presAssocID="{F7B97477-A0CB-46DB-8B98-180AB154316C}" presName="childRect" presStyleLbl="bgAcc1" presStyleIdx="6" presStyleCnt="7">
        <dgm:presLayoutVars>
          <dgm:bulletEnabled val="1"/>
        </dgm:presLayoutVars>
      </dgm:prSet>
      <dgm:spPr/>
    </dgm:pt>
    <dgm:pt modelId="{8AF31AF2-0BA2-4D5D-A4AD-8DA98122B9CD}" type="pres">
      <dgm:prSet presAssocID="{F7B97477-A0CB-46DB-8B98-180AB154316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880E11D-D576-4186-A69D-9D6C997D0CAD}" type="pres">
      <dgm:prSet presAssocID="{F7B97477-A0CB-46DB-8B98-180AB154316C}" presName="parentRect" presStyleLbl="alignNode1" presStyleIdx="6" presStyleCnt="7"/>
      <dgm:spPr/>
    </dgm:pt>
    <dgm:pt modelId="{C05CB32C-BC83-455F-BC6B-18FDF979E176}" type="pres">
      <dgm:prSet presAssocID="{F7B97477-A0CB-46DB-8B98-180AB154316C}" presName="adorn" presStyleLbl="fgAccFollowNod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8682D80B-4E68-426D-A07D-D0165953724F}" type="presOf" srcId="{A603282A-5F52-4810-853B-DD29D298F194}" destId="{4B9562A8-CF2D-44C6-B366-CF2F182413EA}" srcOrd="0" destOrd="0" presId="urn:microsoft.com/office/officeart/2005/8/layout/bList2"/>
    <dgm:cxn modelId="{FFD61611-0378-46AD-BA0D-3473434F0862}" type="presOf" srcId="{F7108964-ED51-4A46-B118-862FA9FBEADD}" destId="{1BB36B39-3562-41AF-B822-CD856A33A5CB}" srcOrd="0" destOrd="0" presId="urn:microsoft.com/office/officeart/2005/8/layout/bList2"/>
    <dgm:cxn modelId="{B76D6D15-C63D-4F04-B7A3-F1D0FAF45F5E}" srcId="{D7419A4E-F9F0-450D-80FD-21F61A8024D4}" destId="{A603282A-5F52-4810-853B-DD29D298F194}" srcOrd="2" destOrd="0" parTransId="{FA29A083-0AE7-45AB-AC2B-4162E159ADEC}" sibTransId="{45C728CA-43AA-4AC0-BEFE-498464DED49B}"/>
    <dgm:cxn modelId="{FD7D2E27-70FE-4F99-A7CF-E59EBF4F5409}" srcId="{4A4E3A3A-D5D9-4273-9BC6-542FF07C8E5A}" destId="{98AFEB73-59BA-4D0D-BE2B-768742EEAEA2}" srcOrd="0" destOrd="0" parTransId="{17290C91-6B33-45D9-8FE1-A4A3FDE40B33}" sibTransId="{66436FA5-634D-49E7-B1DF-F0203A70609F}"/>
    <dgm:cxn modelId="{0E68B02B-897C-47EC-8875-C65DA82B4233}" srcId="{D7419A4E-F9F0-450D-80FD-21F61A8024D4}" destId="{68849727-40A4-4325-B08A-5DCCF49CB678}" srcOrd="5" destOrd="0" parTransId="{CCE44937-36CF-47F1-A6A4-8764EE058CB9}" sibTransId="{C99DD419-4FB3-4C47-B34C-13B684178283}"/>
    <dgm:cxn modelId="{6ACDC82B-57A6-4572-B113-238458846E71}" type="presOf" srcId="{4A4E3A3A-D5D9-4273-9BC6-542FF07C8E5A}" destId="{F9895B92-4A35-4F73-994C-DDE58A511894}" srcOrd="1" destOrd="0" presId="urn:microsoft.com/office/officeart/2005/8/layout/bList2"/>
    <dgm:cxn modelId="{16091C30-8B12-465F-A1F2-2BED37080D5F}" srcId="{7AAFB867-E6C0-473D-9630-DCE89ED05A7E}" destId="{992B638D-938E-430D-8CD6-8D72DAA1A8B6}" srcOrd="0" destOrd="0" parTransId="{36612B2E-BD0A-4DCD-B728-87DD1779B011}" sibTransId="{7157B7CA-0D49-4A89-A595-8D72CD9657C1}"/>
    <dgm:cxn modelId="{B7977E36-6217-466F-8F86-3D2E1102A4FE}" type="presOf" srcId="{68849727-40A4-4325-B08A-5DCCF49CB678}" destId="{C38A6A5E-FFE0-42F4-8040-AC2EA0E7DB88}" srcOrd="0" destOrd="0" presId="urn:microsoft.com/office/officeart/2005/8/layout/bList2"/>
    <dgm:cxn modelId="{755CE63D-0A9C-40BD-8E83-92ABAC0D61E8}" srcId="{68849727-40A4-4325-B08A-5DCCF49CB678}" destId="{21C8EAA4-3701-4A55-955A-DDE5FB2A9674}" srcOrd="0" destOrd="0" parTransId="{4E6038C1-4426-436D-A378-45E1A972EBD1}" sibTransId="{5ADFAD0F-1D32-4BBA-B0AF-6D3CA8F90CC2}"/>
    <dgm:cxn modelId="{B4912560-42FE-4CA3-BD1F-03487256147A}" type="presOf" srcId="{DC49BE8C-35D1-4660-BC50-BFCA4D832602}" destId="{F147B090-D8B7-477B-9CDA-D490AEC66360}" srcOrd="0" destOrd="0" presId="urn:microsoft.com/office/officeart/2005/8/layout/bList2"/>
    <dgm:cxn modelId="{219FE641-B8B7-48A7-BD6F-D4FFA378DE21}" type="presOf" srcId="{F7B97477-A0CB-46DB-8B98-180AB154316C}" destId="{8AF31AF2-0BA2-4D5D-A4AD-8DA98122B9CD}" srcOrd="0" destOrd="0" presId="urn:microsoft.com/office/officeart/2005/8/layout/bList2"/>
    <dgm:cxn modelId="{ED4A1762-1E77-494B-BAC0-4B620B60E658}" type="presOf" srcId="{68849727-40A4-4325-B08A-5DCCF49CB678}" destId="{BD33EE37-3D6C-417D-921E-8B2A7EC186D1}" srcOrd="1" destOrd="0" presId="urn:microsoft.com/office/officeart/2005/8/layout/bList2"/>
    <dgm:cxn modelId="{80A54263-20BE-414F-965A-FC651EB9EC86}" srcId="{D7419A4E-F9F0-450D-80FD-21F61A8024D4}" destId="{F7B97477-A0CB-46DB-8B98-180AB154316C}" srcOrd="6" destOrd="0" parTransId="{7406B4EA-4076-4E88-9DF0-A0C040721109}" sibTransId="{A92DC88C-BFBD-4424-830D-07E726BD372A}"/>
    <dgm:cxn modelId="{0469C944-D9D9-4A1C-8304-35193ECE1766}" srcId="{F7B97477-A0CB-46DB-8B98-180AB154316C}" destId="{DDB13B10-E655-401D-B0E1-BCC7B8286DDC}" srcOrd="0" destOrd="0" parTransId="{BDBDCAE0-216F-4E08-8CA0-7B660AEC7761}" sibTransId="{CF516EBD-149D-427F-A180-D237712C1207}"/>
    <dgm:cxn modelId="{42D93966-D4DB-4F0C-986B-379DF9A4A927}" type="presOf" srcId="{C99DD419-4FB3-4C47-B34C-13B684178283}" destId="{9C0460E7-2896-4497-9338-979B230099FA}" srcOrd="0" destOrd="0" presId="urn:microsoft.com/office/officeart/2005/8/layout/bList2"/>
    <dgm:cxn modelId="{9F3FA268-9BB3-4431-94BC-396CA272837A}" type="presOf" srcId="{98AFEB73-59BA-4D0D-BE2B-768742EEAEA2}" destId="{A0AE5C10-AE19-47CB-96AA-EE9BF6FE3570}" srcOrd="0" destOrd="0" presId="urn:microsoft.com/office/officeart/2005/8/layout/bList2"/>
    <dgm:cxn modelId="{D27FF46A-3F29-4BA8-B8B6-E7B4D515E22D}" type="presOf" srcId="{4793173B-525E-4F20-B8D9-04659B8DCE83}" destId="{61E051E3-D442-4834-A8D7-E131C8610B30}" srcOrd="0" destOrd="0" presId="urn:microsoft.com/office/officeart/2005/8/layout/bList2"/>
    <dgm:cxn modelId="{FF120E50-C3D8-4606-9060-8DB05D1920DF}" type="presOf" srcId="{21C8EAA4-3701-4A55-955A-DDE5FB2A9674}" destId="{C58129ED-9EC6-4CCD-88FD-A6C2B128E6AE}" srcOrd="0" destOrd="0" presId="urn:microsoft.com/office/officeart/2005/8/layout/bList2"/>
    <dgm:cxn modelId="{FB598F59-1F99-4915-835B-A6BA989D1447}" type="presOf" srcId="{4BB7A9B0-7A36-4739-BACF-CEE2026A3D20}" destId="{D056E2B9-6BDB-4124-85B8-88EB67B85962}" srcOrd="0" destOrd="0" presId="urn:microsoft.com/office/officeart/2005/8/layout/bList2"/>
    <dgm:cxn modelId="{633D8F7D-1FDA-438C-A667-67F531460874}" srcId="{D7419A4E-F9F0-450D-80FD-21F61A8024D4}" destId="{DC49BE8C-35D1-4660-BC50-BFCA4D832602}" srcOrd="3" destOrd="0" parTransId="{3169A33D-895D-4BBF-A755-F3DE1E005F7D}" sibTransId="{D7D1A887-8FA8-4419-828F-0B2918B71CE4}"/>
    <dgm:cxn modelId="{D4D35687-7B7C-4FC9-91CC-3A83FEAEC738}" type="presOf" srcId="{818D7F77-C91F-4F99-B619-FE2D85801834}" destId="{7E39D79D-0A59-44E8-944E-4359596F5139}" srcOrd="0" destOrd="0" presId="urn:microsoft.com/office/officeart/2005/8/layout/bList2"/>
    <dgm:cxn modelId="{70B0508A-21C4-449D-8739-074FF9A023EC}" type="presOf" srcId="{992B638D-938E-430D-8CD6-8D72DAA1A8B6}" destId="{2DF5C3A2-05AA-46AC-A3A8-37C25E0176BD}" srcOrd="0" destOrd="0" presId="urn:microsoft.com/office/officeart/2005/8/layout/bList2"/>
    <dgm:cxn modelId="{2EBE518A-51E2-4B75-8931-071D092C1493}" srcId="{DC49BE8C-35D1-4660-BC50-BFCA4D832602}" destId="{818D7F77-C91F-4F99-B619-FE2D85801834}" srcOrd="0" destOrd="0" parTransId="{8C94235C-489C-4474-ACCB-106F7D25C2E3}" sibTransId="{76502653-C02A-4597-B815-F8C59CF2073D}"/>
    <dgm:cxn modelId="{4F927090-821E-437F-BD8D-0AC4BC795B38}" type="presOf" srcId="{DDB13B10-E655-401D-B0E1-BCC7B8286DDC}" destId="{78045CBF-44A9-4A75-B67C-88652F21EBE9}" srcOrd="0" destOrd="0" presId="urn:microsoft.com/office/officeart/2005/8/layout/bList2"/>
    <dgm:cxn modelId="{7920399C-2064-4899-BD96-FCB7247A431C}" type="presOf" srcId="{D7D1A887-8FA8-4419-828F-0B2918B71CE4}" destId="{B73D4AF0-6DA9-4145-8F07-91438FD37574}" srcOrd="0" destOrd="0" presId="urn:microsoft.com/office/officeart/2005/8/layout/bList2"/>
    <dgm:cxn modelId="{74751FA5-8D85-4ADE-AEF0-55269584084E}" type="presOf" srcId="{F7B97477-A0CB-46DB-8B98-180AB154316C}" destId="{E880E11D-D576-4186-A69D-9D6C997D0CAD}" srcOrd="1" destOrd="0" presId="urn:microsoft.com/office/officeart/2005/8/layout/bList2"/>
    <dgm:cxn modelId="{D6E949A5-B409-439D-8803-B15DF64EE86A}" type="presOf" srcId="{4A4E3A3A-D5D9-4273-9BC6-542FF07C8E5A}" destId="{C49F8BA0-F405-4AFD-BE17-78BCD709C853}" srcOrd="0" destOrd="0" presId="urn:microsoft.com/office/officeart/2005/8/layout/bList2"/>
    <dgm:cxn modelId="{7E9682B2-C16F-4965-BFBB-C7F7A5CB71F4}" type="presOf" srcId="{4793173B-525E-4F20-B8D9-04659B8DCE83}" destId="{3D43AF06-91B9-48A0-BD37-2790CDEEFF73}" srcOrd="1" destOrd="0" presId="urn:microsoft.com/office/officeart/2005/8/layout/bList2"/>
    <dgm:cxn modelId="{56EEE3B2-A80E-42DC-924C-F4E13E1119A3}" type="presOf" srcId="{A603282A-5F52-4810-853B-DD29D298F194}" destId="{E406F138-7E76-47A0-9563-D860274ED7A5}" srcOrd="1" destOrd="0" presId="urn:microsoft.com/office/officeart/2005/8/layout/bList2"/>
    <dgm:cxn modelId="{257917B5-23D7-44A4-9901-F1CE196310A5}" srcId="{D7419A4E-F9F0-450D-80FD-21F61A8024D4}" destId="{4A4E3A3A-D5D9-4273-9BC6-542FF07C8E5A}" srcOrd="1" destOrd="0" parTransId="{D57DF7D5-21EA-4C63-8B52-F30338F637C7}" sibTransId="{49FEA19F-B854-4600-8653-246514218211}"/>
    <dgm:cxn modelId="{BCA927BA-808E-46DD-8FDD-21BB5AC97F5E}" type="presOf" srcId="{6F5A0D83-6DA6-43E8-B580-CABACFC1C082}" destId="{63B7A1C3-7D46-4A2B-BC35-9A62FB2CB753}" srcOrd="0" destOrd="0" presId="urn:microsoft.com/office/officeart/2005/8/layout/bList2"/>
    <dgm:cxn modelId="{D5FDCABE-1F8E-4808-A7A6-B9D5C72F7A85}" srcId="{D7419A4E-F9F0-450D-80FD-21F61A8024D4}" destId="{4793173B-525E-4F20-B8D9-04659B8DCE83}" srcOrd="4" destOrd="0" parTransId="{BAD3765C-D1CB-4BB4-84D8-A3A2C3F9625D}" sibTransId="{F7108964-ED51-4A46-B118-862FA9FBEADD}"/>
    <dgm:cxn modelId="{ECCA3AC4-6CB4-4B94-8C0D-67AAA462173D}" type="presOf" srcId="{7AAFB867-E6C0-473D-9630-DCE89ED05A7E}" destId="{C03CDD03-BB3D-4B95-9A2E-7A22ADBB2803}" srcOrd="1" destOrd="0" presId="urn:microsoft.com/office/officeart/2005/8/layout/bList2"/>
    <dgm:cxn modelId="{A2698BCC-9A3B-4046-9D78-DF995A56EA77}" type="presOf" srcId="{7AAFB867-E6C0-473D-9630-DCE89ED05A7E}" destId="{BD01789A-E9CE-403C-B093-C7ADA8628E50}" srcOrd="0" destOrd="0" presId="urn:microsoft.com/office/officeart/2005/8/layout/bList2"/>
    <dgm:cxn modelId="{89127ACF-5FF3-4A39-85DF-AFDCA375C373}" srcId="{A603282A-5F52-4810-853B-DD29D298F194}" destId="{6C9F83BA-82E9-434D-B5CF-8E58BCF7F240}" srcOrd="0" destOrd="0" parTransId="{EE3535B3-09E0-46D3-A9A2-F879E862F593}" sibTransId="{332B9094-70F2-4CCD-9C99-5CBA23A63FFC}"/>
    <dgm:cxn modelId="{F1EE85D1-0288-43B9-97E5-6CB9350E138A}" srcId="{D7419A4E-F9F0-450D-80FD-21F61A8024D4}" destId="{7AAFB867-E6C0-473D-9630-DCE89ED05A7E}" srcOrd="0" destOrd="0" parTransId="{C975F4D6-7452-4C7B-968C-344B7F3F7285}" sibTransId="{4BB7A9B0-7A36-4739-BACF-CEE2026A3D20}"/>
    <dgm:cxn modelId="{9AE67ADB-1E60-420F-A5D5-EE272E202269}" type="presOf" srcId="{6C9F83BA-82E9-434D-B5CF-8E58BCF7F240}" destId="{37880EDB-F6E8-4E7E-BB8C-FDDE84F43D16}" srcOrd="0" destOrd="0" presId="urn:microsoft.com/office/officeart/2005/8/layout/bList2"/>
    <dgm:cxn modelId="{AA1E98DB-83F9-49E6-802D-EC2BB6552708}" type="presOf" srcId="{45C728CA-43AA-4AC0-BEFE-498464DED49B}" destId="{B2EAC247-690C-46D4-891D-6A493758CC52}" srcOrd="0" destOrd="0" presId="urn:microsoft.com/office/officeart/2005/8/layout/bList2"/>
    <dgm:cxn modelId="{D12723E4-2C43-4F38-86BF-B0A7F4991C6F}" type="presOf" srcId="{49FEA19F-B854-4600-8653-246514218211}" destId="{00497421-F019-4BDF-9EE7-37A0CDA984E2}" srcOrd="0" destOrd="0" presId="urn:microsoft.com/office/officeart/2005/8/layout/bList2"/>
    <dgm:cxn modelId="{C917BBF1-A7C8-4629-AF7C-90FE7BC43FDD}" type="presOf" srcId="{DC49BE8C-35D1-4660-BC50-BFCA4D832602}" destId="{734A99D6-7C8F-411D-B03A-907417275356}" srcOrd="1" destOrd="0" presId="urn:microsoft.com/office/officeart/2005/8/layout/bList2"/>
    <dgm:cxn modelId="{6A7B12F3-E141-4C16-911F-F261BE445287}" type="presOf" srcId="{D7419A4E-F9F0-450D-80FD-21F61A8024D4}" destId="{DFD21BDB-B1F1-40A2-98BB-1A78F303069E}" srcOrd="0" destOrd="0" presId="urn:microsoft.com/office/officeart/2005/8/layout/bList2"/>
    <dgm:cxn modelId="{FD3B85F8-1EFB-4A5B-BE5D-E96AAFE5989D}" srcId="{4793173B-525E-4F20-B8D9-04659B8DCE83}" destId="{6F5A0D83-6DA6-43E8-B580-CABACFC1C082}" srcOrd="0" destOrd="0" parTransId="{86DA3DF9-86DA-4594-BC3C-495F2E5CF04E}" sibTransId="{865E5893-1E99-4A4F-B4CC-C2CB8FC6BF37}"/>
    <dgm:cxn modelId="{B43EE529-EB5A-4C8F-BC4A-08B7E331AC82}" type="presParOf" srcId="{DFD21BDB-B1F1-40A2-98BB-1A78F303069E}" destId="{554A21D6-DEF0-40A7-BC52-65CE4D020371}" srcOrd="0" destOrd="0" presId="urn:microsoft.com/office/officeart/2005/8/layout/bList2"/>
    <dgm:cxn modelId="{511A920B-CA96-4837-BB69-75454F7F7CF1}" type="presParOf" srcId="{554A21D6-DEF0-40A7-BC52-65CE4D020371}" destId="{2DF5C3A2-05AA-46AC-A3A8-37C25E0176BD}" srcOrd="0" destOrd="0" presId="urn:microsoft.com/office/officeart/2005/8/layout/bList2"/>
    <dgm:cxn modelId="{34A94069-85C4-472A-A350-B10D3CEBC83A}" type="presParOf" srcId="{554A21D6-DEF0-40A7-BC52-65CE4D020371}" destId="{BD01789A-E9CE-403C-B093-C7ADA8628E50}" srcOrd="1" destOrd="0" presId="urn:microsoft.com/office/officeart/2005/8/layout/bList2"/>
    <dgm:cxn modelId="{BD7567AF-3404-4481-92D8-15D8F1E58E02}" type="presParOf" srcId="{554A21D6-DEF0-40A7-BC52-65CE4D020371}" destId="{C03CDD03-BB3D-4B95-9A2E-7A22ADBB2803}" srcOrd="2" destOrd="0" presId="urn:microsoft.com/office/officeart/2005/8/layout/bList2"/>
    <dgm:cxn modelId="{38005623-A765-419B-B4B8-F4752B308E79}" type="presParOf" srcId="{554A21D6-DEF0-40A7-BC52-65CE4D020371}" destId="{F2687862-4762-4AF8-9200-3E1233067792}" srcOrd="3" destOrd="0" presId="urn:microsoft.com/office/officeart/2005/8/layout/bList2"/>
    <dgm:cxn modelId="{DDBD07B1-D84D-42FF-841D-20AF0EEC4CDF}" type="presParOf" srcId="{DFD21BDB-B1F1-40A2-98BB-1A78F303069E}" destId="{D056E2B9-6BDB-4124-85B8-88EB67B85962}" srcOrd="1" destOrd="0" presId="urn:microsoft.com/office/officeart/2005/8/layout/bList2"/>
    <dgm:cxn modelId="{10B2C9D2-1045-49AC-BF5E-4F1A4F91C2DB}" type="presParOf" srcId="{DFD21BDB-B1F1-40A2-98BB-1A78F303069E}" destId="{A54B9E54-95A9-4553-894B-D47E981BA902}" srcOrd="2" destOrd="0" presId="urn:microsoft.com/office/officeart/2005/8/layout/bList2"/>
    <dgm:cxn modelId="{09D113DD-D0F6-44F4-B4C0-4D86CF4ABDE3}" type="presParOf" srcId="{A54B9E54-95A9-4553-894B-D47E981BA902}" destId="{A0AE5C10-AE19-47CB-96AA-EE9BF6FE3570}" srcOrd="0" destOrd="0" presId="urn:microsoft.com/office/officeart/2005/8/layout/bList2"/>
    <dgm:cxn modelId="{7F7C19A0-4E14-4C8E-9A37-47071A884D0C}" type="presParOf" srcId="{A54B9E54-95A9-4553-894B-D47E981BA902}" destId="{C49F8BA0-F405-4AFD-BE17-78BCD709C853}" srcOrd="1" destOrd="0" presId="urn:microsoft.com/office/officeart/2005/8/layout/bList2"/>
    <dgm:cxn modelId="{76C3DB2D-98F7-4ADC-91FF-A503547870C8}" type="presParOf" srcId="{A54B9E54-95A9-4553-894B-D47E981BA902}" destId="{F9895B92-4A35-4F73-994C-DDE58A511894}" srcOrd="2" destOrd="0" presId="urn:microsoft.com/office/officeart/2005/8/layout/bList2"/>
    <dgm:cxn modelId="{43C062B5-3BF5-4F47-A55D-8AA9CDDB888A}" type="presParOf" srcId="{A54B9E54-95A9-4553-894B-D47E981BA902}" destId="{6DEA41B6-F14E-4A94-88CD-A4B9381A0A63}" srcOrd="3" destOrd="0" presId="urn:microsoft.com/office/officeart/2005/8/layout/bList2"/>
    <dgm:cxn modelId="{99E81CD3-6095-46E0-A3AC-F39E1730133A}" type="presParOf" srcId="{DFD21BDB-B1F1-40A2-98BB-1A78F303069E}" destId="{00497421-F019-4BDF-9EE7-37A0CDA984E2}" srcOrd="3" destOrd="0" presId="urn:microsoft.com/office/officeart/2005/8/layout/bList2"/>
    <dgm:cxn modelId="{4D4EE909-7014-41A7-B50D-E5E0A77285FF}" type="presParOf" srcId="{DFD21BDB-B1F1-40A2-98BB-1A78F303069E}" destId="{BD455DD2-3322-428E-A206-75CF820E8B77}" srcOrd="4" destOrd="0" presId="urn:microsoft.com/office/officeart/2005/8/layout/bList2"/>
    <dgm:cxn modelId="{069C86EC-975C-4F58-910B-A000FC392E45}" type="presParOf" srcId="{BD455DD2-3322-428E-A206-75CF820E8B77}" destId="{37880EDB-F6E8-4E7E-BB8C-FDDE84F43D16}" srcOrd="0" destOrd="0" presId="urn:microsoft.com/office/officeart/2005/8/layout/bList2"/>
    <dgm:cxn modelId="{8274FA15-76BC-48E7-B581-C89D1F9C48FC}" type="presParOf" srcId="{BD455DD2-3322-428E-A206-75CF820E8B77}" destId="{4B9562A8-CF2D-44C6-B366-CF2F182413EA}" srcOrd="1" destOrd="0" presId="urn:microsoft.com/office/officeart/2005/8/layout/bList2"/>
    <dgm:cxn modelId="{BA7786DE-764B-4325-87BD-57EC5D3FFAD8}" type="presParOf" srcId="{BD455DD2-3322-428E-A206-75CF820E8B77}" destId="{E406F138-7E76-47A0-9563-D860274ED7A5}" srcOrd="2" destOrd="0" presId="urn:microsoft.com/office/officeart/2005/8/layout/bList2"/>
    <dgm:cxn modelId="{A0FD1761-2A52-4A99-BD27-9B9BEBEE3010}" type="presParOf" srcId="{BD455DD2-3322-428E-A206-75CF820E8B77}" destId="{955E16BF-E712-4F59-981C-B598C22029C8}" srcOrd="3" destOrd="0" presId="urn:microsoft.com/office/officeart/2005/8/layout/bList2"/>
    <dgm:cxn modelId="{85B01B00-7677-4AC6-990C-FCBC76476DB9}" type="presParOf" srcId="{DFD21BDB-B1F1-40A2-98BB-1A78F303069E}" destId="{B2EAC247-690C-46D4-891D-6A493758CC52}" srcOrd="5" destOrd="0" presId="urn:microsoft.com/office/officeart/2005/8/layout/bList2"/>
    <dgm:cxn modelId="{828803D9-E9D8-470F-89D5-4F6AC0A6BC0C}" type="presParOf" srcId="{DFD21BDB-B1F1-40A2-98BB-1A78F303069E}" destId="{E3077F6D-FE9D-48C5-8D8C-9A061D8AAE96}" srcOrd="6" destOrd="0" presId="urn:microsoft.com/office/officeart/2005/8/layout/bList2"/>
    <dgm:cxn modelId="{07401974-B794-422A-8D03-846260633CE8}" type="presParOf" srcId="{E3077F6D-FE9D-48C5-8D8C-9A061D8AAE96}" destId="{7E39D79D-0A59-44E8-944E-4359596F5139}" srcOrd="0" destOrd="0" presId="urn:microsoft.com/office/officeart/2005/8/layout/bList2"/>
    <dgm:cxn modelId="{A740A130-2B72-4297-8868-E8E367E28787}" type="presParOf" srcId="{E3077F6D-FE9D-48C5-8D8C-9A061D8AAE96}" destId="{F147B090-D8B7-477B-9CDA-D490AEC66360}" srcOrd="1" destOrd="0" presId="urn:microsoft.com/office/officeart/2005/8/layout/bList2"/>
    <dgm:cxn modelId="{D81ACD5A-0CF8-4A87-BA92-A68F5BE0B966}" type="presParOf" srcId="{E3077F6D-FE9D-48C5-8D8C-9A061D8AAE96}" destId="{734A99D6-7C8F-411D-B03A-907417275356}" srcOrd="2" destOrd="0" presId="urn:microsoft.com/office/officeart/2005/8/layout/bList2"/>
    <dgm:cxn modelId="{A3265B0E-5839-4F6E-A4BD-03FF7C05F6C7}" type="presParOf" srcId="{E3077F6D-FE9D-48C5-8D8C-9A061D8AAE96}" destId="{8F880B77-B273-48C1-8AFD-A067DC7DAAE2}" srcOrd="3" destOrd="0" presId="urn:microsoft.com/office/officeart/2005/8/layout/bList2"/>
    <dgm:cxn modelId="{BCC7192A-1FFA-499F-981F-BC71EF12281A}" type="presParOf" srcId="{DFD21BDB-B1F1-40A2-98BB-1A78F303069E}" destId="{B73D4AF0-6DA9-4145-8F07-91438FD37574}" srcOrd="7" destOrd="0" presId="urn:microsoft.com/office/officeart/2005/8/layout/bList2"/>
    <dgm:cxn modelId="{75799F1A-8D03-482D-BEAD-77F4C52BD5FB}" type="presParOf" srcId="{DFD21BDB-B1F1-40A2-98BB-1A78F303069E}" destId="{911F58A1-1042-4E73-BC08-0B5DE08C6297}" srcOrd="8" destOrd="0" presId="urn:microsoft.com/office/officeart/2005/8/layout/bList2"/>
    <dgm:cxn modelId="{A88C4A57-2BC7-4F4B-8859-CEFF883488FD}" type="presParOf" srcId="{911F58A1-1042-4E73-BC08-0B5DE08C6297}" destId="{63B7A1C3-7D46-4A2B-BC35-9A62FB2CB753}" srcOrd="0" destOrd="0" presId="urn:microsoft.com/office/officeart/2005/8/layout/bList2"/>
    <dgm:cxn modelId="{4B67FE8E-BE11-4816-AE1F-37F714974042}" type="presParOf" srcId="{911F58A1-1042-4E73-BC08-0B5DE08C6297}" destId="{61E051E3-D442-4834-A8D7-E131C8610B30}" srcOrd="1" destOrd="0" presId="urn:microsoft.com/office/officeart/2005/8/layout/bList2"/>
    <dgm:cxn modelId="{65749DBB-AD7A-473A-80CB-DFF3E6653F12}" type="presParOf" srcId="{911F58A1-1042-4E73-BC08-0B5DE08C6297}" destId="{3D43AF06-91B9-48A0-BD37-2790CDEEFF73}" srcOrd="2" destOrd="0" presId="urn:microsoft.com/office/officeart/2005/8/layout/bList2"/>
    <dgm:cxn modelId="{69075E89-8CF5-4175-821D-95E2B120D474}" type="presParOf" srcId="{911F58A1-1042-4E73-BC08-0B5DE08C6297}" destId="{E038DAFC-B7ED-4F70-96B1-E6D083E5CD52}" srcOrd="3" destOrd="0" presId="urn:microsoft.com/office/officeart/2005/8/layout/bList2"/>
    <dgm:cxn modelId="{17FB4156-16A5-44DC-99CF-343B5170ABD4}" type="presParOf" srcId="{DFD21BDB-B1F1-40A2-98BB-1A78F303069E}" destId="{1BB36B39-3562-41AF-B822-CD856A33A5CB}" srcOrd="9" destOrd="0" presId="urn:microsoft.com/office/officeart/2005/8/layout/bList2"/>
    <dgm:cxn modelId="{BF8404E0-68CF-4E0F-91F3-B1A91DFADB06}" type="presParOf" srcId="{DFD21BDB-B1F1-40A2-98BB-1A78F303069E}" destId="{FAF10C6E-8DFF-4F85-A3E2-AAB6192074FF}" srcOrd="10" destOrd="0" presId="urn:microsoft.com/office/officeart/2005/8/layout/bList2"/>
    <dgm:cxn modelId="{34861700-CEF7-4781-A6AD-E276A2B74D26}" type="presParOf" srcId="{FAF10C6E-8DFF-4F85-A3E2-AAB6192074FF}" destId="{C58129ED-9EC6-4CCD-88FD-A6C2B128E6AE}" srcOrd="0" destOrd="0" presId="urn:microsoft.com/office/officeart/2005/8/layout/bList2"/>
    <dgm:cxn modelId="{EA2B3453-15D6-4310-94EF-7792DAF18D41}" type="presParOf" srcId="{FAF10C6E-8DFF-4F85-A3E2-AAB6192074FF}" destId="{C38A6A5E-FFE0-42F4-8040-AC2EA0E7DB88}" srcOrd="1" destOrd="0" presId="urn:microsoft.com/office/officeart/2005/8/layout/bList2"/>
    <dgm:cxn modelId="{A1C2A525-FC52-452B-89C8-6AA42DADF1D4}" type="presParOf" srcId="{FAF10C6E-8DFF-4F85-A3E2-AAB6192074FF}" destId="{BD33EE37-3D6C-417D-921E-8B2A7EC186D1}" srcOrd="2" destOrd="0" presId="urn:microsoft.com/office/officeart/2005/8/layout/bList2"/>
    <dgm:cxn modelId="{737DFF0E-D77B-43D3-A002-B475D093CB57}" type="presParOf" srcId="{FAF10C6E-8DFF-4F85-A3E2-AAB6192074FF}" destId="{D2ED1D9D-E5C7-4FF8-B87F-D672E7E12A5C}" srcOrd="3" destOrd="0" presId="urn:microsoft.com/office/officeart/2005/8/layout/bList2"/>
    <dgm:cxn modelId="{917DEFDF-C0BE-4D3F-B102-437ACEF63404}" type="presParOf" srcId="{DFD21BDB-B1F1-40A2-98BB-1A78F303069E}" destId="{9C0460E7-2896-4497-9338-979B230099FA}" srcOrd="11" destOrd="0" presId="urn:microsoft.com/office/officeart/2005/8/layout/bList2"/>
    <dgm:cxn modelId="{38F82D0B-1760-4331-B575-10CC0B30D84D}" type="presParOf" srcId="{DFD21BDB-B1F1-40A2-98BB-1A78F303069E}" destId="{56C197BB-6485-41B6-A5BD-5A0D04A5DA04}" srcOrd="12" destOrd="0" presId="urn:microsoft.com/office/officeart/2005/8/layout/bList2"/>
    <dgm:cxn modelId="{BA8EEF5D-46BE-4F68-A181-9A906A1310ED}" type="presParOf" srcId="{56C197BB-6485-41B6-A5BD-5A0D04A5DA04}" destId="{78045CBF-44A9-4A75-B67C-88652F21EBE9}" srcOrd="0" destOrd="0" presId="urn:microsoft.com/office/officeart/2005/8/layout/bList2"/>
    <dgm:cxn modelId="{32C38F6F-8647-407C-80E4-29DCFA4AB49F}" type="presParOf" srcId="{56C197BB-6485-41B6-A5BD-5A0D04A5DA04}" destId="{8AF31AF2-0BA2-4D5D-A4AD-8DA98122B9CD}" srcOrd="1" destOrd="0" presId="urn:microsoft.com/office/officeart/2005/8/layout/bList2"/>
    <dgm:cxn modelId="{913F7003-D2A6-407B-8F8A-FAAE8613E8C1}" type="presParOf" srcId="{56C197BB-6485-41B6-A5BD-5A0D04A5DA04}" destId="{E880E11D-D576-4186-A69D-9D6C997D0CAD}" srcOrd="2" destOrd="0" presId="urn:microsoft.com/office/officeart/2005/8/layout/bList2"/>
    <dgm:cxn modelId="{8AFE467A-03B9-4340-B073-E73361769395}" type="presParOf" srcId="{56C197BB-6485-41B6-A5BD-5A0D04A5DA04}" destId="{C05CB32C-BC83-455F-BC6B-18FDF979E17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419A4E-F9F0-450D-80FD-21F61A8024D4}" type="doc">
      <dgm:prSet loTypeId="urn:microsoft.com/office/officeart/2005/8/layout/bList2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AAFB867-E6C0-473D-9630-DCE89ED05A7E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20.08.2019 №</a:t>
          </a:r>
        </a:p>
        <a:p>
          <a:pPr algn="ctr">
            <a:spcAft>
              <a:spcPts val="0"/>
            </a:spcAft>
          </a:pPr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22.1/12-Г-873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75F4D6-7452-4C7B-968C-344B7F3F7285}" type="parTrans" cxnId="{F1EE85D1-0288-43B9-97E5-6CB9350E138A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BB7A9B0-7A36-4739-BACF-CEE2026A3D20}" type="sibTrans" cxnId="{F1EE85D1-0288-43B9-97E5-6CB9350E138A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A4E3A3A-D5D9-4273-9BC6-542FF07C8E5A}">
      <dgm:prSet phldrT="[Текст]"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21.06.2018 №</a:t>
          </a:r>
        </a:p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22.1/12-Г-385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57DF7D5-21EA-4C63-8B52-F30338F637C7}" type="parTrans" cxnId="{257917B5-23D7-44A4-9901-F1CE196310A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9FEA19F-B854-4600-8653-246514218211}" type="sibTrans" cxnId="{257917B5-23D7-44A4-9901-F1CE196310A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603282A-5F52-4810-853B-DD29D298F194}">
      <dgm:prSet phldrT="[Текст]"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21.06.2018 №</a:t>
          </a:r>
        </a:p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22.1/1-Г-389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A29A083-0AE7-45AB-AC2B-4162E159ADEC}" type="parTrans" cxnId="{B76D6D15-C63D-4F04-B7A3-F1D0FAF45F5E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5C728CA-43AA-4AC0-BEFE-498464DED49B}" type="sibTrans" cxnId="{B76D6D15-C63D-4F04-B7A3-F1D0FAF45F5E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C49BE8C-35D1-4660-BC50-BFCA4D832602}">
      <dgm:prSet phldrT="[Текст]"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30.07.2018 №</a:t>
          </a:r>
        </a:p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 12-Г-605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169A33D-895D-4BBF-A755-F3DE1E005F7D}" type="parTrans" cxnId="{633D8F7D-1FDA-438C-A667-67F531460874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7D1A887-8FA8-4419-828F-0B2918B71CE4}" type="sibTrans" cxnId="{633D8F7D-1FDA-438C-A667-67F531460874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93173B-525E-4F20-B8D9-04659B8DCE83}">
      <dgm:prSet phldrT="[Текст]"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16.05.2019 №</a:t>
          </a:r>
        </a:p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22.1,12-Г-286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AD3765C-D1CB-4BB4-84D8-A3A2C3F9625D}" type="parTrans" cxnId="{D5FDCABE-1F8E-4808-A7A6-B9D5C72F7A8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7108964-ED51-4A46-B118-862FA9FBEADD}" type="sibTrans" cxnId="{D5FDCABE-1F8E-4808-A7A6-B9D5C72F7A85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8849727-40A4-4325-B08A-5DCCF49CB678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15.07.2019 №</a:t>
          </a:r>
        </a:p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22.1,12-Г-653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CE44937-36CF-47F1-A6A4-8764EE058CB9}" type="parTrans" cxnId="{0E68B02B-897C-47EC-8875-C65DA82B4233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9DD419-4FB3-4C47-B34C-13B684178283}" type="sibTrans" cxnId="{0E68B02B-897C-47EC-8875-C65DA82B4233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7B97477-A0CB-46DB-8B98-180AB154316C}">
      <dgm:prSet custT="1"/>
      <dgm:spPr/>
      <dgm:t>
        <a:bodyPr/>
        <a:lstStyle/>
        <a:p>
          <a:pPr algn="ctr"/>
          <a:r>
            <a:rPr lang="uk-UA" sz="8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19.12.2019 №</a:t>
          </a:r>
        </a:p>
        <a:p>
          <a:pPr algn="ctr"/>
          <a:r>
            <a:rPr lang="uk-UA" sz="800" dirty="0">
              <a:solidFill>
                <a:srgbClr val="002060"/>
              </a:solidFill>
              <a:latin typeface="Bookman Old Style" panose="02050604050505020204" pitchFamily="18" charset="0"/>
            </a:rPr>
            <a:t>22.1 12-Г-1190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06B4EA-4076-4E88-9DF0-A0C040721109}" type="parTrans" cxnId="{80A54263-20BE-414F-965A-FC651EB9EC86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92DC88C-BFBD-4424-830D-07E726BD372A}" type="sibTrans" cxnId="{80A54263-20BE-414F-965A-FC651EB9EC86}">
      <dgm:prSet/>
      <dgm:spPr/>
      <dgm:t>
        <a:bodyPr/>
        <a:lstStyle/>
        <a:p>
          <a:pPr algn="ctr"/>
          <a:endParaRPr lang="ru-RU" sz="8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92B638D-938E-430D-8CD6-8D72DAA1A8B6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Збірник навчальних програм курсів за вибором та факультативів з біології для допрофільної підготовки та профільного навчання, рекомендованих для використання в закладах загальної середньої освіти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6612B2E-BD0A-4DCD-B728-87DD1779B011}" type="parTrans" cxnId="{16091C30-8B12-465F-A1F2-2BED37080D5F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157B7CA-0D49-4A89-A595-8D72CD9657C1}" type="sibTrans" cxnId="{16091C30-8B12-465F-A1F2-2BED37080D5F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8AFEB73-59BA-4D0D-BE2B-768742EEAEA2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«Фізіологія рослин" (авт. Білик Ж.І.)</a:t>
          </a:r>
          <a:endParaRPr lang="ru-RU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7290C91-6B33-45D9-8FE1-A4A3FDE40B33}" type="parTrans" cxnId="{FD7D2E27-70FE-4F99-A7CF-E59EBF4F540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6436FA5-634D-49E7-B1DF-F0203A70609F}" type="sibTrans" cxnId="{FD7D2E27-70FE-4F99-A7CF-E59EBF4F540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C9F83BA-82E9-434D-B5CF-8E58BCF7F240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спецкурсу "Вплив довкілля на організм людини"                   (авт. Калязіна Г.Г.)</a:t>
          </a:r>
          <a:endParaRPr lang="ru-RU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E3535B3-09E0-46D3-A9A2-F879E862F593}" type="parTrans" cxnId="{89127ACF-5FF3-4A39-85DF-AFDCA375C37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2B9094-70F2-4CCD-9C99-5CBA23A63FFC}" type="sibTrans" cxnId="{89127ACF-5FF3-4A39-85DF-AFDCA375C37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18D7F77-C91F-4F99-B619-FE2D85801834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"Основи екології та природокористування"</a:t>
          </a:r>
          <a:endParaRPr lang="ru-RU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C94235C-489C-4474-ACCB-106F7D25C2E3}" type="parTrans" cxnId="{2EBE518A-51E2-4B75-8931-071D092C149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6502653-C02A-4597-B815-F8C59CF2073D}" type="sibTrans" cxnId="{2EBE518A-51E2-4B75-8931-071D092C1493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F5A0D83-6DA6-43E8-B580-CABACFC1C082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"Людина та її здоров'я"</a:t>
          </a:r>
          <a:endParaRPr lang="ru-RU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6DA3DF9-86DA-4594-BC3C-495F2E5CF04E}" type="parTrans" cxnId="{FD3B85F8-1EFB-4A5B-BE5D-E96AAFE5989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65E5893-1E99-4A4F-B4CC-C2CB8FC6BF37}" type="sibTrans" cxnId="{FD3B85F8-1EFB-4A5B-BE5D-E96AAFE5989D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1C8EAA4-3701-4A55-955A-DDE5FB2A9674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еколого-натуралістичного напряму "Олімпіадний біологічний практикум"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E6038C1-4426-436D-A378-45E1A972EBD1}" type="parTrans" cxnId="{755CE63D-0A9C-40BD-8E83-92ABAC0D61E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ADFAD0F-1D32-4BBA-B0AF-6D3CA8F90CC2}" type="sibTrans" cxnId="{755CE63D-0A9C-40BD-8E83-92ABAC0D61E8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DB13B10-E655-401D-B0E1-BCC7B8286DDC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«Моделювання в біології. 10-11 класи» для закладів загальної середньої освіти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DBDCAE0-216F-4E08-8CA0-7B660AEC7761}" type="parTrans" cxnId="{0469C944-D9D9-4A1C-8304-35193ECE1766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F516EBD-149D-427F-A180-D237712C1207}" type="sibTrans" cxnId="{0469C944-D9D9-4A1C-8304-35193ECE1766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3615966-188B-4979-A13F-38CA8B822CB4}">
      <dgm:prSet custT="1"/>
      <dgm:spPr/>
      <dgm:t>
        <a:bodyPr/>
        <a:lstStyle/>
        <a:p>
          <a:pPr algn="ctr"/>
          <a:r>
            <a:rPr lang="ru-RU" sz="900">
              <a:solidFill>
                <a:srgbClr val="002060"/>
              </a:solidFill>
              <a:latin typeface="Bookman Old Style" panose="02050604050505020204" pitchFamily="18" charset="0"/>
            </a:rPr>
            <a:t>10 – 11 класи</a:t>
          </a:r>
          <a:endParaRPr lang="ru-RU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D8EFCAD-057C-4DEF-AC3A-A61DF9788307}" type="parTrans" cxnId="{1E69306B-5BE3-4A19-AC40-C1A40E23AC8E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3FF16F0-04A4-4393-B9C9-29F273816601}" type="sibTrans" cxnId="{1E69306B-5BE3-4A19-AC40-C1A40E23AC8E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0850803-DDB1-401E-8B11-B78C788DD6C4}">
      <dgm:prSet custT="1"/>
      <dgm:spPr/>
      <dgm:t>
        <a:bodyPr/>
        <a:lstStyle/>
        <a:p>
          <a:pPr algn="ctr"/>
          <a:r>
            <a:rPr lang="ru-RU" sz="800">
              <a:solidFill>
                <a:srgbClr val="002060"/>
              </a:solidFill>
              <a:latin typeface="Bookman Old Style" panose="02050604050505020204" pitchFamily="18" charset="0"/>
            </a:rPr>
            <a:t>8 – 11 класи</a:t>
          </a:r>
          <a:endParaRPr lang="ru-RU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311D742-8885-4BF3-BDBF-1C899800CDE1}" type="parTrans" cxnId="{FBE2C7DC-C54F-486A-8A2F-3781D2E3D2C6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AB34D4A-6F6D-4B02-B588-EBDC2A13511E}" type="sibTrans" cxnId="{FBE2C7DC-C54F-486A-8A2F-3781D2E3D2C6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B4BAAD4-7D0A-4CA2-A538-28A18D0F5BFA}">
      <dgm:prSet custT="1"/>
      <dgm:spPr/>
      <dgm:t>
        <a:bodyPr/>
        <a:lstStyle/>
        <a:p>
          <a:pPr algn="ctr"/>
          <a:r>
            <a:rPr lang="ru-RU" sz="900">
              <a:solidFill>
                <a:srgbClr val="002060"/>
              </a:solidFill>
              <a:latin typeface="Bookman Old Style" panose="02050604050505020204" pitchFamily="18" charset="0"/>
            </a:rPr>
            <a:t>9 клас</a:t>
          </a:r>
          <a:endParaRPr lang="ru-RU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CC85729-79CF-40D8-BE76-CA071DB06678}" type="parTrans" cxnId="{8026C3F3-7761-4C40-86AB-96AEB36849AE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44E617B-8E6A-4C5D-B247-96C89567B51D}" type="sibTrans" cxnId="{8026C3F3-7761-4C40-86AB-96AEB36849AE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09B237F-FE38-4B65-B9F6-34E55C458140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Глущак Г. Я.</a:t>
          </a:r>
          <a:endParaRPr lang="uk-UA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D8DE6D-BF0E-41D2-B482-0E9838EE88B7}" type="parTrans" cxnId="{2D3EB231-6A1E-4D13-9211-99D31A7EDCC3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79CA450-7D78-43A6-83E5-1CB4D1FA96EA}" type="sibTrans" cxnId="{2D3EB231-6A1E-4D13-9211-99D31A7EDCC3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3442A5D-275A-4D83-84CC-5414E843C908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Безручкова С. В.</a:t>
          </a:r>
          <a:endParaRPr lang="uk-UA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0BBFE44-F811-4FFA-8CCE-0B67D88F0A23}" type="parTrans" cxnId="{429A5630-2DEA-4E00-B850-FFD7438DD8D8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1AD11C4-9939-488B-8C9C-639423212AD9}" type="sibTrans" cxnId="{429A5630-2DEA-4E00-B850-FFD7438DD8D8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FD74A94-A3E9-4920-8B5C-16E671BB7F3A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8 – 11  клас</a:t>
          </a:r>
          <a:endParaRPr lang="uk-UA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A523631-94B2-4F01-8A1D-B09D63F0D255}" type="parTrans" cxnId="{8AC576D8-FA0E-492E-958E-B294C8C6C788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338DBAE-86C7-4DBA-92D5-9B8F2EE24D74}" type="sibTrans" cxnId="{8AC576D8-FA0E-492E-958E-B294C8C6C788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7585C03-AA45-4654-9D60-47B95C84C152}">
      <dgm:prSet custT="1"/>
      <dgm:spPr/>
      <dgm:t>
        <a:bodyPr/>
        <a:lstStyle/>
        <a:p>
          <a:pPr algn="ctr"/>
          <a:r>
            <a:rPr lang="uk-UA" sz="900">
              <a:solidFill>
                <a:srgbClr val="002060"/>
              </a:solidFill>
              <a:latin typeface="Bookman Old Style" panose="02050604050505020204" pitchFamily="18" charset="0"/>
            </a:rPr>
            <a:t>8 – 9 клас</a:t>
          </a:r>
          <a:endParaRPr lang="uk-UA" sz="9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B11B33F-3996-4B9D-948C-567BBA0A6D4F}" type="parTrans" cxnId="{A5C1DAF6-2C49-47B5-B2CC-051310C4C961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6A4736F-4498-4BF1-82A0-688306933A88}" type="sibTrans" cxnId="{A5C1DAF6-2C49-47B5-B2CC-051310C4C961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13B32D4-28E4-4F2B-8692-B63650C77202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Соляник О. В.. Ляшенко В.А.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7D9AB60-CA1C-47F9-93F1-40651F16AF3B}" type="parTrans" cxnId="{B10E481C-5956-4416-AF3B-626C251B5270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938F9C5-F7B3-4BC2-B1F1-448A9318E6FB}" type="sibTrans" cxnId="{B10E481C-5956-4416-AF3B-626C251B5270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93CF867-C9FD-4219-B279-029AB5D3833E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6 – 11 клас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30EE0CA-3006-4CF7-895B-69D680127C86}" type="parTrans" cxnId="{8BBD1706-7432-48C0-A7BD-89CAD2780A0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C18BE68-C871-4B6F-B089-4E9D0B8AFC2A}" type="sibTrans" cxnId="{8BBD1706-7432-48C0-A7BD-89CAD2780A0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839B223-69DF-4D05-BC3A-F2531DC71CA3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Козленко О.Г.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5B81597-A6F6-48F1-B21F-2BC4ED7D0C3C}" type="parTrans" cxnId="{9CDC4C33-E6E5-408A-9E23-DAE31B4CAF8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5A3807D-714D-48E8-85B9-B623CE35D835}" type="sibTrans" cxnId="{9CDC4C33-E6E5-408A-9E23-DAE31B4CAF8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6A0152B-250A-405C-A47F-238D01AFF41A}">
      <dgm:prSet custT="1"/>
      <dgm:spPr/>
      <dgm:t>
        <a:bodyPr/>
        <a:lstStyle/>
        <a:p>
          <a:pPr algn="ctr"/>
          <a:r>
            <a:rPr lang="uk-UA" sz="8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19.12.2019 №</a:t>
          </a:r>
        </a:p>
        <a:p>
          <a:pPr algn="ctr"/>
          <a:r>
            <a:rPr lang="uk-UA" sz="800" dirty="0">
              <a:solidFill>
                <a:srgbClr val="002060"/>
              </a:solidFill>
              <a:latin typeface="Bookman Old Style" panose="02050604050505020204" pitchFamily="18" charset="0"/>
            </a:rPr>
            <a:t>22.1 12-Г-1186</a:t>
          </a:r>
        </a:p>
      </dgm:t>
    </dgm:pt>
    <dgm:pt modelId="{840E3E13-C3FE-4D30-AA38-9C036FCA9073}" type="parTrans" cxnId="{FD3A842B-822A-4EE4-97A4-9D83B5C6C37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B9A51D3-0464-4A28-996A-474E05DCA741}" type="sibTrans" cxnId="{FD3A842B-822A-4EE4-97A4-9D83B5C6C37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D9F6BF9-33DB-4464-B4E7-04611B495F80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08.01.2020 №</a:t>
          </a:r>
        </a:p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22.1/12-Г-20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6C897D2-A0A4-42C2-85D0-1179421B8546}" type="parTrans" cxnId="{57BF612B-E7B3-43F9-AF35-D99E28EE10A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CB38C49-98EE-4B59-8AA4-00A19EE69BD9}" type="sibTrans" cxnId="{57BF612B-E7B3-43F9-AF35-D99E28EE10AC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26AC601-7841-438F-9746-799994CADFE4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«Здоров’я і безпека життя людини. 10-11 класи» для закладів загальної середньої освіти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2622916-1081-4AD7-ABF5-FB96DC5BE796}" type="parTrans" cxnId="{F624593C-34EB-4EC6-92FA-92E4275ACF78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CDBBF9C-AD89-4441-B2D7-4A6A53D02A30}" type="sibTrans" cxnId="{F624593C-34EB-4EC6-92FA-92E4275ACF78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8BE4EC0-EEC2-4E32-9B92-5FF3D0708E8D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Матяш Н. Ю.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1609AA3-8F30-4557-9753-548063523DF6}" type="parTrans" cxnId="{6B9DB84E-59F4-4CA8-9A98-6CB1D3AF6452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A4DA4A6-BE65-4043-B0A8-05838855F452}" type="sibTrans" cxnId="{6B9DB84E-59F4-4CA8-9A98-6CB1D3AF6452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5A1C635-D6E2-4249-A130-440441D2FFF5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«Біологічні системи. 10-11 класи» для 10-11 класів закладів загальної середньої освіти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A42EA3-EACB-4E84-9E38-98D4556F0360}" type="parTrans" cxnId="{0E570759-04EF-416E-A13C-3A46AFDED87D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AC0E319-9D1E-4697-A7F0-094C5748C583}" type="sibTrans" cxnId="{0E570759-04EF-416E-A13C-3A46AFDED87D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DC1A04D-3AE5-4F27-AE20-82F826C66479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Коршевнюк Т. В.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8172284-8B30-4EDE-8895-3E255436D381}" type="parTrans" cxnId="{B33415D9-8165-415C-8247-21B503662093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A80D50C-EF61-44C9-83F9-4693E64699F8}" type="sibTrans" cxnId="{B33415D9-8165-415C-8247-21B503662093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6BC530E-E01A-4160-AA08-A4045A3B2BF6}">
      <dgm:prSet custT="1"/>
      <dgm:spPr/>
      <dgm:t>
        <a:bodyPr/>
        <a:lstStyle/>
        <a:p>
          <a:pPr algn="ctr"/>
          <a:r>
            <a:rPr lang="uk-UA" sz="8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14.08.2020 №</a:t>
          </a:r>
        </a:p>
        <a:p>
          <a:pPr algn="ctr"/>
          <a:r>
            <a:rPr lang="uk-UA" sz="800" dirty="0">
              <a:solidFill>
                <a:srgbClr val="002060"/>
              </a:solidFill>
              <a:latin typeface="Bookman Old Style" panose="02050604050505020204" pitchFamily="18" charset="0"/>
            </a:rPr>
            <a:t>22.1,12-Г-127</a:t>
          </a:r>
        </a:p>
      </dgm:t>
    </dgm:pt>
    <dgm:pt modelId="{5706B621-C29B-4C72-B04F-42148065FDB0}" type="parTrans" cxnId="{DC11D190-264C-4EDC-A516-02AE162F828D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6E92309-BE6D-4D80-969F-A8AA90C51C79}" type="sibTrans" cxnId="{DC11D190-264C-4EDC-A516-02AE162F828D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3B3B5C1-C3D0-4AB9-83E1-AD386068A667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«Безпека поводження з твердими побутовими відходами» для 5(6) класів закладів загальної середньої освіти (авт. Виговська Г. П..          Пустовіт Н. А.)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FE9AC24-9F65-4F4C-A85E-F07A4C26CA35}" type="parTrans" cxnId="{8D9C55BE-D854-4363-8496-ACA60A7EB5DD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211EE22-683E-45B5-B561-EB6C2CCF9E4F}" type="sibTrans" cxnId="{8D9C55BE-D854-4363-8496-ACA60A7EB5DD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3D04670-2F98-43AC-A711-61DB08436A91}">
      <dgm:prSet custT="1"/>
      <dgm:spPr/>
      <dgm:t>
        <a:bodyPr/>
        <a:lstStyle/>
        <a:p>
          <a:pPr algn="ctr"/>
          <a:r>
            <a:rPr lang="uk-UA" sz="800">
              <a:solidFill>
                <a:srgbClr val="002060"/>
              </a:solidFill>
              <a:latin typeface="Bookman Old Style" panose="02050604050505020204" pitchFamily="18" charset="0"/>
            </a:rPr>
            <a:t>Виговська Г. П.. Пустовіт Н. А.</a:t>
          </a:r>
          <a:endParaRPr lang="uk-UA" sz="8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9E18BC7-C88B-42B5-A61F-5547E8F39A55}" type="parTrans" cxnId="{3ABF5102-80BD-4B24-859E-5FDDF2A43579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384EE42-D432-479C-BFD3-E86B14B8D87E}" type="sibTrans" cxnId="{3ABF5102-80BD-4B24-859E-5FDDF2A43579}">
      <dgm:prSet/>
      <dgm:spPr/>
      <dgm:t>
        <a:bodyPr/>
        <a:lstStyle/>
        <a:p>
          <a:pPr algn="ctr"/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FD21BDB-B1F1-40A2-98BB-1A78F303069E}" type="pres">
      <dgm:prSet presAssocID="{D7419A4E-F9F0-450D-80FD-21F61A8024D4}" presName="diagram" presStyleCnt="0">
        <dgm:presLayoutVars>
          <dgm:dir/>
          <dgm:animLvl val="lvl"/>
          <dgm:resizeHandles val="exact"/>
        </dgm:presLayoutVars>
      </dgm:prSet>
      <dgm:spPr/>
    </dgm:pt>
    <dgm:pt modelId="{554A21D6-DEF0-40A7-BC52-65CE4D020371}" type="pres">
      <dgm:prSet presAssocID="{7AAFB867-E6C0-473D-9630-DCE89ED05A7E}" presName="compNode" presStyleCnt="0"/>
      <dgm:spPr/>
    </dgm:pt>
    <dgm:pt modelId="{2DF5C3A2-05AA-46AC-A3A8-37C25E0176BD}" type="pres">
      <dgm:prSet presAssocID="{7AAFB867-E6C0-473D-9630-DCE89ED05A7E}" presName="childRect" presStyleLbl="bgAcc1" presStyleIdx="0" presStyleCnt="10">
        <dgm:presLayoutVars>
          <dgm:bulletEnabled val="1"/>
        </dgm:presLayoutVars>
      </dgm:prSet>
      <dgm:spPr/>
    </dgm:pt>
    <dgm:pt modelId="{BD01789A-E9CE-403C-B093-C7ADA8628E50}" type="pres">
      <dgm:prSet presAssocID="{7AAFB867-E6C0-473D-9630-DCE89ED05A7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03CDD03-BB3D-4B95-9A2E-7A22ADBB2803}" type="pres">
      <dgm:prSet presAssocID="{7AAFB867-E6C0-473D-9630-DCE89ED05A7E}" presName="parentRect" presStyleLbl="alignNode1" presStyleIdx="0" presStyleCnt="10"/>
      <dgm:spPr/>
    </dgm:pt>
    <dgm:pt modelId="{F2687862-4762-4AF8-9200-3E1233067792}" type="pres">
      <dgm:prSet presAssocID="{7AAFB867-E6C0-473D-9630-DCE89ED05A7E}" presName="adorn" presStyleLbl="fgAccFollowNode1" presStyleIdx="0" presStyleCnt="10"/>
      <dgm:spPr>
        <a:solidFill>
          <a:schemeClr val="accent2"/>
        </a:solidFill>
      </dgm:spPr>
    </dgm:pt>
    <dgm:pt modelId="{D056E2B9-6BDB-4124-85B8-88EB67B85962}" type="pres">
      <dgm:prSet presAssocID="{4BB7A9B0-7A36-4739-BACF-CEE2026A3D20}" presName="sibTrans" presStyleLbl="sibTrans2D1" presStyleIdx="0" presStyleCnt="0"/>
      <dgm:spPr/>
    </dgm:pt>
    <dgm:pt modelId="{A54B9E54-95A9-4553-894B-D47E981BA902}" type="pres">
      <dgm:prSet presAssocID="{4A4E3A3A-D5D9-4273-9BC6-542FF07C8E5A}" presName="compNode" presStyleCnt="0"/>
      <dgm:spPr/>
    </dgm:pt>
    <dgm:pt modelId="{A0AE5C10-AE19-47CB-96AA-EE9BF6FE3570}" type="pres">
      <dgm:prSet presAssocID="{4A4E3A3A-D5D9-4273-9BC6-542FF07C8E5A}" presName="childRect" presStyleLbl="bgAcc1" presStyleIdx="1" presStyleCnt="10">
        <dgm:presLayoutVars>
          <dgm:bulletEnabled val="1"/>
        </dgm:presLayoutVars>
      </dgm:prSet>
      <dgm:spPr/>
    </dgm:pt>
    <dgm:pt modelId="{C49F8BA0-F405-4AFD-BE17-78BCD709C853}" type="pres">
      <dgm:prSet presAssocID="{4A4E3A3A-D5D9-4273-9BC6-542FF07C8E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895B92-4A35-4F73-994C-DDE58A511894}" type="pres">
      <dgm:prSet presAssocID="{4A4E3A3A-D5D9-4273-9BC6-542FF07C8E5A}" presName="parentRect" presStyleLbl="alignNode1" presStyleIdx="1" presStyleCnt="10"/>
      <dgm:spPr/>
    </dgm:pt>
    <dgm:pt modelId="{6DEA41B6-F14E-4A94-88CD-A4B9381A0A63}" type="pres">
      <dgm:prSet presAssocID="{4A4E3A3A-D5D9-4273-9BC6-542FF07C8E5A}" presName="adorn" presStyleLbl="fgAccFollowNode1" presStyleIdx="1" presStyleCnt="10"/>
      <dgm:spPr>
        <a:solidFill>
          <a:srgbClr val="92D050"/>
        </a:solidFill>
      </dgm:spPr>
    </dgm:pt>
    <dgm:pt modelId="{00497421-F019-4BDF-9EE7-37A0CDA984E2}" type="pres">
      <dgm:prSet presAssocID="{49FEA19F-B854-4600-8653-246514218211}" presName="sibTrans" presStyleLbl="sibTrans2D1" presStyleIdx="0" presStyleCnt="0"/>
      <dgm:spPr/>
    </dgm:pt>
    <dgm:pt modelId="{BD455DD2-3322-428E-A206-75CF820E8B77}" type="pres">
      <dgm:prSet presAssocID="{A603282A-5F52-4810-853B-DD29D298F194}" presName="compNode" presStyleCnt="0"/>
      <dgm:spPr/>
    </dgm:pt>
    <dgm:pt modelId="{37880EDB-F6E8-4E7E-BB8C-FDDE84F43D16}" type="pres">
      <dgm:prSet presAssocID="{A603282A-5F52-4810-853B-DD29D298F194}" presName="childRect" presStyleLbl="bgAcc1" presStyleIdx="2" presStyleCnt="10">
        <dgm:presLayoutVars>
          <dgm:bulletEnabled val="1"/>
        </dgm:presLayoutVars>
      </dgm:prSet>
      <dgm:spPr/>
    </dgm:pt>
    <dgm:pt modelId="{4B9562A8-CF2D-44C6-B366-CF2F182413EA}" type="pres">
      <dgm:prSet presAssocID="{A603282A-5F52-4810-853B-DD29D298F19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06F138-7E76-47A0-9563-D860274ED7A5}" type="pres">
      <dgm:prSet presAssocID="{A603282A-5F52-4810-853B-DD29D298F194}" presName="parentRect" presStyleLbl="alignNode1" presStyleIdx="2" presStyleCnt="10"/>
      <dgm:spPr/>
    </dgm:pt>
    <dgm:pt modelId="{955E16BF-E712-4F59-981C-B598C22029C8}" type="pres">
      <dgm:prSet presAssocID="{A603282A-5F52-4810-853B-DD29D298F194}" presName="adorn" presStyleLbl="fgAccFollowNode1" presStyleIdx="2" presStyleCnt="10"/>
      <dgm:spPr>
        <a:solidFill>
          <a:srgbClr val="00B0F0"/>
        </a:solidFill>
      </dgm:spPr>
    </dgm:pt>
    <dgm:pt modelId="{B2EAC247-690C-46D4-891D-6A493758CC52}" type="pres">
      <dgm:prSet presAssocID="{45C728CA-43AA-4AC0-BEFE-498464DED49B}" presName="sibTrans" presStyleLbl="sibTrans2D1" presStyleIdx="0" presStyleCnt="0"/>
      <dgm:spPr/>
    </dgm:pt>
    <dgm:pt modelId="{E3077F6D-FE9D-48C5-8D8C-9A061D8AAE96}" type="pres">
      <dgm:prSet presAssocID="{DC49BE8C-35D1-4660-BC50-BFCA4D832602}" presName="compNode" presStyleCnt="0"/>
      <dgm:spPr/>
    </dgm:pt>
    <dgm:pt modelId="{7E39D79D-0A59-44E8-944E-4359596F5139}" type="pres">
      <dgm:prSet presAssocID="{DC49BE8C-35D1-4660-BC50-BFCA4D832602}" presName="childRect" presStyleLbl="bgAcc1" presStyleIdx="3" presStyleCnt="10">
        <dgm:presLayoutVars>
          <dgm:bulletEnabled val="1"/>
        </dgm:presLayoutVars>
      </dgm:prSet>
      <dgm:spPr/>
    </dgm:pt>
    <dgm:pt modelId="{F147B090-D8B7-477B-9CDA-D490AEC66360}" type="pres">
      <dgm:prSet presAssocID="{DC49BE8C-35D1-4660-BC50-BFCA4D8326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34A99D6-7C8F-411D-B03A-907417275356}" type="pres">
      <dgm:prSet presAssocID="{DC49BE8C-35D1-4660-BC50-BFCA4D832602}" presName="parentRect" presStyleLbl="alignNode1" presStyleIdx="3" presStyleCnt="10"/>
      <dgm:spPr/>
    </dgm:pt>
    <dgm:pt modelId="{8F880B77-B273-48C1-8AFD-A067DC7DAAE2}" type="pres">
      <dgm:prSet presAssocID="{DC49BE8C-35D1-4660-BC50-BFCA4D832602}" presName="adorn" presStyleLbl="fgAccFollowNode1" presStyleIdx="3" presStyleCnt="10"/>
      <dgm:spPr>
        <a:solidFill>
          <a:schemeClr val="accent2">
            <a:lumMod val="60000"/>
            <a:lumOff val="40000"/>
          </a:schemeClr>
        </a:solidFill>
      </dgm:spPr>
    </dgm:pt>
    <dgm:pt modelId="{B73D4AF0-6DA9-4145-8F07-91438FD37574}" type="pres">
      <dgm:prSet presAssocID="{D7D1A887-8FA8-4419-828F-0B2918B71CE4}" presName="sibTrans" presStyleLbl="sibTrans2D1" presStyleIdx="0" presStyleCnt="0"/>
      <dgm:spPr/>
    </dgm:pt>
    <dgm:pt modelId="{911F58A1-1042-4E73-BC08-0B5DE08C6297}" type="pres">
      <dgm:prSet presAssocID="{4793173B-525E-4F20-B8D9-04659B8DCE83}" presName="compNode" presStyleCnt="0"/>
      <dgm:spPr/>
    </dgm:pt>
    <dgm:pt modelId="{63B7A1C3-7D46-4A2B-BC35-9A62FB2CB753}" type="pres">
      <dgm:prSet presAssocID="{4793173B-525E-4F20-B8D9-04659B8DCE83}" presName="childRect" presStyleLbl="bgAcc1" presStyleIdx="4" presStyleCnt="10">
        <dgm:presLayoutVars>
          <dgm:bulletEnabled val="1"/>
        </dgm:presLayoutVars>
      </dgm:prSet>
      <dgm:spPr/>
    </dgm:pt>
    <dgm:pt modelId="{61E051E3-D442-4834-A8D7-E131C8610B30}" type="pres">
      <dgm:prSet presAssocID="{4793173B-525E-4F20-B8D9-04659B8DCE8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D43AF06-91B9-48A0-BD37-2790CDEEFF73}" type="pres">
      <dgm:prSet presAssocID="{4793173B-525E-4F20-B8D9-04659B8DCE83}" presName="parentRect" presStyleLbl="alignNode1" presStyleIdx="4" presStyleCnt="10"/>
      <dgm:spPr/>
    </dgm:pt>
    <dgm:pt modelId="{E038DAFC-B7ED-4F70-96B1-E6D083E5CD52}" type="pres">
      <dgm:prSet presAssocID="{4793173B-525E-4F20-B8D9-04659B8DCE83}" presName="adorn" presStyleLbl="fgAccFollowNode1" presStyleIdx="4" presStyleCnt="10"/>
      <dgm:spPr>
        <a:solidFill>
          <a:srgbClr val="00B050"/>
        </a:solidFill>
      </dgm:spPr>
    </dgm:pt>
    <dgm:pt modelId="{1BB36B39-3562-41AF-B822-CD856A33A5CB}" type="pres">
      <dgm:prSet presAssocID="{F7108964-ED51-4A46-B118-862FA9FBEADD}" presName="sibTrans" presStyleLbl="sibTrans2D1" presStyleIdx="0" presStyleCnt="0"/>
      <dgm:spPr/>
    </dgm:pt>
    <dgm:pt modelId="{FAF10C6E-8DFF-4F85-A3E2-AAB6192074FF}" type="pres">
      <dgm:prSet presAssocID="{68849727-40A4-4325-B08A-5DCCF49CB678}" presName="compNode" presStyleCnt="0"/>
      <dgm:spPr/>
    </dgm:pt>
    <dgm:pt modelId="{C58129ED-9EC6-4CCD-88FD-A6C2B128E6AE}" type="pres">
      <dgm:prSet presAssocID="{68849727-40A4-4325-B08A-5DCCF49CB678}" presName="childRect" presStyleLbl="bgAcc1" presStyleIdx="5" presStyleCnt="10">
        <dgm:presLayoutVars>
          <dgm:bulletEnabled val="1"/>
        </dgm:presLayoutVars>
      </dgm:prSet>
      <dgm:spPr/>
    </dgm:pt>
    <dgm:pt modelId="{C38A6A5E-FFE0-42F4-8040-AC2EA0E7DB88}" type="pres">
      <dgm:prSet presAssocID="{68849727-40A4-4325-B08A-5DCCF49CB6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33EE37-3D6C-417D-921E-8B2A7EC186D1}" type="pres">
      <dgm:prSet presAssocID="{68849727-40A4-4325-B08A-5DCCF49CB678}" presName="parentRect" presStyleLbl="alignNode1" presStyleIdx="5" presStyleCnt="10"/>
      <dgm:spPr/>
    </dgm:pt>
    <dgm:pt modelId="{D2ED1D9D-E5C7-4FF8-B87F-D672E7E12A5C}" type="pres">
      <dgm:prSet presAssocID="{68849727-40A4-4325-B08A-5DCCF49CB678}" presName="adorn" presStyleLbl="fgAccFollowNode1" presStyleIdx="5" presStyleCnt="10"/>
      <dgm:spPr>
        <a:solidFill>
          <a:srgbClr val="7030A0"/>
        </a:solidFill>
      </dgm:spPr>
    </dgm:pt>
    <dgm:pt modelId="{9C0460E7-2896-4497-9338-979B230099FA}" type="pres">
      <dgm:prSet presAssocID="{C99DD419-4FB3-4C47-B34C-13B684178283}" presName="sibTrans" presStyleLbl="sibTrans2D1" presStyleIdx="0" presStyleCnt="0"/>
      <dgm:spPr/>
    </dgm:pt>
    <dgm:pt modelId="{56C197BB-6485-41B6-A5BD-5A0D04A5DA04}" type="pres">
      <dgm:prSet presAssocID="{F7B97477-A0CB-46DB-8B98-180AB154316C}" presName="compNode" presStyleCnt="0"/>
      <dgm:spPr/>
    </dgm:pt>
    <dgm:pt modelId="{78045CBF-44A9-4A75-B67C-88652F21EBE9}" type="pres">
      <dgm:prSet presAssocID="{F7B97477-A0CB-46DB-8B98-180AB154316C}" presName="childRect" presStyleLbl="bgAcc1" presStyleIdx="6" presStyleCnt="10">
        <dgm:presLayoutVars>
          <dgm:bulletEnabled val="1"/>
        </dgm:presLayoutVars>
      </dgm:prSet>
      <dgm:spPr/>
    </dgm:pt>
    <dgm:pt modelId="{8AF31AF2-0BA2-4D5D-A4AD-8DA98122B9CD}" type="pres">
      <dgm:prSet presAssocID="{F7B97477-A0CB-46DB-8B98-180AB154316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880E11D-D576-4186-A69D-9D6C997D0CAD}" type="pres">
      <dgm:prSet presAssocID="{F7B97477-A0CB-46DB-8B98-180AB154316C}" presName="parentRect" presStyleLbl="alignNode1" presStyleIdx="6" presStyleCnt="10"/>
      <dgm:spPr/>
    </dgm:pt>
    <dgm:pt modelId="{C05CB32C-BC83-455F-BC6B-18FDF979E176}" type="pres">
      <dgm:prSet presAssocID="{F7B97477-A0CB-46DB-8B98-180AB154316C}" presName="adorn" presStyleLbl="fgAccFollowNode1" presStyleIdx="6" presStyleCnt="10"/>
      <dgm:spPr>
        <a:solidFill>
          <a:srgbClr val="C00000"/>
        </a:solidFill>
      </dgm:spPr>
    </dgm:pt>
    <dgm:pt modelId="{A06C38BB-BD0B-4919-A078-9B57A4C734EE}" type="pres">
      <dgm:prSet presAssocID="{A92DC88C-BFBD-4424-830D-07E726BD372A}" presName="sibTrans" presStyleLbl="sibTrans2D1" presStyleIdx="0" presStyleCnt="0"/>
      <dgm:spPr/>
    </dgm:pt>
    <dgm:pt modelId="{82286EBC-2767-42C2-B521-8EBF2BDFEFD8}" type="pres">
      <dgm:prSet presAssocID="{06A0152B-250A-405C-A47F-238D01AFF41A}" presName="compNode" presStyleCnt="0"/>
      <dgm:spPr/>
    </dgm:pt>
    <dgm:pt modelId="{75CC5E6F-D8F7-4FAC-8F15-C6EB335D0EC0}" type="pres">
      <dgm:prSet presAssocID="{06A0152B-250A-405C-A47F-238D01AFF41A}" presName="childRect" presStyleLbl="bgAcc1" presStyleIdx="7" presStyleCnt="10">
        <dgm:presLayoutVars>
          <dgm:bulletEnabled val="1"/>
        </dgm:presLayoutVars>
      </dgm:prSet>
      <dgm:spPr/>
    </dgm:pt>
    <dgm:pt modelId="{DE457CAD-F526-4CBC-9641-86FBFCD62AB1}" type="pres">
      <dgm:prSet presAssocID="{06A0152B-250A-405C-A47F-238D01AFF41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FB60A3D-9210-449D-B647-35EE0D5BBC40}" type="pres">
      <dgm:prSet presAssocID="{06A0152B-250A-405C-A47F-238D01AFF41A}" presName="parentRect" presStyleLbl="alignNode1" presStyleIdx="7" presStyleCnt="10"/>
      <dgm:spPr/>
    </dgm:pt>
    <dgm:pt modelId="{15A1FD5D-E7E4-41F0-859A-2A36C88DA2C3}" type="pres">
      <dgm:prSet presAssocID="{06A0152B-250A-405C-A47F-238D01AFF41A}" presName="adorn" presStyleLbl="fgAccFollowNode1" presStyleIdx="7" presStyleCnt="10"/>
      <dgm:spPr>
        <a:solidFill>
          <a:srgbClr val="FFFF00">
            <a:alpha val="90000"/>
          </a:srgbClr>
        </a:solidFill>
      </dgm:spPr>
    </dgm:pt>
    <dgm:pt modelId="{9D3F7DAA-61BD-4D77-8813-4FC7391520C3}" type="pres">
      <dgm:prSet presAssocID="{3B9A51D3-0464-4A28-996A-474E05DCA741}" presName="sibTrans" presStyleLbl="sibTrans2D1" presStyleIdx="0" presStyleCnt="0"/>
      <dgm:spPr/>
    </dgm:pt>
    <dgm:pt modelId="{DBBE72C5-C34C-47E4-9CD0-0E104846D855}" type="pres">
      <dgm:prSet presAssocID="{CD9F6BF9-33DB-4464-B4E7-04611B495F80}" presName="compNode" presStyleCnt="0"/>
      <dgm:spPr/>
    </dgm:pt>
    <dgm:pt modelId="{ED5D8CAA-304A-47D4-8328-F5CEBE06FDE9}" type="pres">
      <dgm:prSet presAssocID="{CD9F6BF9-33DB-4464-B4E7-04611B495F80}" presName="childRect" presStyleLbl="bgAcc1" presStyleIdx="8" presStyleCnt="10">
        <dgm:presLayoutVars>
          <dgm:bulletEnabled val="1"/>
        </dgm:presLayoutVars>
      </dgm:prSet>
      <dgm:spPr/>
    </dgm:pt>
    <dgm:pt modelId="{60C0DD0D-1A4E-4FFE-AE83-E755A095971F}" type="pres">
      <dgm:prSet presAssocID="{CD9F6BF9-33DB-4464-B4E7-04611B495F8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9148480-30C3-4977-8F50-155C182EC0BF}" type="pres">
      <dgm:prSet presAssocID="{CD9F6BF9-33DB-4464-B4E7-04611B495F80}" presName="parentRect" presStyleLbl="alignNode1" presStyleIdx="8" presStyleCnt="10"/>
      <dgm:spPr/>
    </dgm:pt>
    <dgm:pt modelId="{1D4E2563-2ECC-494D-B2F6-73FFE1A180AE}" type="pres">
      <dgm:prSet presAssocID="{CD9F6BF9-33DB-4464-B4E7-04611B495F80}" presName="adorn" presStyleLbl="fgAccFollowNode1" presStyleIdx="8" presStyleCnt="10"/>
      <dgm:spPr>
        <a:solidFill>
          <a:srgbClr val="FF99FF">
            <a:alpha val="89804"/>
          </a:srgbClr>
        </a:solidFill>
      </dgm:spPr>
    </dgm:pt>
    <dgm:pt modelId="{530B7F6A-71EA-497F-8C36-503B486036A3}" type="pres">
      <dgm:prSet presAssocID="{4CB38C49-98EE-4B59-8AA4-00A19EE69BD9}" presName="sibTrans" presStyleLbl="sibTrans2D1" presStyleIdx="0" presStyleCnt="0"/>
      <dgm:spPr/>
    </dgm:pt>
    <dgm:pt modelId="{19163E24-9D96-4C09-9E23-A51CA394B55F}" type="pres">
      <dgm:prSet presAssocID="{76BC530E-E01A-4160-AA08-A4045A3B2BF6}" presName="compNode" presStyleCnt="0"/>
      <dgm:spPr/>
    </dgm:pt>
    <dgm:pt modelId="{09A60FC0-BCAE-4071-A408-D1C3B916373E}" type="pres">
      <dgm:prSet presAssocID="{76BC530E-E01A-4160-AA08-A4045A3B2BF6}" presName="childRect" presStyleLbl="bgAcc1" presStyleIdx="9" presStyleCnt="10">
        <dgm:presLayoutVars>
          <dgm:bulletEnabled val="1"/>
        </dgm:presLayoutVars>
      </dgm:prSet>
      <dgm:spPr/>
    </dgm:pt>
    <dgm:pt modelId="{85300632-D81D-4708-9958-E9AF27F59542}" type="pres">
      <dgm:prSet presAssocID="{76BC530E-E01A-4160-AA08-A4045A3B2BF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F4CBEF-6E2A-4BCF-BAFF-E7006481D66A}" type="pres">
      <dgm:prSet presAssocID="{76BC530E-E01A-4160-AA08-A4045A3B2BF6}" presName="parentRect" presStyleLbl="alignNode1" presStyleIdx="9" presStyleCnt="10"/>
      <dgm:spPr/>
    </dgm:pt>
    <dgm:pt modelId="{821B4321-6077-45CE-8BD3-C03836494E81}" type="pres">
      <dgm:prSet presAssocID="{76BC530E-E01A-4160-AA08-A4045A3B2BF6}" presName="adorn" presStyleLbl="fgAccFollowNode1" presStyleIdx="9" presStyleCnt="10"/>
      <dgm:spPr>
        <a:solidFill>
          <a:srgbClr val="00FFFF">
            <a:alpha val="89804"/>
          </a:srgbClr>
        </a:solidFill>
      </dgm:spPr>
    </dgm:pt>
  </dgm:ptLst>
  <dgm:cxnLst>
    <dgm:cxn modelId="{3ABF5102-80BD-4B24-859E-5FDDF2A43579}" srcId="{76BC530E-E01A-4160-AA08-A4045A3B2BF6}" destId="{63D04670-2F98-43AC-A711-61DB08436A91}" srcOrd="1" destOrd="0" parTransId="{D9E18BC7-C88B-42B5-A61F-5547E8F39A55}" sibTransId="{A384EE42-D432-479C-BFD3-E86B14B8D87E}"/>
    <dgm:cxn modelId="{8BBD1706-7432-48C0-A7BD-89CAD2780A0C}" srcId="{68849727-40A4-4325-B08A-5DCCF49CB678}" destId="{D93CF867-C9FD-4219-B279-029AB5D3833E}" srcOrd="2" destOrd="0" parTransId="{630EE0CA-3006-4CF7-895B-69D680127C86}" sibTransId="{5C18BE68-C871-4B6F-B089-4E9D0B8AFC2A}"/>
    <dgm:cxn modelId="{8682D80B-4E68-426D-A07D-D0165953724F}" type="presOf" srcId="{A603282A-5F52-4810-853B-DD29D298F194}" destId="{4B9562A8-CF2D-44C6-B366-CF2F182413EA}" srcOrd="0" destOrd="0" presId="urn:microsoft.com/office/officeart/2005/8/layout/bList2"/>
    <dgm:cxn modelId="{FFD61611-0378-46AD-BA0D-3473434F0862}" type="presOf" srcId="{F7108964-ED51-4A46-B118-862FA9FBEADD}" destId="{1BB36B39-3562-41AF-B822-CD856A33A5CB}" srcOrd="0" destOrd="0" presId="urn:microsoft.com/office/officeart/2005/8/layout/bList2"/>
    <dgm:cxn modelId="{B3E77A12-0B61-4B02-9665-D7DF0A1F0436}" type="presOf" srcId="{A92DC88C-BFBD-4424-830D-07E726BD372A}" destId="{A06C38BB-BD0B-4919-A078-9B57A4C734EE}" srcOrd="0" destOrd="0" presId="urn:microsoft.com/office/officeart/2005/8/layout/bList2"/>
    <dgm:cxn modelId="{B76D6D15-C63D-4F04-B7A3-F1D0FAF45F5E}" srcId="{D7419A4E-F9F0-450D-80FD-21F61A8024D4}" destId="{A603282A-5F52-4810-853B-DD29D298F194}" srcOrd="2" destOrd="0" parTransId="{FA29A083-0AE7-45AB-AC2B-4162E159ADEC}" sibTransId="{45C728CA-43AA-4AC0-BEFE-498464DED49B}"/>
    <dgm:cxn modelId="{B10E481C-5956-4416-AF3B-626C251B5270}" srcId="{68849727-40A4-4325-B08A-5DCCF49CB678}" destId="{D13B32D4-28E4-4F2B-8692-B63650C77202}" srcOrd="1" destOrd="0" parTransId="{F7D9AB60-CA1C-47F9-93F1-40651F16AF3B}" sibTransId="{D938F9C5-F7B3-4BC2-B1F1-448A9318E6FB}"/>
    <dgm:cxn modelId="{94862226-5A6A-4210-949F-10F7E4825414}" type="presOf" srcId="{53615966-188B-4979-A13F-38CA8B822CB4}" destId="{A0AE5C10-AE19-47CB-96AA-EE9BF6FE3570}" srcOrd="0" destOrd="1" presId="urn:microsoft.com/office/officeart/2005/8/layout/bList2"/>
    <dgm:cxn modelId="{FD7D2E27-70FE-4F99-A7CF-E59EBF4F5409}" srcId="{4A4E3A3A-D5D9-4273-9BC6-542FF07C8E5A}" destId="{98AFEB73-59BA-4D0D-BE2B-768742EEAEA2}" srcOrd="0" destOrd="0" parTransId="{17290C91-6B33-45D9-8FE1-A4A3FDE40B33}" sibTransId="{66436FA5-634D-49E7-B1DF-F0203A70609F}"/>
    <dgm:cxn modelId="{8737082A-23A9-4146-97A6-054222989B09}" type="presOf" srcId="{8FD74A94-A3E9-4920-8B5C-16E671BB7F3A}" destId="{7E39D79D-0A59-44E8-944E-4359596F5139}" srcOrd="0" destOrd="2" presId="urn:microsoft.com/office/officeart/2005/8/layout/bList2"/>
    <dgm:cxn modelId="{4FB0EF2A-36F6-4A13-93E9-2C28DA396510}" type="presOf" srcId="{326AC601-7841-438F-9746-799994CADFE4}" destId="{75CC5E6F-D8F7-4FAC-8F15-C6EB335D0EC0}" srcOrd="0" destOrd="0" presId="urn:microsoft.com/office/officeart/2005/8/layout/bList2"/>
    <dgm:cxn modelId="{57BF612B-E7B3-43F9-AF35-D99E28EE10AC}" srcId="{D7419A4E-F9F0-450D-80FD-21F61A8024D4}" destId="{CD9F6BF9-33DB-4464-B4E7-04611B495F80}" srcOrd="8" destOrd="0" parTransId="{46C897D2-A0A4-42C2-85D0-1179421B8546}" sibTransId="{4CB38C49-98EE-4B59-8AA4-00A19EE69BD9}"/>
    <dgm:cxn modelId="{FD3A842B-822A-4EE4-97A4-9D83B5C6C37C}" srcId="{D7419A4E-F9F0-450D-80FD-21F61A8024D4}" destId="{06A0152B-250A-405C-A47F-238D01AFF41A}" srcOrd="7" destOrd="0" parTransId="{840E3E13-C3FE-4D30-AA38-9C036FCA9073}" sibTransId="{3B9A51D3-0464-4A28-996A-474E05DCA741}"/>
    <dgm:cxn modelId="{0E68B02B-897C-47EC-8875-C65DA82B4233}" srcId="{D7419A4E-F9F0-450D-80FD-21F61A8024D4}" destId="{68849727-40A4-4325-B08A-5DCCF49CB678}" srcOrd="5" destOrd="0" parTransId="{CCE44937-36CF-47F1-A6A4-8764EE058CB9}" sibTransId="{C99DD419-4FB3-4C47-B34C-13B684178283}"/>
    <dgm:cxn modelId="{6ACDC82B-57A6-4572-B113-238458846E71}" type="presOf" srcId="{4A4E3A3A-D5D9-4273-9BC6-542FF07C8E5A}" destId="{F9895B92-4A35-4F73-994C-DDE58A511894}" srcOrd="1" destOrd="0" presId="urn:microsoft.com/office/officeart/2005/8/layout/bList2"/>
    <dgm:cxn modelId="{16091C30-8B12-465F-A1F2-2BED37080D5F}" srcId="{7AAFB867-E6C0-473D-9630-DCE89ED05A7E}" destId="{992B638D-938E-430D-8CD6-8D72DAA1A8B6}" srcOrd="0" destOrd="0" parTransId="{36612B2E-BD0A-4DCD-B728-87DD1779B011}" sibTransId="{7157B7CA-0D49-4A89-A595-8D72CD9657C1}"/>
    <dgm:cxn modelId="{429A5630-2DEA-4E00-B850-FFD7438DD8D8}" srcId="{4793173B-525E-4F20-B8D9-04659B8DCE83}" destId="{E3442A5D-275A-4D83-84CC-5414E843C908}" srcOrd="1" destOrd="0" parTransId="{40BBFE44-F811-4FFA-8CCE-0B67D88F0A23}" sibTransId="{C1AD11C4-9939-488B-8C9C-639423212AD9}"/>
    <dgm:cxn modelId="{2D3EB231-6A1E-4D13-9211-99D31A7EDCC3}" srcId="{DC49BE8C-35D1-4660-BC50-BFCA4D832602}" destId="{C09B237F-FE38-4B65-B9F6-34E55C458140}" srcOrd="1" destOrd="0" parTransId="{47D8DE6D-BF0E-41D2-B482-0E9838EE88B7}" sibTransId="{679CA450-7D78-43A6-83E5-1CB4D1FA96EA}"/>
    <dgm:cxn modelId="{9CDC4C33-E6E5-408A-9E23-DAE31B4CAF8C}" srcId="{F7B97477-A0CB-46DB-8B98-180AB154316C}" destId="{C839B223-69DF-4D05-BC3A-F2531DC71CA3}" srcOrd="1" destOrd="0" parTransId="{A5B81597-A6F6-48F1-B21F-2BC4ED7D0C3C}" sibTransId="{A5A3807D-714D-48E8-85B9-B623CE35D835}"/>
    <dgm:cxn modelId="{B7977E36-6217-466F-8F86-3D2E1102A4FE}" type="presOf" srcId="{68849727-40A4-4325-B08A-5DCCF49CB678}" destId="{C38A6A5E-FFE0-42F4-8040-AC2EA0E7DB88}" srcOrd="0" destOrd="0" presId="urn:microsoft.com/office/officeart/2005/8/layout/bList2"/>
    <dgm:cxn modelId="{F624593C-34EB-4EC6-92FA-92E4275ACF78}" srcId="{06A0152B-250A-405C-A47F-238D01AFF41A}" destId="{326AC601-7841-438F-9746-799994CADFE4}" srcOrd="0" destOrd="0" parTransId="{A2622916-1081-4AD7-ABF5-FB96DC5BE796}" sibTransId="{2CDBBF9C-AD89-4441-B2D7-4A6A53D02A30}"/>
    <dgm:cxn modelId="{755CE63D-0A9C-40BD-8E83-92ABAC0D61E8}" srcId="{68849727-40A4-4325-B08A-5DCCF49CB678}" destId="{21C8EAA4-3701-4A55-955A-DDE5FB2A9674}" srcOrd="0" destOrd="0" parTransId="{4E6038C1-4426-436D-A378-45E1A972EBD1}" sibTransId="{5ADFAD0F-1D32-4BBA-B0AF-6D3CA8F90CC2}"/>
    <dgm:cxn modelId="{0D8E823F-3BEB-40A1-BE3A-CE4887668326}" type="presOf" srcId="{55A1C635-D6E2-4249-A130-440441D2FFF5}" destId="{ED5D8CAA-304A-47D4-8328-F5CEBE06FDE9}" srcOrd="0" destOrd="0" presId="urn:microsoft.com/office/officeart/2005/8/layout/bList2"/>
    <dgm:cxn modelId="{8DCDAF40-0725-446B-B21E-F8DDB095B6D8}" type="presOf" srcId="{06A0152B-250A-405C-A47F-238D01AFF41A}" destId="{DE457CAD-F526-4CBC-9641-86FBFCD62AB1}" srcOrd="0" destOrd="0" presId="urn:microsoft.com/office/officeart/2005/8/layout/bList2"/>
    <dgm:cxn modelId="{B4912560-42FE-4CA3-BD1F-03487256147A}" type="presOf" srcId="{DC49BE8C-35D1-4660-BC50-BFCA4D832602}" destId="{F147B090-D8B7-477B-9CDA-D490AEC66360}" srcOrd="0" destOrd="0" presId="urn:microsoft.com/office/officeart/2005/8/layout/bList2"/>
    <dgm:cxn modelId="{219FE641-B8B7-48A7-BD6F-D4FFA378DE21}" type="presOf" srcId="{F7B97477-A0CB-46DB-8B98-180AB154316C}" destId="{8AF31AF2-0BA2-4D5D-A4AD-8DA98122B9CD}" srcOrd="0" destOrd="0" presId="urn:microsoft.com/office/officeart/2005/8/layout/bList2"/>
    <dgm:cxn modelId="{ED4A1762-1E77-494B-BAC0-4B620B60E658}" type="presOf" srcId="{68849727-40A4-4325-B08A-5DCCF49CB678}" destId="{BD33EE37-3D6C-417D-921E-8B2A7EC186D1}" srcOrd="1" destOrd="0" presId="urn:microsoft.com/office/officeart/2005/8/layout/bList2"/>
    <dgm:cxn modelId="{80A54263-20BE-414F-965A-FC651EB9EC86}" srcId="{D7419A4E-F9F0-450D-80FD-21F61A8024D4}" destId="{F7B97477-A0CB-46DB-8B98-180AB154316C}" srcOrd="6" destOrd="0" parTransId="{7406B4EA-4076-4E88-9DF0-A0C040721109}" sibTransId="{A92DC88C-BFBD-4424-830D-07E726BD372A}"/>
    <dgm:cxn modelId="{0469C944-D9D9-4A1C-8304-35193ECE1766}" srcId="{F7B97477-A0CB-46DB-8B98-180AB154316C}" destId="{DDB13B10-E655-401D-B0E1-BCC7B8286DDC}" srcOrd="0" destOrd="0" parTransId="{BDBDCAE0-216F-4E08-8CA0-7B660AEC7761}" sibTransId="{CF516EBD-149D-427F-A180-D237712C1207}"/>
    <dgm:cxn modelId="{1B1DB265-69D6-4701-BBFB-1FABB83CBF36}" type="presOf" srcId="{78BE4EC0-EEC2-4E32-9B92-5FF3D0708E8D}" destId="{75CC5E6F-D8F7-4FAC-8F15-C6EB335D0EC0}" srcOrd="0" destOrd="1" presId="urn:microsoft.com/office/officeart/2005/8/layout/bList2"/>
    <dgm:cxn modelId="{42D93966-D4DB-4F0C-986B-379DF9A4A927}" type="presOf" srcId="{C99DD419-4FB3-4C47-B34C-13B684178283}" destId="{9C0460E7-2896-4497-9338-979B230099FA}" srcOrd="0" destOrd="0" presId="urn:microsoft.com/office/officeart/2005/8/layout/bList2"/>
    <dgm:cxn modelId="{9F3FA268-9BB3-4431-94BC-396CA272837A}" type="presOf" srcId="{98AFEB73-59BA-4D0D-BE2B-768742EEAEA2}" destId="{A0AE5C10-AE19-47CB-96AA-EE9BF6FE3570}" srcOrd="0" destOrd="0" presId="urn:microsoft.com/office/officeart/2005/8/layout/bList2"/>
    <dgm:cxn modelId="{D27FF46A-3F29-4BA8-B8B6-E7B4D515E22D}" type="presOf" srcId="{4793173B-525E-4F20-B8D9-04659B8DCE83}" destId="{61E051E3-D442-4834-A8D7-E131C8610B30}" srcOrd="0" destOrd="0" presId="urn:microsoft.com/office/officeart/2005/8/layout/bList2"/>
    <dgm:cxn modelId="{1E69306B-5BE3-4A19-AC40-C1A40E23AC8E}" srcId="{4A4E3A3A-D5D9-4273-9BC6-542FF07C8E5A}" destId="{53615966-188B-4979-A13F-38CA8B822CB4}" srcOrd="1" destOrd="0" parTransId="{2D8EFCAD-057C-4DEF-AC3A-A61DF9788307}" sibTransId="{03FF16F0-04A4-4393-B9C9-29F273816601}"/>
    <dgm:cxn modelId="{C5CC304C-E21E-449A-ACB9-5A99C46072CC}" type="presOf" srcId="{30850803-DDB1-401E-8B11-B78C788DD6C4}" destId="{2DF5C3A2-05AA-46AC-A3A8-37C25E0176BD}" srcOrd="0" destOrd="1" presId="urn:microsoft.com/office/officeart/2005/8/layout/bList2"/>
    <dgm:cxn modelId="{D29A696D-C31F-4A54-88D1-3751732DD6A7}" type="presOf" srcId="{E3B3B5C1-C3D0-4AB9-83E1-AD386068A667}" destId="{09A60FC0-BCAE-4071-A408-D1C3B916373E}" srcOrd="0" destOrd="0" presId="urn:microsoft.com/office/officeart/2005/8/layout/bList2"/>
    <dgm:cxn modelId="{6B9DB84E-59F4-4CA8-9A98-6CB1D3AF6452}" srcId="{06A0152B-250A-405C-A47F-238D01AFF41A}" destId="{78BE4EC0-EEC2-4E32-9B92-5FF3D0708E8D}" srcOrd="1" destOrd="0" parTransId="{A1609AA3-8F30-4557-9753-548063523DF6}" sibTransId="{5A4DA4A6-BE65-4043-B0A8-05838855F452}"/>
    <dgm:cxn modelId="{FF120E50-C3D8-4606-9060-8DB05D1920DF}" type="presOf" srcId="{21C8EAA4-3701-4A55-955A-DDE5FB2A9674}" destId="{C58129ED-9EC6-4CCD-88FD-A6C2B128E6AE}" srcOrd="0" destOrd="0" presId="urn:microsoft.com/office/officeart/2005/8/layout/bList2"/>
    <dgm:cxn modelId="{2D7B6175-02B8-42A9-9ED2-82F99832108C}" type="presOf" srcId="{3B9A51D3-0464-4A28-996A-474E05DCA741}" destId="{9D3F7DAA-61BD-4D77-8813-4FC7391520C3}" srcOrd="0" destOrd="0" presId="urn:microsoft.com/office/officeart/2005/8/layout/bList2"/>
    <dgm:cxn modelId="{BD17D858-9EA5-43E0-A60F-96DF569F0C3E}" type="presOf" srcId="{C7585C03-AA45-4654-9D60-47B95C84C152}" destId="{63B7A1C3-7D46-4A2B-BC35-9A62FB2CB753}" srcOrd="0" destOrd="2" presId="urn:microsoft.com/office/officeart/2005/8/layout/bList2"/>
    <dgm:cxn modelId="{0E570759-04EF-416E-A13C-3A46AFDED87D}" srcId="{CD9F6BF9-33DB-4464-B4E7-04611B495F80}" destId="{55A1C635-D6E2-4249-A130-440441D2FFF5}" srcOrd="0" destOrd="0" parTransId="{C5A42EA3-EACB-4E84-9E38-98D4556F0360}" sibTransId="{BAC0E319-9D1E-4697-A7F0-094C5748C583}"/>
    <dgm:cxn modelId="{FB598F59-1F99-4915-835B-A6BA989D1447}" type="presOf" srcId="{4BB7A9B0-7A36-4739-BACF-CEE2026A3D20}" destId="{D056E2B9-6BDB-4124-85B8-88EB67B85962}" srcOrd="0" destOrd="0" presId="urn:microsoft.com/office/officeart/2005/8/layout/bList2"/>
    <dgm:cxn modelId="{48454E7C-C90A-4B8B-B2DF-56F184BF3C52}" type="presOf" srcId="{C839B223-69DF-4D05-BC3A-F2531DC71CA3}" destId="{78045CBF-44A9-4A75-B67C-88652F21EBE9}" srcOrd="0" destOrd="1" presId="urn:microsoft.com/office/officeart/2005/8/layout/bList2"/>
    <dgm:cxn modelId="{2D36847D-2083-4414-9D7A-1270178D002E}" type="presOf" srcId="{D93CF867-C9FD-4219-B279-029AB5D3833E}" destId="{C58129ED-9EC6-4CCD-88FD-A6C2B128E6AE}" srcOrd="0" destOrd="2" presId="urn:microsoft.com/office/officeart/2005/8/layout/bList2"/>
    <dgm:cxn modelId="{633D8F7D-1FDA-438C-A667-67F531460874}" srcId="{D7419A4E-F9F0-450D-80FD-21F61A8024D4}" destId="{DC49BE8C-35D1-4660-BC50-BFCA4D832602}" srcOrd="3" destOrd="0" parTransId="{3169A33D-895D-4BBF-A755-F3DE1E005F7D}" sibTransId="{D7D1A887-8FA8-4419-828F-0B2918B71CE4}"/>
    <dgm:cxn modelId="{215FF87F-0CC7-48E4-9E03-C1101D519CA5}" type="presOf" srcId="{CD9F6BF9-33DB-4464-B4E7-04611B495F80}" destId="{60C0DD0D-1A4E-4FFE-AE83-E755A095971F}" srcOrd="0" destOrd="0" presId="urn:microsoft.com/office/officeart/2005/8/layout/bList2"/>
    <dgm:cxn modelId="{83F81D83-243E-4330-88A7-9F9021CD95CE}" type="presOf" srcId="{5B4BAAD4-7D0A-4CA2-A538-28A18D0F5BFA}" destId="{37880EDB-F6E8-4E7E-BB8C-FDDE84F43D16}" srcOrd="0" destOrd="1" presId="urn:microsoft.com/office/officeart/2005/8/layout/bList2"/>
    <dgm:cxn modelId="{EB32E283-9C55-45B8-BD8B-E3B0EE73868C}" type="presOf" srcId="{D13B32D4-28E4-4F2B-8692-B63650C77202}" destId="{C58129ED-9EC6-4CCD-88FD-A6C2B128E6AE}" srcOrd="0" destOrd="1" presId="urn:microsoft.com/office/officeart/2005/8/layout/bList2"/>
    <dgm:cxn modelId="{D4D35687-7B7C-4FC9-91CC-3A83FEAEC738}" type="presOf" srcId="{818D7F77-C91F-4F99-B619-FE2D85801834}" destId="{7E39D79D-0A59-44E8-944E-4359596F5139}" srcOrd="0" destOrd="0" presId="urn:microsoft.com/office/officeart/2005/8/layout/bList2"/>
    <dgm:cxn modelId="{722BC287-D776-43D3-B7D4-808B6467D1FD}" type="presOf" srcId="{76BC530E-E01A-4160-AA08-A4045A3B2BF6}" destId="{E0F4CBEF-6E2A-4BCF-BAFF-E7006481D66A}" srcOrd="1" destOrd="0" presId="urn:microsoft.com/office/officeart/2005/8/layout/bList2"/>
    <dgm:cxn modelId="{70B0508A-21C4-449D-8739-074FF9A023EC}" type="presOf" srcId="{992B638D-938E-430D-8CD6-8D72DAA1A8B6}" destId="{2DF5C3A2-05AA-46AC-A3A8-37C25E0176BD}" srcOrd="0" destOrd="0" presId="urn:microsoft.com/office/officeart/2005/8/layout/bList2"/>
    <dgm:cxn modelId="{2EBE518A-51E2-4B75-8931-071D092C1493}" srcId="{DC49BE8C-35D1-4660-BC50-BFCA4D832602}" destId="{818D7F77-C91F-4F99-B619-FE2D85801834}" srcOrd="0" destOrd="0" parTransId="{8C94235C-489C-4474-ACCB-106F7D25C2E3}" sibTransId="{76502653-C02A-4597-B815-F8C59CF2073D}"/>
    <dgm:cxn modelId="{914FF58C-1CA9-4987-84F3-9BF7A4C30E1E}" type="presOf" srcId="{76BC530E-E01A-4160-AA08-A4045A3B2BF6}" destId="{85300632-D81D-4708-9958-E9AF27F59542}" srcOrd="0" destOrd="0" presId="urn:microsoft.com/office/officeart/2005/8/layout/bList2"/>
    <dgm:cxn modelId="{4F927090-821E-437F-BD8D-0AC4BC795B38}" type="presOf" srcId="{DDB13B10-E655-401D-B0E1-BCC7B8286DDC}" destId="{78045CBF-44A9-4A75-B67C-88652F21EBE9}" srcOrd="0" destOrd="0" presId="urn:microsoft.com/office/officeart/2005/8/layout/bList2"/>
    <dgm:cxn modelId="{DC11D190-264C-4EDC-A516-02AE162F828D}" srcId="{D7419A4E-F9F0-450D-80FD-21F61A8024D4}" destId="{76BC530E-E01A-4160-AA08-A4045A3B2BF6}" srcOrd="9" destOrd="0" parTransId="{5706B621-C29B-4C72-B04F-42148065FDB0}" sibTransId="{56E92309-BE6D-4D80-969F-A8AA90C51C79}"/>
    <dgm:cxn modelId="{9643B69A-6043-49DE-B831-99437B9346D5}" type="presOf" srcId="{CD9F6BF9-33DB-4464-B4E7-04611B495F80}" destId="{49148480-30C3-4977-8F50-155C182EC0BF}" srcOrd="1" destOrd="0" presId="urn:microsoft.com/office/officeart/2005/8/layout/bList2"/>
    <dgm:cxn modelId="{7920399C-2064-4899-BD96-FCB7247A431C}" type="presOf" srcId="{D7D1A887-8FA8-4419-828F-0B2918B71CE4}" destId="{B73D4AF0-6DA9-4145-8F07-91438FD37574}" srcOrd="0" destOrd="0" presId="urn:microsoft.com/office/officeart/2005/8/layout/bList2"/>
    <dgm:cxn modelId="{9F6E1EA0-31EB-42A8-A3D2-FB5BB6F2B84E}" type="presOf" srcId="{06A0152B-250A-405C-A47F-238D01AFF41A}" destId="{EFB60A3D-9210-449D-B647-35EE0D5BBC40}" srcOrd="1" destOrd="0" presId="urn:microsoft.com/office/officeart/2005/8/layout/bList2"/>
    <dgm:cxn modelId="{74751FA5-8D85-4ADE-AEF0-55269584084E}" type="presOf" srcId="{F7B97477-A0CB-46DB-8B98-180AB154316C}" destId="{E880E11D-D576-4186-A69D-9D6C997D0CAD}" srcOrd="1" destOrd="0" presId="urn:microsoft.com/office/officeart/2005/8/layout/bList2"/>
    <dgm:cxn modelId="{D6E949A5-B409-439D-8803-B15DF64EE86A}" type="presOf" srcId="{4A4E3A3A-D5D9-4273-9BC6-542FF07C8E5A}" destId="{C49F8BA0-F405-4AFD-BE17-78BCD709C853}" srcOrd="0" destOrd="0" presId="urn:microsoft.com/office/officeart/2005/8/layout/bList2"/>
    <dgm:cxn modelId="{7E9682B2-C16F-4965-BFBB-C7F7A5CB71F4}" type="presOf" srcId="{4793173B-525E-4F20-B8D9-04659B8DCE83}" destId="{3D43AF06-91B9-48A0-BD37-2790CDEEFF73}" srcOrd="1" destOrd="0" presId="urn:microsoft.com/office/officeart/2005/8/layout/bList2"/>
    <dgm:cxn modelId="{56EEE3B2-A80E-42DC-924C-F4E13E1119A3}" type="presOf" srcId="{A603282A-5F52-4810-853B-DD29D298F194}" destId="{E406F138-7E76-47A0-9563-D860274ED7A5}" srcOrd="1" destOrd="0" presId="urn:microsoft.com/office/officeart/2005/8/layout/bList2"/>
    <dgm:cxn modelId="{257917B5-23D7-44A4-9901-F1CE196310A5}" srcId="{D7419A4E-F9F0-450D-80FD-21F61A8024D4}" destId="{4A4E3A3A-D5D9-4273-9BC6-542FF07C8E5A}" srcOrd="1" destOrd="0" parTransId="{D57DF7D5-21EA-4C63-8B52-F30338F637C7}" sibTransId="{49FEA19F-B854-4600-8653-246514218211}"/>
    <dgm:cxn modelId="{BCA927BA-808E-46DD-8FDD-21BB5AC97F5E}" type="presOf" srcId="{6F5A0D83-6DA6-43E8-B580-CABACFC1C082}" destId="{63B7A1C3-7D46-4A2B-BC35-9A62FB2CB753}" srcOrd="0" destOrd="0" presId="urn:microsoft.com/office/officeart/2005/8/layout/bList2"/>
    <dgm:cxn modelId="{8D9C55BE-D854-4363-8496-ACA60A7EB5DD}" srcId="{76BC530E-E01A-4160-AA08-A4045A3B2BF6}" destId="{E3B3B5C1-C3D0-4AB9-83E1-AD386068A667}" srcOrd="0" destOrd="0" parTransId="{0FE9AC24-9F65-4F4C-A85E-F07A4C26CA35}" sibTransId="{F211EE22-683E-45B5-B561-EB6C2CCF9E4F}"/>
    <dgm:cxn modelId="{D5FDCABE-1F8E-4808-A7A6-B9D5C72F7A85}" srcId="{D7419A4E-F9F0-450D-80FD-21F61A8024D4}" destId="{4793173B-525E-4F20-B8D9-04659B8DCE83}" srcOrd="4" destOrd="0" parTransId="{BAD3765C-D1CB-4BB4-84D8-A3A2C3F9625D}" sibTransId="{F7108964-ED51-4A46-B118-862FA9FBEADD}"/>
    <dgm:cxn modelId="{ECCA3AC4-6CB4-4B94-8C0D-67AAA462173D}" type="presOf" srcId="{7AAFB867-E6C0-473D-9630-DCE89ED05A7E}" destId="{C03CDD03-BB3D-4B95-9A2E-7A22ADBB2803}" srcOrd="1" destOrd="0" presId="urn:microsoft.com/office/officeart/2005/8/layout/bList2"/>
    <dgm:cxn modelId="{A2698BCC-9A3B-4046-9D78-DF995A56EA77}" type="presOf" srcId="{7AAFB867-E6C0-473D-9630-DCE89ED05A7E}" destId="{BD01789A-E9CE-403C-B093-C7ADA8628E50}" srcOrd="0" destOrd="0" presId="urn:microsoft.com/office/officeart/2005/8/layout/bList2"/>
    <dgm:cxn modelId="{89127ACF-5FF3-4A39-85DF-AFDCA375C373}" srcId="{A603282A-5F52-4810-853B-DD29D298F194}" destId="{6C9F83BA-82E9-434D-B5CF-8E58BCF7F240}" srcOrd="0" destOrd="0" parTransId="{EE3535B3-09E0-46D3-A9A2-F879E862F593}" sibTransId="{332B9094-70F2-4CCD-9C99-5CBA23A63FFC}"/>
    <dgm:cxn modelId="{F1EE85D1-0288-43B9-97E5-6CB9350E138A}" srcId="{D7419A4E-F9F0-450D-80FD-21F61A8024D4}" destId="{7AAFB867-E6C0-473D-9630-DCE89ED05A7E}" srcOrd="0" destOrd="0" parTransId="{C975F4D6-7452-4C7B-968C-344B7F3F7285}" sibTransId="{4BB7A9B0-7A36-4739-BACF-CEE2026A3D20}"/>
    <dgm:cxn modelId="{8AC576D8-FA0E-492E-958E-B294C8C6C788}" srcId="{DC49BE8C-35D1-4660-BC50-BFCA4D832602}" destId="{8FD74A94-A3E9-4920-8B5C-16E671BB7F3A}" srcOrd="2" destOrd="0" parTransId="{2A523631-94B2-4F01-8A1D-B09D63F0D255}" sibTransId="{1338DBAE-86C7-4DBA-92D5-9B8F2EE24D74}"/>
    <dgm:cxn modelId="{B33415D9-8165-415C-8247-21B503662093}" srcId="{CD9F6BF9-33DB-4464-B4E7-04611B495F80}" destId="{FDC1A04D-3AE5-4F27-AE20-82F826C66479}" srcOrd="1" destOrd="0" parTransId="{68172284-8B30-4EDE-8895-3E255436D381}" sibTransId="{EA80D50C-EF61-44C9-83F9-4693E64699F8}"/>
    <dgm:cxn modelId="{9AE67ADB-1E60-420F-A5D5-EE272E202269}" type="presOf" srcId="{6C9F83BA-82E9-434D-B5CF-8E58BCF7F240}" destId="{37880EDB-F6E8-4E7E-BB8C-FDDE84F43D16}" srcOrd="0" destOrd="0" presId="urn:microsoft.com/office/officeart/2005/8/layout/bList2"/>
    <dgm:cxn modelId="{AA1E98DB-83F9-49E6-802D-EC2BB6552708}" type="presOf" srcId="{45C728CA-43AA-4AC0-BEFE-498464DED49B}" destId="{B2EAC247-690C-46D4-891D-6A493758CC52}" srcOrd="0" destOrd="0" presId="urn:microsoft.com/office/officeart/2005/8/layout/bList2"/>
    <dgm:cxn modelId="{DD815FDC-3F21-4113-A174-B19DCCA36E04}" type="presOf" srcId="{4CB38C49-98EE-4B59-8AA4-00A19EE69BD9}" destId="{530B7F6A-71EA-497F-8C36-503B486036A3}" srcOrd="0" destOrd="0" presId="urn:microsoft.com/office/officeart/2005/8/layout/bList2"/>
    <dgm:cxn modelId="{FBE2C7DC-C54F-486A-8A2F-3781D2E3D2C6}" srcId="{7AAFB867-E6C0-473D-9630-DCE89ED05A7E}" destId="{30850803-DDB1-401E-8B11-B78C788DD6C4}" srcOrd="1" destOrd="0" parTransId="{B311D742-8885-4BF3-BDBF-1C899800CDE1}" sibTransId="{4AB34D4A-6F6D-4B02-B588-EBDC2A13511E}"/>
    <dgm:cxn modelId="{3DD41CE1-2C91-4F52-9E69-9EEB66C65442}" type="presOf" srcId="{C09B237F-FE38-4B65-B9F6-34E55C458140}" destId="{7E39D79D-0A59-44E8-944E-4359596F5139}" srcOrd="0" destOrd="1" presId="urn:microsoft.com/office/officeart/2005/8/layout/bList2"/>
    <dgm:cxn modelId="{D12723E4-2C43-4F38-86BF-B0A7F4991C6F}" type="presOf" srcId="{49FEA19F-B854-4600-8653-246514218211}" destId="{00497421-F019-4BDF-9EE7-37A0CDA984E2}" srcOrd="0" destOrd="0" presId="urn:microsoft.com/office/officeart/2005/8/layout/bList2"/>
    <dgm:cxn modelId="{A177D4E5-5C5A-4DAB-8F6D-184CB9B877C2}" type="presOf" srcId="{E3442A5D-275A-4D83-84CC-5414E843C908}" destId="{63B7A1C3-7D46-4A2B-BC35-9A62FB2CB753}" srcOrd="0" destOrd="1" presId="urn:microsoft.com/office/officeart/2005/8/layout/bList2"/>
    <dgm:cxn modelId="{684846EC-69BD-4EFA-A848-BFACF8842BC8}" type="presOf" srcId="{FDC1A04D-3AE5-4F27-AE20-82F826C66479}" destId="{ED5D8CAA-304A-47D4-8328-F5CEBE06FDE9}" srcOrd="0" destOrd="1" presId="urn:microsoft.com/office/officeart/2005/8/layout/bList2"/>
    <dgm:cxn modelId="{3DA22FF1-A0E6-4A06-A2D7-F6C35E399AD6}" type="presOf" srcId="{63D04670-2F98-43AC-A711-61DB08436A91}" destId="{09A60FC0-BCAE-4071-A408-D1C3B916373E}" srcOrd="0" destOrd="1" presId="urn:microsoft.com/office/officeart/2005/8/layout/bList2"/>
    <dgm:cxn modelId="{C917BBF1-A7C8-4629-AF7C-90FE7BC43FDD}" type="presOf" srcId="{DC49BE8C-35D1-4660-BC50-BFCA4D832602}" destId="{734A99D6-7C8F-411D-B03A-907417275356}" srcOrd="1" destOrd="0" presId="urn:microsoft.com/office/officeart/2005/8/layout/bList2"/>
    <dgm:cxn modelId="{6A7B12F3-E141-4C16-911F-F261BE445287}" type="presOf" srcId="{D7419A4E-F9F0-450D-80FD-21F61A8024D4}" destId="{DFD21BDB-B1F1-40A2-98BB-1A78F303069E}" srcOrd="0" destOrd="0" presId="urn:microsoft.com/office/officeart/2005/8/layout/bList2"/>
    <dgm:cxn modelId="{8026C3F3-7761-4C40-86AB-96AEB36849AE}" srcId="{A603282A-5F52-4810-853B-DD29D298F194}" destId="{5B4BAAD4-7D0A-4CA2-A538-28A18D0F5BFA}" srcOrd="1" destOrd="0" parTransId="{5CC85729-79CF-40D8-BE76-CA071DB06678}" sibTransId="{344E617B-8E6A-4C5D-B247-96C89567B51D}"/>
    <dgm:cxn modelId="{A5C1DAF6-2C49-47B5-B2CC-051310C4C961}" srcId="{4793173B-525E-4F20-B8D9-04659B8DCE83}" destId="{C7585C03-AA45-4654-9D60-47B95C84C152}" srcOrd="2" destOrd="0" parTransId="{7B11B33F-3996-4B9D-948C-567BBA0A6D4F}" sibTransId="{E6A4736F-4498-4BF1-82A0-688306933A88}"/>
    <dgm:cxn modelId="{FD3B85F8-1EFB-4A5B-BE5D-E96AAFE5989D}" srcId="{4793173B-525E-4F20-B8D9-04659B8DCE83}" destId="{6F5A0D83-6DA6-43E8-B580-CABACFC1C082}" srcOrd="0" destOrd="0" parTransId="{86DA3DF9-86DA-4594-BC3C-495F2E5CF04E}" sibTransId="{865E5893-1E99-4A4F-B4CC-C2CB8FC6BF37}"/>
    <dgm:cxn modelId="{B43EE529-EB5A-4C8F-BC4A-08B7E331AC82}" type="presParOf" srcId="{DFD21BDB-B1F1-40A2-98BB-1A78F303069E}" destId="{554A21D6-DEF0-40A7-BC52-65CE4D020371}" srcOrd="0" destOrd="0" presId="urn:microsoft.com/office/officeart/2005/8/layout/bList2"/>
    <dgm:cxn modelId="{511A920B-CA96-4837-BB69-75454F7F7CF1}" type="presParOf" srcId="{554A21D6-DEF0-40A7-BC52-65CE4D020371}" destId="{2DF5C3A2-05AA-46AC-A3A8-37C25E0176BD}" srcOrd="0" destOrd="0" presId="urn:microsoft.com/office/officeart/2005/8/layout/bList2"/>
    <dgm:cxn modelId="{34A94069-85C4-472A-A350-B10D3CEBC83A}" type="presParOf" srcId="{554A21D6-DEF0-40A7-BC52-65CE4D020371}" destId="{BD01789A-E9CE-403C-B093-C7ADA8628E50}" srcOrd="1" destOrd="0" presId="urn:microsoft.com/office/officeart/2005/8/layout/bList2"/>
    <dgm:cxn modelId="{BD7567AF-3404-4481-92D8-15D8F1E58E02}" type="presParOf" srcId="{554A21D6-DEF0-40A7-BC52-65CE4D020371}" destId="{C03CDD03-BB3D-4B95-9A2E-7A22ADBB2803}" srcOrd="2" destOrd="0" presId="urn:microsoft.com/office/officeart/2005/8/layout/bList2"/>
    <dgm:cxn modelId="{38005623-A765-419B-B4B8-F4752B308E79}" type="presParOf" srcId="{554A21D6-DEF0-40A7-BC52-65CE4D020371}" destId="{F2687862-4762-4AF8-9200-3E1233067792}" srcOrd="3" destOrd="0" presId="urn:microsoft.com/office/officeart/2005/8/layout/bList2"/>
    <dgm:cxn modelId="{DDBD07B1-D84D-42FF-841D-20AF0EEC4CDF}" type="presParOf" srcId="{DFD21BDB-B1F1-40A2-98BB-1A78F303069E}" destId="{D056E2B9-6BDB-4124-85B8-88EB67B85962}" srcOrd="1" destOrd="0" presId="urn:microsoft.com/office/officeart/2005/8/layout/bList2"/>
    <dgm:cxn modelId="{10B2C9D2-1045-49AC-BF5E-4F1A4F91C2DB}" type="presParOf" srcId="{DFD21BDB-B1F1-40A2-98BB-1A78F303069E}" destId="{A54B9E54-95A9-4553-894B-D47E981BA902}" srcOrd="2" destOrd="0" presId="urn:microsoft.com/office/officeart/2005/8/layout/bList2"/>
    <dgm:cxn modelId="{09D113DD-D0F6-44F4-B4C0-4D86CF4ABDE3}" type="presParOf" srcId="{A54B9E54-95A9-4553-894B-D47E981BA902}" destId="{A0AE5C10-AE19-47CB-96AA-EE9BF6FE3570}" srcOrd="0" destOrd="0" presId="urn:microsoft.com/office/officeart/2005/8/layout/bList2"/>
    <dgm:cxn modelId="{7F7C19A0-4E14-4C8E-9A37-47071A884D0C}" type="presParOf" srcId="{A54B9E54-95A9-4553-894B-D47E981BA902}" destId="{C49F8BA0-F405-4AFD-BE17-78BCD709C853}" srcOrd="1" destOrd="0" presId="urn:microsoft.com/office/officeart/2005/8/layout/bList2"/>
    <dgm:cxn modelId="{76C3DB2D-98F7-4ADC-91FF-A503547870C8}" type="presParOf" srcId="{A54B9E54-95A9-4553-894B-D47E981BA902}" destId="{F9895B92-4A35-4F73-994C-DDE58A511894}" srcOrd="2" destOrd="0" presId="urn:microsoft.com/office/officeart/2005/8/layout/bList2"/>
    <dgm:cxn modelId="{43C062B5-3BF5-4F47-A55D-8AA9CDDB888A}" type="presParOf" srcId="{A54B9E54-95A9-4553-894B-D47E981BA902}" destId="{6DEA41B6-F14E-4A94-88CD-A4B9381A0A63}" srcOrd="3" destOrd="0" presId="urn:microsoft.com/office/officeart/2005/8/layout/bList2"/>
    <dgm:cxn modelId="{99E81CD3-6095-46E0-A3AC-F39E1730133A}" type="presParOf" srcId="{DFD21BDB-B1F1-40A2-98BB-1A78F303069E}" destId="{00497421-F019-4BDF-9EE7-37A0CDA984E2}" srcOrd="3" destOrd="0" presId="urn:microsoft.com/office/officeart/2005/8/layout/bList2"/>
    <dgm:cxn modelId="{4D4EE909-7014-41A7-B50D-E5E0A77285FF}" type="presParOf" srcId="{DFD21BDB-B1F1-40A2-98BB-1A78F303069E}" destId="{BD455DD2-3322-428E-A206-75CF820E8B77}" srcOrd="4" destOrd="0" presId="urn:microsoft.com/office/officeart/2005/8/layout/bList2"/>
    <dgm:cxn modelId="{069C86EC-975C-4F58-910B-A000FC392E45}" type="presParOf" srcId="{BD455DD2-3322-428E-A206-75CF820E8B77}" destId="{37880EDB-F6E8-4E7E-BB8C-FDDE84F43D16}" srcOrd="0" destOrd="0" presId="urn:microsoft.com/office/officeart/2005/8/layout/bList2"/>
    <dgm:cxn modelId="{8274FA15-76BC-48E7-B581-C89D1F9C48FC}" type="presParOf" srcId="{BD455DD2-3322-428E-A206-75CF820E8B77}" destId="{4B9562A8-CF2D-44C6-B366-CF2F182413EA}" srcOrd="1" destOrd="0" presId="urn:microsoft.com/office/officeart/2005/8/layout/bList2"/>
    <dgm:cxn modelId="{BA7786DE-764B-4325-87BD-57EC5D3FFAD8}" type="presParOf" srcId="{BD455DD2-3322-428E-A206-75CF820E8B77}" destId="{E406F138-7E76-47A0-9563-D860274ED7A5}" srcOrd="2" destOrd="0" presId="urn:microsoft.com/office/officeart/2005/8/layout/bList2"/>
    <dgm:cxn modelId="{A0FD1761-2A52-4A99-BD27-9B9BEBEE3010}" type="presParOf" srcId="{BD455DD2-3322-428E-A206-75CF820E8B77}" destId="{955E16BF-E712-4F59-981C-B598C22029C8}" srcOrd="3" destOrd="0" presId="urn:microsoft.com/office/officeart/2005/8/layout/bList2"/>
    <dgm:cxn modelId="{85B01B00-7677-4AC6-990C-FCBC76476DB9}" type="presParOf" srcId="{DFD21BDB-B1F1-40A2-98BB-1A78F303069E}" destId="{B2EAC247-690C-46D4-891D-6A493758CC52}" srcOrd="5" destOrd="0" presId="urn:microsoft.com/office/officeart/2005/8/layout/bList2"/>
    <dgm:cxn modelId="{828803D9-E9D8-470F-89D5-4F6AC0A6BC0C}" type="presParOf" srcId="{DFD21BDB-B1F1-40A2-98BB-1A78F303069E}" destId="{E3077F6D-FE9D-48C5-8D8C-9A061D8AAE96}" srcOrd="6" destOrd="0" presId="urn:microsoft.com/office/officeart/2005/8/layout/bList2"/>
    <dgm:cxn modelId="{07401974-B794-422A-8D03-846260633CE8}" type="presParOf" srcId="{E3077F6D-FE9D-48C5-8D8C-9A061D8AAE96}" destId="{7E39D79D-0A59-44E8-944E-4359596F5139}" srcOrd="0" destOrd="0" presId="urn:microsoft.com/office/officeart/2005/8/layout/bList2"/>
    <dgm:cxn modelId="{A740A130-2B72-4297-8868-E8E367E28787}" type="presParOf" srcId="{E3077F6D-FE9D-48C5-8D8C-9A061D8AAE96}" destId="{F147B090-D8B7-477B-9CDA-D490AEC66360}" srcOrd="1" destOrd="0" presId="urn:microsoft.com/office/officeart/2005/8/layout/bList2"/>
    <dgm:cxn modelId="{D81ACD5A-0CF8-4A87-BA92-A68F5BE0B966}" type="presParOf" srcId="{E3077F6D-FE9D-48C5-8D8C-9A061D8AAE96}" destId="{734A99D6-7C8F-411D-B03A-907417275356}" srcOrd="2" destOrd="0" presId="urn:microsoft.com/office/officeart/2005/8/layout/bList2"/>
    <dgm:cxn modelId="{A3265B0E-5839-4F6E-A4BD-03FF7C05F6C7}" type="presParOf" srcId="{E3077F6D-FE9D-48C5-8D8C-9A061D8AAE96}" destId="{8F880B77-B273-48C1-8AFD-A067DC7DAAE2}" srcOrd="3" destOrd="0" presId="urn:microsoft.com/office/officeart/2005/8/layout/bList2"/>
    <dgm:cxn modelId="{BCC7192A-1FFA-499F-981F-BC71EF12281A}" type="presParOf" srcId="{DFD21BDB-B1F1-40A2-98BB-1A78F303069E}" destId="{B73D4AF0-6DA9-4145-8F07-91438FD37574}" srcOrd="7" destOrd="0" presId="urn:microsoft.com/office/officeart/2005/8/layout/bList2"/>
    <dgm:cxn modelId="{75799F1A-8D03-482D-BEAD-77F4C52BD5FB}" type="presParOf" srcId="{DFD21BDB-B1F1-40A2-98BB-1A78F303069E}" destId="{911F58A1-1042-4E73-BC08-0B5DE08C6297}" srcOrd="8" destOrd="0" presId="urn:microsoft.com/office/officeart/2005/8/layout/bList2"/>
    <dgm:cxn modelId="{A88C4A57-2BC7-4F4B-8859-CEFF883488FD}" type="presParOf" srcId="{911F58A1-1042-4E73-BC08-0B5DE08C6297}" destId="{63B7A1C3-7D46-4A2B-BC35-9A62FB2CB753}" srcOrd="0" destOrd="0" presId="urn:microsoft.com/office/officeart/2005/8/layout/bList2"/>
    <dgm:cxn modelId="{4B67FE8E-BE11-4816-AE1F-37F714974042}" type="presParOf" srcId="{911F58A1-1042-4E73-BC08-0B5DE08C6297}" destId="{61E051E3-D442-4834-A8D7-E131C8610B30}" srcOrd="1" destOrd="0" presId="urn:microsoft.com/office/officeart/2005/8/layout/bList2"/>
    <dgm:cxn modelId="{65749DBB-AD7A-473A-80CB-DFF3E6653F12}" type="presParOf" srcId="{911F58A1-1042-4E73-BC08-0B5DE08C6297}" destId="{3D43AF06-91B9-48A0-BD37-2790CDEEFF73}" srcOrd="2" destOrd="0" presId="urn:microsoft.com/office/officeart/2005/8/layout/bList2"/>
    <dgm:cxn modelId="{69075E89-8CF5-4175-821D-95E2B120D474}" type="presParOf" srcId="{911F58A1-1042-4E73-BC08-0B5DE08C6297}" destId="{E038DAFC-B7ED-4F70-96B1-E6D083E5CD52}" srcOrd="3" destOrd="0" presId="urn:microsoft.com/office/officeart/2005/8/layout/bList2"/>
    <dgm:cxn modelId="{17FB4156-16A5-44DC-99CF-343B5170ABD4}" type="presParOf" srcId="{DFD21BDB-B1F1-40A2-98BB-1A78F303069E}" destId="{1BB36B39-3562-41AF-B822-CD856A33A5CB}" srcOrd="9" destOrd="0" presId="urn:microsoft.com/office/officeart/2005/8/layout/bList2"/>
    <dgm:cxn modelId="{BF8404E0-68CF-4E0F-91F3-B1A91DFADB06}" type="presParOf" srcId="{DFD21BDB-B1F1-40A2-98BB-1A78F303069E}" destId="{FAF10C6E-8DFF-4F85-A3E2-AAB6192074FF}" srcOrd="10" destOrd="0" presId="urn:microsoft.com/office/officeart/2005/8/layout/bList2"/>
    <dgm:cxn modelId="{34861700-CEF7-4781-A6AD-E276A2B74D26}" type="presParOf" srcId="{FAF10C6E-8DFF-4F85-A3E2-AAB6192074FF}" destId="{C58129ED-9EC6-4CCD-88FD-A6C2B128E6AE}" srcOrd="0" destOrd="0" presId="urn:microsoft.com/office/officeart/2005/8/layout/bList2"/>
    <dgm:cxn modelId="{EA2B3453-15D6-4310-94EF-7792DAF18D41}" type="presParOf" srcId="{FAF10C6E-8DFF-4F85-A3E2-AAB6192074FF}" destId="{C38A6A5E-FFE0-42F4-8040-AC2EA0E7DB88}" srcOrd="1" destOrd="0" presId="urn:microsoft.com/office/officeart/2005/8/layout/bList2"/>
    <dgm:cxn modelId="{A1C2A525-FC52-452B-89C8-6AA42DADF1D4}" type="presParOf" srcId="{FAF10C6E-8DFF-4F85-A3E2-AAB6192074FF}" destId="{BD33EE37-3D6C-417D-921E-8B2A7EC186D1}" srcOrd="2" destOrd="0" presId="urn:microsoft.com/office/officeart/2005/8/layout/bList2"/>
    <dgm:cxn modelId="{737DFF0E-D77B-43D3-A002-B475D093CB57}" type="presParOf" srcId="{FAF10C6E-8DFF-4F85-A3E2-AAB6192074FF}" destId="{D2ED1D9D-E5C7-4FF8-B87F-D672E7E12A5C}" srcOrd="3" destOrd="0" presId="urn:microsoft.com/office/officeart/2005/8/layout/bList2"/>
    <dgm:cxn modelId="{917DEFDF-C0BE-4D3F-B102-437ACEF63404}" type="presParOf" srcId="{DFD21BDB-B1F1-40A2-98BB-1A78F303069E}" destId="{9C0460E7-2896-4497-9338-979B230099FA}" srcOrd="11" destOrd="0" presId="urn:microsoft.com/office/officeart/2005/8/layout/bList2"/>
    <dgm:cxn modelId="{38F82D0B-1760-4331-B575-10CC0B30D84D}" type="presParOf" srcId="{DFD21BDB-B1F1-40A2-98BB-1A78F303069E}" destId="{56C197BB-6485-41B6-A5BD-5A0D04A5DA04}" srcOrd="12" destOrd="0" presId="urn:microsoft.com/office/officeart/2005/8/layout/bList2"/>
    <dgm:cxn modelId="{BA8EEF5D-46BE-4F68-A181-9A906A1310ED}" type="presParOf" srcId="{56C197BB-6485-41B6-A5BD-5A0D04A5DA04}" destId="{78045CBF-44A9-4A75-B67C-88652F21EBE9}" srcOrd="0" destOrd="0" presId="urn:microsoft.com/office/officeart/2005/8/layout/bList2"/>
    <dgm:cxn modelId="{32C38F6F-8647-407C-80E4-29DCFA4AB49F}" type="presParOf" srcId="{56C197BB-6485-41B6-A5BD-5A0D04A5DA04}" destId="{8AF31AF2-0BA2-4D5D-A4AD-8DA98122B9CD}" srcOrd="1" destOrd="0" presId="urn:microsoft.com/office/officeart/2005/8/layout/bList2"/>
    <dgm:cxn modelId="{913F7003-D2A6-407B-8F8A-FAAE8613E8C1}" type="presParOf" srcId="{56C197BB-6485-41B6-A5BD-5A0D04A5DA04}" destId="{E880E11D-D576-4186-A69D-9D6C997D0CAD}" srcOrd="2" destOrd="0" presId="urn:microsoft.com/office/officeart/2005/8/layout/bList2"/>
    <dgm:cxn modelId="{8AFE467A-03B9-4340-B073-E73361769395}" type="presParOf" srcId="{56C197BB-6485-41B6-A5BD-5A0D04A5DA04}" destId="{C05CB32C-BC83-455F-BC6B-18FDF979E176}" srcOrd="3" destOrd="0" presId="urn:microsoft.com/office/officeart/2005/8/layout/bList2"/>
    <dgm:cxn modelId="{742A646B-79AE-4589-BF66-DEBEE7F3968D}" type="presParOf" srcId="{DFD21BDB-B1F1-40A2-98BB-1A78F303069E}" destId="{A06C38BB-BD0B-4919-A078-9B57A4C734EE}" srcOrd="13" destOrd="0" presId="urn:microsoft.com/office/officeart/2005/8/layout/bList2"/>
    <dgm:cxn modelId="{213D6EFF-9DE4-44C0-A9AB-5B0F2ABC5AE7}" type="presParOf" srcId="{DFD21BDB-B1F1-40A2-98BB-1A78F303069E}" destId="{82286EBC-2767-42C2-B521-8EBF2BDFEFD8}" srcOrd="14" destOrd="0" presId="urn:microsoft.com/office/officeart/2005/8/layout/bList2"/>
    <dgm:cxn modelId="{AC1E2205-70F4-4290-9853-15AA983072D6}" type="presParOf" srcId="{82286EBC-2767-42C2-B521-8EBF2BDFEFD8}" destId="{75CC5E6F-D8F7-4FAC-8F15-C6EB335D0EC0}" srcOrd="0" destOrd="0" presId="urn:microsoft.com/office/officeart/2005/8/layout/bList2"/>
    <dgm:cxn modelId="{CD9B0F04-6C78-4ACC-A7BC-C8D72CDB1266}" type="presParOf" srcId="{82286EBC-2767-42C2-B521-8EBF2BDFEFD8}" destId="{DE457CAD-F526-4CBC-9641-86FBFCD62AB1}" srcOrd="1" destOrd="0" presId="urn:microsoft.com/office/officeart/2005/8/layout/bList2"/>
    <dgm:cxn modelId="{BE56ACB4-74FA-4AD4-AA01-797F4E54FF1C}" type="presParOf" srcId="{82286EBC-2767-42C2-B521-8EBF2BDFEFD8}" destId="{EFB60A3D-9210-449D-B647-35EE0D5BBC40}" srcOrd="2" destOrd="0" presId="urn:microsoft.com/office/officeart/2005/8/layout/bList2"/>
    <dgm:cxn modelId="{0636FB8B-DBC8-43A9-9247-B76B9816D7FD}" type="presParOf" srcId="{82286EBC-2767-42C2-B521-8EBF2BDFEFD8}" destId="{15A1FD5D-E7E4-41F0-859A-2A36C88DA2C3}" srcOrd="3" destOrd="0" presId="urn:microsoft.com/office/officeart/2005/8/layout/bList2"/>
    <dgm:cxn modelId="{4FE75308-7F17-4CDC-8D0A-AB862EF889E3}" type="presParOf" srcId="{DFD21BDB-B1F1-40A2-98BB-1A78F303069E}" destId="{9D3F7DAA-61BD-4D77-8813-4FC7391520C3}" srcOrd="15" destOrd="0" presId="urn:microsoft.com/office/officeart/2005/8/layout/bList2"/>
    <dgm:cxn modelId="{7BD97918-0D82-4724-A121-A5CBA712A83D}" type="presParOf" srcId="{DFD21BDB-B1F1-40A2-98BB-1A78F303069E}" destId="{DBBE72C5-C34C-47E4-9CD0-0E104846D855}" srcOrd="16" destOrd="0" presId="urn:microsoft.com/office/officeart/2005/8/layout/bList2"/>
    <dgm:cxn modelId="{F9C00622-C7D3-4AD7-B3CE-E85707077013}" type="presParOf" srcId="{DBBE72C5-C34C-47E4-9CD0-0E104846D855}" destId="{ED5D8CAA-304A-47D4-8328-F5CEBE06FDE9}" srcOrd="0" destOrd="0" presId="urn:microsoft.com/office/officeart/2005/8/layout/bList2"/>
    <dgm:cxn modelId="{581C1042-4AF6-4133-8266-6D56E007092C}" type="presParOf" srcId="{DBBE72C5-C34C-47E4-9CD0-0E104846D855}" destId="{60C0DD0D-1A4E-4FFE-AE83-E755A095971F}" srcOrd="1" destOrd="0" presId="urn:microsoft.com/office/officeart/2005/8/layout/bList2"/>
    <dgm:cxn modelId="{EAD91079-0882-43B1-93EE-697842D5DA8B}" type="presParOf" srcId="{DBBE72C5-C34C-47E4-9CD0-0E104846D855}" destId="{49148480-30C3-4977-8F50-155C182EC0BF}" srcOrd="2" destOrd="0" presId="urn:microsoft.com/office/officeart/2005/8/layout/bList2"/>
    <dgm:cxn modelId="{0AC9E709-B7D7-4138-B72E-D26AA42E7424}" type="presParOf" srcId="{DBBE72C5-C34C-47E4-9CD0-0E104846D855}" destId="{1D4E2563-2ECC-494D-B2F6-73FFE1A180AE}" srcOrd="3" destOrd="0" presId="urn:microsoft.com/office/officeart/2005/8/layout/bList2"/>
    <dgm:cxn modelId="{2B632EBA-544B-4CCB-9780-990129B76404}" type="presParOf" srcId="{DFD21BDB-B1F1-40A2-98BB-1A78F303069E}" destId="{530B7F6A-71EA-497F-8C36-503B486036A3}" srcOrd="17" destOrd="0" presId="urn:microsoft.com/office/officeart/2005/8/layout/bList2"/>
    <dgm:cxn modelId="{CB307E95-D742-4C81-BF23-801272BE628D}" type="presParOf" srcId="{DFD21BDB-B1F1-40A2-98BB-1A78F303069E}" destId="{19163E24-9D96-4C09-9E23-A51CA394B55F}" srcOrd="18" destOrd="0" presId="urn:microsoft.com/office/officeart/2005/8/layout/bList2"/>
    <dgm:cxn modelId="{3E62B639-B5CB-473B-A629-DBDFE8D7EB55}" type="presParOf" srcId="{19163E24-9D96-4C09-9E23-A51CA394B55F}" destId="{09A60FC0-BCAE-4071-A408-D1C3B916373E}" srcOrd="0" destOrd="0" presId="urn:microsoft.com/office/officeart/2005/8/layout/bList2"/>
    <dgm:cxn modelId="{64B3E101-4458-4513-8FD1-EFB8FC04FD1B}" type="presParOf" srcId="{19163E24-9D96-4C09-9E23-A51CA394B55F}" destId="{85300632-D81D-4708-9958-E9AF27F59542}" srcOrd="1" destOrd="0" presId="urn:microsoft.com/office/officeart/2005/8/layout/bList2"/>
    <dgm:cxn modelId="{6352CD58-ECC0-4FDA-9EEF-63FE7A4B8152}" type="presParOf" srcId="{19163E24-9D96-4C09-9E23-A51CA394B55F}" destId="{E0F4CBEF-6E2A-4BCF-BAFF-E7006481D66A}" srcOrd="2" destOrd="0" presId="urn:microsoft.com/office/officeart/2005/8/layout/bList2"/>
    <dgm:cxn modelId="{42B7FD86-EB35-4749-B1A2-AB160B37A9ED}" type="presParOf" srcId="{19163E24-9D96-4C09-9E23-A51CA394B55F}" destId="{821B4321-6077-45CE-8BD3-C03836494E8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140BC9-84E6-4EFF-8EE4-F9E3FC42F9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2D86A71-EF66-4488-9C80-357963C13AF0}">
      <dgm:prSet phldrT="[Текст]" custT="1"/>
      <dgm:spPr/>
      <dgm:t>
        <a:bodyPr/>
        <a:lstStyle/>
        <a:p>
          <a:r>
            <a:rPr lang="uk-UA" sz="1600" dirty="0">
              <a:solidFill>
                <a:srgbClr val="002060"/>
              </a:solidFill>
              <a:latin typeface="Bookman Old Style" panose="02050604050505020204" pitchFamily="18" charset="0"/>
            </a:rPr>
            <a:t>Поточне оцінювання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4A776C4-C6ED-41F8-A2B9-B4A25C1F938F}" type="parTrans" cxnId="{FD3FF474-A58A-4F6C-896C-5B13783B205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46A2C05-3D85-45CB-A749-96652CD7DEF6}" type="sibTrans" cxnId="{FD3FF474-A58A-4F6C-896C-5B13783B205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3E82A1E-05E4-49A4-BB10-4B764EB37E6A}">
      <dgm:prSet phldrT="[Текст]" custT="1"/>
      <dgm:spPr/>
      <dgm:t>
        <a:bodyPr/>
        <a:lstStyle/>
        <a:p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тематичне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)</a:t>
          </a:r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оцінювання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A1F307F-57AC-4992-98CD-E0A8EBBBFDF6}" type="parTrans" cxnId="{9B503BEE-D902-470E-BFAB-294895C9AD7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F38F4F4-238C-4F76-AECF-DB540AA498C1}" type="sibTrans" cxnId="{9B503BEE-D902-470E-BFAB-294895C9AD7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2ECC715-A77A-4B33-9A03-7CF55856AEF8}">
      <dgm:prSet phldrT="[Текст]" custT="1"/>
      <dgm:spPr/>
      <dgm:t>
        <a:bodyPr/>
        <a:lstStyle/>
        <a:p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(с</a:t>
          </a:r>
          <a:r>
            <a:rPr lang="uk-UA" sz="1600" dirty="0" err="1">
              <a:solidFill>
                <a:srgbClr val="002060"/>
              </a:solidFill>
              <a:latin typeface="Bookman Old Style" panose="02050604050505020204" pitchFamily="18" charset="0"/>
            </a:rPr>
            <a:t>еместрове</a:t>
          </a:r>
          <a:r>
            <a:rPr lang="uk-UA" sz="1600" dirty="0">
              <a:solidFill>
                <a:srgbClr val="002060"/>
              </a:solidFill>
              <a:latin typeface="Bookman Old Style" panose="02050604050505020204" pitchFamily="18" charset="0"/>
            </a:rPr>
            <a:t>) оцінювання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370D383-E17E-41F0-B5EE-7D1B2507CF0D}" type="parTrans" cxnId="{9003BF5B-EB43-46B5-B094-9A53DCD6E88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34369D7-DED8-428C-B874-C4266F9AA223}" type="sibTrans" cxnId="{9003BF5B-EB43-46B5-B094-9A53DCD6E88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72EB879-DABC-4CAF-970A-C14CBD25297C}">
      <dgm:prSet phldrT="[Текст]" custT="1"/>
      <dgm:spPr/>
      <dgm:t>
        <a:bodyPr/>
        <a:lstStyle/>
        <a:p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(р</a:t>
          </a:r>
          <a:r>
            <a:rPr lang="uk-UA" sz="1600" dirty="0" err="1">
              <a:solidFill>
                <a:srgbClr val="002060"/>
              </a:solidFill>
              <a:latin typeface="Bookman Old Style" panose="02050604050505020204" pitchFamily="18" charset="0"/>
            </a:rPr>
            <a:t>ічне</a:t>
          </a:r>
          <a:r>
            <a:rPr lang="uk-UA" sz="1600" dirty="0">
              <a:solidFill>
                <a:srgbClr val="002060"/>
              </a:solidFill>
              <a:latin typeface="Bookman Old Style" panose="02050604050505020204" pitchFamily="18" charset="0"/>
            </a:rPr>
            <a:t>) оцінювання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2353584-41FF-4206-BED0-A255664B55EC}" type="parTrans" cxnId="{7373CF47-095C-4708-B955-A66E7DE9F76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218733F-37BB-400C-9934-5099F1CC9774}" type="sibTrans" cxnId="{7373CF47-095C-4708-B955-A66E7DE9F76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FA71AC0-8A9E-4D43-B323-0A259C103D3A}">
      <dgm:prSet phldrT="[Текст]" custT="1"/>
      <dgm:spPr/>
      <dgm:t>
        <a:bodyPr/>
        <a:lstStyle/>
        <a:p>
          <a:r>
            <a:rPr lang="uk-UA" sz="1600" dirty="0">
              <a:solidFill>
                <a:srgbClr val="002060"/>
              </a:solidFill>
              <a:latin typeface="Bookman Old Style" panose="02050604050505020204" pitchFamily="18" charset="0"/>
            </a:rPr>
            <a:t>Державна підсумкова атестація (ДПА)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7662E4F-DC00-48A0-9CE6-C13D8FCE36CB}" type="parTrans" cxnId="{85AAE5F7-2F06-4EF7-A94A-3BF81E8E548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07BB2D9-49A3-40FE-90C4-B89A5AAA9D3F}" type="sibTrans" cxnId="{85AAE5F7-2F06-4EF7-A94A-3BF81E8E548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CD31EAA-6EA5-44DE-B266-3E9AAAF8032D}">
      <dgm:prSet custT="1"/>
      <dgm:spPr/>
      <dgm:t>
        <a:bodyPr/>
        <a:lstStyle/>
        <a:p>
          <a:r>
            <a:rPr lang="uk-UA" sz="1600" dirty="0">
              <a:solidFill>
                <a:srgbClr val="002060"/>
              </a:solidFill>
              <a:latin typeface="Bookman Old Style" panose="02050604050505020204" pitchFamily="18" charset="0"/>
            </a:rPr>
            <a:t>Формувальне оцінювання</a:t>
          </a:r>
          <a:endParaRPr lang="ru-RU" sz="1600" dirty="0">
            <a:solidFill>
              <a:srgbClr val="002060"/>
            </a:solidFill>
          </a:endParaRPr>
        </a:p>
      </dgm:t>
    </dgm:pt>
    <dgm:pt modelId="{0F9788F0-4316-4280-9539-6AC725504F40}" type="parTrans" cxnId="{52D98EAC-C216-4E9C-97FC-67B05351205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7C0CA56A-B603-4EC4-A1D2-F6AAA7451769}" type="sibTrans" cxnId="{52D98EAC-C216-4E9C-97FC-67B05351205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F2BEB2F8-AEB8-42D8-86E3-6D1B186C4AEB}">
      <dgm:prSet custT="1"/>
      <dgm:spPr/>
      <dgm:t>
        <a:bodyPr/>
        <a:lstStyle/>
        <a:p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Зовнішнє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незалежне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(ЗНО)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EA166AF-138E-4460-BC53-824E0716EAFA}" type="parTrans" cxnId="{73BD2C9F-2231-41E5-86F0-522EA7F11E53}">
      <dgm:prSet/>
      <dgm:spPr/>
      <dgm:t>
        <a:bodyPr/>
        <a:lstStyle/>
        <a:p>
          <a:endParaRPr lang="ru-RU"/>
        </a:p>
      </dgm:t>
    </dgm:pt>
    <dgm:pt modelId="{1D9393C4-B932-4377-95C9-CFD28ECCC0C5}" type="sibTrans" cxnId="{73BD2C9F-2231-41E5-86F0-522EA7F11E53}">
      <dgm:prSet/>
      <dgm:spPr/>
      <dgm:t>
        <a:bodyPr/>
        <a:lstStyle/>
        <a:p>
          <a:endParaRPr lang="ru-RU"/>
        </a:p>
      </dgm:t>
    </dgm:pt>
    <dgm:pt modelId="{B411C4D4-E5B8-41F4-A8AF-7EFFF3E01A28}" type="pres">
      <dgm:prSet presAssocID="{EB140BC9-84E6-4EFF-8EE4-F9E3FC42F94D}" presName="Name0" presStyleCnt="0">
        <dgm:presLayoutVars>
          <dgm:chMax val="7"/>
          <dgm:chPref val="7"/>
          <dgm:dir/>
        </dgm:presLayoutVars>
      </dgm:prSet>
      <dgm:spPr/>
    </dgm:pt>
    <dgm:pt modelId="{B21358E9-A710-4244-A1C0-994DE11DEC3F}" type="pres">
      <dgm:prSet presAssocID="{EB140BC9-84E6-4EFF-8EE4-F9E3FC42F94D}" presName="Name1" presStyleCnt="0"/>
      <dgm:spPr/>
    </dgm:pt>
    <dgm:pt modelId="{57562671-EB72-4B2B-BC51-ED095583AAB3}" type="pres">
      <dgm:prSet presAssocID="{EB140BC9-84E6-4EFF-8EE4-F9E3FC42F94D}" presName="cycle" presStyleCnt="0"/>
      <dgm:spPr/>
    </dgm:pt>
    <dgm:pt modelId="{71F0DE2C-52B2-47B7-8E75-336CD556C567}" type="pres">
      <dgm:prSet presAssocID="{EB140BC9-84E6-4EFF-8EE4-F9E3FC42F94D}" presName="srcNode" presStyleLbl="node1" presStyleIdx="0" presStyleCnt="7"/>
      <dgm:spPr/>
    </dgm:pt>
    <dgm:pt modelId="{73A86C8C-AC6E-4200-90C7-BEB9CFFEE60C}" type="pres">
      <dgm:prSet presAssocID="{EB140BC9-84E6-4EFF-8EE4-F9E3FC42F94D}" presName="conn" presStyleLbl="parChTrans1D2" presStyleIdx="0" presStyleCnt="1"/>
      <dgm:spPr/>
    </dgm:pt>
    <dgm:pt modelId="{E0D7A368-68C3-45CC-908F-02BDCBA41ED3}" type="pres">
      <dgm:prSet presAssocID="{EB140BC9-84E6-4EFF-8EE4-F9E3FC42F94D}" presName="extraNode" presStyleLbl="node1" presStyleIdx="0" presStyleCnt="7"/>
      <dgm:spPr/>
    </dgm:pt>
    <dgm:pt modelId="{E50D2B10-DCC6-4918-9BA9-917937BCF273}" type="pres">
      <dgm:prSet presAssocID="{EB140BC9-84E6-4EFF-8EE4-F9E3FC42F94D}" presName="dstNode" presStyleLbl="node1" presStyleIdx="0" presStyleCnt="7"/>
      <dgm:spPr/>
    </dgm:pt>
    <dgm:pt modelId="{5DBD3A4E-F5F3-4707-8DE3-23784747D580}" type="pres">
      <dgm:prSet presAssocID="{2CD31EAA-6EA5-44DE-B266-3E9AAAF8032D}" presName="text_1" presStyleLbl="node1" presStyleIdx="0" presStyleCnt="7">
        <dgm:presLayoutVars>
          <dgm:bulletEnabled val="1"/>
        </dgm:presLayoutVars>
      </dgm:prSet>
      <dgm:spPr/>
    </dgm:pt>
    <dgm:pt modelId="{3F53E4FF-82E0-404A-8C2A-E83CB84C0D5D}" type="pres">
      <dgm:prSet presAssocID="{2CD31EAA-6EA5-44DE-B266-3E9AAAF8032D}" presName="accent_1" presStyleCnt="0"/>
      <dgm:spPr/>
    </dgm:pt>
    <dgm:pt modelId="{4E90843E-F670-4C3A-8FAB-589E86A31C43}" type="pres">
      <dgm:prSet presAssocID="{2CD31EAA-6EA5-44DE-B266-3E9AAAF8032D}" presName="accentRepeatNode" presStyleLbl="solidFgAcc1" presStyleIdx="0" presStyleCnt="7"/>
      <dgm:spPr/>
    </dgm:pt>
    <dgm:pt modelId="{E21DABD1-634C-4655-A4EA-3B6D0DBF944C}" type="pres">
      <dgm:prSet presAssocID="{12D86A71-EF66-4488-9C80-357963C13AF0}" presName="text_2" presStyleLbl="node1" presStyleIdx="1" presStyleCnt="7">
        <dgm:presLayoutVars>
          <dgm:bulletEnabled val="1"/>
        </dgm:presLayoutVars>
      </dgm:prSet>
      <dgm:spPr/>
    </dgm:pt>
    <dgm:pt modelId="{1F863ED5-3006-4AE8-BAF7-D92073DF52FC}" type="pres">
      <dgm:prSet presAssocID="{12D86A71-EF66-4488-9C80-357963C13AF0}" presName="accent_2" presStyleCnt="0"/>
      <dgm:spPr/>
    </dgm:pt>
    <dgm:pt modelId="{DCD77A6C-F989-45D3-BA6C-57C915F0AFA7}" type="pres">
      <dgm:prSet presAssocID="{12D86A71-EF66-4488-9C80-357963C13AF0}" presName="accentRepeatNode" presStyleLbl="solidFgAcc1" presStyleIdx="1" presStyleCnt="7"/>
      <dgm:spPr/>
    </dgm:pt>
    <dgm:pt modelId="{CBDBBEA8-EACB-4A84-894B-89CFBE302EF5}" type="pres">
      <dgm:prSet presAssocID="{C3E82A1E-05E4-49A4-BB10-4B764EB37E6A}" presName="text_3" presStyleLbl="node1" presStyleIdx="2" presStyleCnt="7">
        <dgm:presLayoutVars>
          <dgm:bulletEnabled val="1"/>
        </dgm:presLayoutVars>
      </dgm:prSet>
      <dgm:spPr/>
    </dgm:pt>
    <dgm:pt modelId="{E94036EB-C64C-4813-9CE2-43415BE09A1D}" type="pres">
      <dgm:prSet presAssocID="{C3E82A1E-05E4-49A4-BB10-4B764EB37E6A}" presName="accent_3" presStyleCnt="0"/>
      <dgm:spPr/>
    </dgm:pt>
    <dgm:pt modelId="{FE82FC45-6CB2-4D11-9EBE-68548EC005E2}" type="pres">
      <dgm:prSet presAssocID="{C3E82A1E-05E4-49A4-BB10-4B764EB37E6A}" presName="accentRepeatNode" presStyleLbl="solidFgAcc1" presStyleIdx="2" presStyleCnt="7"/>
      <dgm:spPr/>
    </dgm:pt>
    <dgm:pt modelId="{0DEC45E9-B478-40EA-B7E4-054E5958F8A5}" type="pres">
      <dgm:prSet presAssocID="{22ECC715-A77A-4B33-9A03-7CF55856AEF8}" presName="text_4" presStyleLbl="node1" presStyleIdx="3" presStyleCnt="7">
        <dgm:presLayoutVars>
          <dgm:bulletEnabled val="1"/>
        </dgm:presLayoutVars>
      </dgm:prSet>
      <dgm:spPr/>
    </dgm:pt>
    <dgm:pt modelId="{6C02937E-320B-4E83-8987-3E47A2A5D6A3}" type="pres">
      <dgm:prSet presAssocID="{22ECC715-A77A-4B33-9A03-7CF55856AEF8}" presName="accent_4" presStyleCnt="0"/>
      <dgm:spPr/>
    </dgm:pt>
    <dgm:pt modelId="{9A0BF6FA-14DE-49C8-929B-96B9415D8ECA}" type="pres">
      <dgm:prSet presAssocID="{22ECC715-A77A-4B33-9A03-7CF55856AEF8}" presName="accentRepeatNode" presStyleLbl="solidFgAcc1" presStyleIdx="3" presStyleCnt="7"/>
      <dgm:spPr/>
    </dgm:pt>
    <dgm:pt modelId="{5FFB1166-2E4D-4FC5-82BB-CE8EFA02A7F2}" type="pres">
      <dgm:prSet presAssocID="{072EB879-DABC-4CAF-970A-C14CBD25297C}" presName="text_5" presStyleLbl="node1" presStyleIdx="4" presStyleCnt="7">
        <dgm:presLayoutVars>
          <dgm:bulletEnabled val="1"/>
        </dgm:presLayoutVars>
      </dgm:prSet>
      <dgm:spPr/>
    </dgm:pt>
    <dgm:pt modelId="{3374D6B6-BBB7-4691-9F64-231F88B85463}" type="pres">
      <dgm:prSet presAssocID="{072EB879-DABC-4CAF-970A-C14CBD25297C}" presName="accent_5" presStyleCnt="0"/>
      <dgm:spPr/>
    </dgm:pt>
    <dgm:pt modelId="{9095A7F5-374A-4EE6-93DF-845AF4BCBBEA}" type="pres">
      <dgm:prSet presAssocID="{072EB879-DABC-4CAF-970A-C14CBD25297C}" presName="accentRepeatNode" presStyleLbl="solidFgAcc1" presStyleIdx="4" presStyleCnt="7"/>
      <dgm:spPr/>
    </dgm:pt>
    <dgm:pt modelId="{A61521E2-D7C7-4AEB-916C-B1918713C6B3}" type="pres">
      <dgm:prSet presAssocID="{0FA71AC0-8A9E-4D43-B323-0A259C103D3A}" presName="text_6" presStyleLbl="node1" presStyleIdx="5" presStyleCnt="7">
        <dgm:presLayoutVars>
          <dgm:bulletEnabled val="1"/>
        </dgm:presLayoutVars>
      </dgm:prSet>
      <dgm:spPr/>
    </dgm:pt>
    <dgm:pt modelId="{4C4B6A2C-DF11-4A80-9EFC-E620C2376A5C}" type="pres">
      <dgm:prSet presAssocID="{0FA71AC0-8A9E-4D43-B323-0A259C103D3A}" presName="accent_6" presStyleCnt="0"/>
      <dgm:spPr/>
    </dgm:pt>
    <dgm:pt modelId="{A9D350DE-831D-4DC8-A636-CAE74A5A2244}" type="pres">
      <dgm:prSet presAssocID="{0FA71AC0-8A9E-4D43-B323-0A259C103D3A}" presName="accentRepeatNode" presStyleLbl="solidFgAcc1" presStyleIdx="5" presStyleCnt="7"/>
      <dgm:spPr/>
    </dgm:pt>
    <dgm:pt modelId="{42B29EA0-796F-466E-ABB5-5AC337D641FC}" type="pres">
      <dgm:prSet presAssocID="{F2BEB2F8-AEB8-42D8-86E3-6D1B186C4AEB}" presName="text_7" presStyleLbl="node1" presStyleIdx="6" presStyleCnt="7">
        <dgm:presLayoutVars>
          <dgm:bulletEnabled val="1"/>
        </dgm:presLayoutVars>
      </dgm:prSet>
      <dgm:spPr/>
    </dgm:pt>
    <dgm:pt modelId="{1EE2C01F-2D64-4408-8FC2-6F48797C2400}" type="pres">
      <dgm:prSet presAssocID="{F2BEB2F8-AEB8-42D8-86E3-6D1B186C4AEB}" presName="accent_7" presStyleCnt="0"/>
      <dgm:spPr/>
    </dgm:pt>
    <dgm:pt modelId="{B1E6A3FC-6E8C-4373-8DC5-387C45849D2B}" type="pres">
      <dgm:prSet presAssocID="{F2BEB2F8-AEB8-42D8-86E3-6D1B186C4AEB}" presName="accentRepeatNode" presStyleLbl="solidFgAcc1" presStyleIdx="6" presStyleCnt="7"/>
      <dgm:spPr/>
    </dgm:pt>
  </dgm:ptLst>
  <dgm:cxnLst>
    <dgm:cxn modelId="{8B854500-2621-47DA-A49A-6EFA8E510FD2}" type="presOf" srcId="{C3E82A1E-05E4-49A4-BB10-4B764EB37E6A}" destId="{CBDBBEA8-EACB-4A84-894B-89CFBE302EF5}" srcOrd="0" destOrd="0" presId="urn:microsoft.com/office/officeart/2008/layout/VerticalCurvedList"/>
    <dgm:cxn modelId="{9B71FB10-BDC9-4136-B99A-1FD30A9DC6BA}" type="presOf" srcId="{7C0CA56A-B603-4EC4-A1D2-F6AAA7451769}" destId="{73A86C8C-AC6E-4200-90C7-BEB9CFFEE60C}" srcOrd="0" destOrd="0" presId="urn:microsoft.com/office/officeart/2008/layout/VerticalCurvedList"/>
    <dgm:cxn modelId="{9003BF5B-EB43-46B5-B094-9A53DCD6E88D}" srcId="{EB140BC9-84E6-4EFF-8EE4-F9E3FC42F94D}" destId="{22ECC715-A77A-4B33-9A03-7CF55856AEF8}" srcOrd="3" destOrd="0" parTransId="{F370D383-E17E-41F0-B5EE-7D1B2507CF0D}" sibTransId="{C34369D7-DED8-428C-B874-C4266F9AA223}"/>
    <dgm:cxn modelId="{65CCF444-2F6D-4E0E-A4C1-826C56F3DAF8}" type="presOf" srcId="{F2BEB2F8-AEB8-42D8-86E3-6D1B186C4AEB}" destId="{42B29EA0-796F-466E-ABB5-5AC337D641FC}" srcOrd="0" destOrd="0" presId="urn:microsoft.com/office/officeart/2008/layout/VerticalCurvedList"/>
    <dgm:cxn modelId="{7373CF47-095C-4708-B955-A66E7DE9F76D}" srcId="{EB140BC9-84E6-4EFF-8EE4-F9E3FC42F94D}" destId="{072EB879-DABC-4CAF-970A-C14CBD25297C}" srcOrd="4" destOrd="0" parTransId="{72353584-41FF-4206-BED0-A255664B55EC}" sibTransId="{1218733F-37BB-400C-9934-5099F1CC9774}"/>
    <dgm:cxn modelId="{FD3FF474-A58A-4F6C-896C-5B13783B205D}" srcId="{EB140BC9-84E6-4EFF-8EE4-F9E3FC42F94D}" destId="{12D86A71-EF66-4488-9C80-357963C13AF0}" srcOrd="1" destOrd="0" parTransId="{A4A776C4-C6ED-41F8-A2B9-B4A25C1F938F}" sibTransId="{C46A2C05-3D85-45CB-A749-96652CD7DEF6}"/>
    <dgm:cxn modelId="{7E8FAA7A-19FD-462D-99CD-1746DB5838A9}" type="presOf" srcId="{072EB879-DABC-4CAF-970A-C14CBD25297C}" destId="{5FFB1166-2E4D-4FC5-82BB-CE8EFA02A7F2}" srcOrd="0" destOrd="0" presId="urn:microsoft.com/office/officeart/2008/layout/VerticalCurvedList"/>
    <dgm:cxn modelId="{90A34392-E93C-4BD1-AB08-CC7C9F77FF64}" type="presOf" srcId="{12D86A71-EF66-4488-9C80-357963C13AF0}" destId="{E21DABD1-634C-4655-A4EA-3B6D0DBF944C}" srcOrd="0" destOrd="0" presId="urn:microsoft.com/office/officeart/2008/layout/VerticalCurvedList"/>
    <dgm:cxn modelId="{8A06A892-CE0C-4106-8B99-BE2A6885F505}" type="presOf" srcId="{2CD31EAA-6EA5-44DE-B266-3E9AAAF8032D}" destId="{5DBD3A4E-F5F3-4707-8DE3-23784747D580}" srcOrd="0" destOrd="0" presId="urn:microsoft.com/office/officeart/2008/layout/VerticalCurvedList"/>
    <dgm:cxn modelId="{73BD2C9F-2231-41E5-86F0-522EA7F11E53}" srcId="{EB140BC9-84E6-4EFF-8EE4-F9E3FC42F94D}" destId="{F2BEB2F8-AEB8-42D8-86E3-6D1B186C4AEB}" srcOrd="6" destOrd="0" parTransId="{5EA166AF-138E-4460-BC53-824E0716EAFA}" sibTransId="{1D9393C4-B932-4377-95C9-CFD28ECCC0C5}"/>
    <dgm:cxn modelId="{52D98EAC-C216-4E9C-97FC-67B05351205D}" srcId="{EB140BC9-84E6-4EFF-8EE4-F9E3FC42F94D}" destId="{2CD31EAA-6EA5-44DE-B266-3E9AAAF8032D}" srcOrd="0" destOrd="0" parTransId="{0F9788F0-4316-4280-9539-6AC725504F40}" sibTransId="{7C0CA56A-B603-4EC4-A1D2-F6AAA7451769}"/>
    <dgm:cxn modelId="{06678AC1-B38B-4736-8E19-330C58195740}" type="presOf" srcId="{EB140BC9-84E6-4EFF-8EE4-F9E3FC42F94D}" destId="{B411C4D4-E5B8-41F4-A8AF-7EFFF3E01A28}" srcOrd="0" destOrd="0" presId="urn:microsoft.com/office/officeart/2008/layout/VerticalCurvedList"/>
    <dgm:cxn modelId="{343198D9-B516-47E5-ADFE-8061D2EF14A9}" type="presOf" srcId="{22ECC715-A77A-4B33-9A03-7CF55856AEF8}" destId="{0DEC45E9-B478-40EA-B7E4-054E5958F8A5}" srcOrd="0" destOrd="0" presId="urn:microsoft.com/office/officeart/2008/layout/VerticalCurvedList"/>
    <dgm:cxn modelId="{DEABDFE2-7626-4ACA-950F-0DBCC891EE68}" type="presOf" srcId="{0FA71AC0-8A9E-4D43-B323-0A259C103D3A}" destId="{A61521E2-D7C7-4AEB-916C-B1918713C6B3}" srcOrd="0" destOrd="0" presId="urn:microsoft.com/office/officeart/2008/layout/VerticalCurvedList"/>
    <dgm:cxn modelId="{9B503BEE-D902-470E-BFAB-294895C9AD72}" srcId="{EB140BC9-84E6-4EFF-8EE4-F9E3FC42F94D}" destId="{C3E82A1E-05E4-49A4-BB10-4B764EB37E6A}" srcOrd="2" destOrd="0" parTransId="{9A1F307F-57AC-4992-98CD-E0A8EBBBFDF6}" sibTransId="{0F38F4F4-238C-4F76-AECF-DB540AA498C1}"/>
    <dgm:cxn modelId="{85AAE5F7-2F06-4EF7-A94A-3BF81E8E548A}" srcId="{EB140BC9-84E6-4EFF-8EE4-F9E3FC42F94D}" destId="{0FA71AC0-8A9E-4D43-B323-0A259C103D3A}" srcOrd="5" destOrd="0" parTransId="{D7662E4F-DC00-48A0-9CE6-C13D8FCE36CB}" sibTransId="{907BB2D9-49A3-40FE-90C4-B89A5AAA9D3F}"/>
    <dgm:cxn modelId="{11570047-11FE-4605-9E10-074DF31B5672}" type="presParOf" srcId="{B411C4D4-E5B8-41F4-A8AF-7EFFF3E01A28}" destId="{B21358E9-A710-4244-A1C0-994DE11DEC3F}" srcOrd="0" destOrd="0" presId="urn:microsoft.com/office/officeart/2008/layout/VerticalCurvedList"/>
    <dgm:cxn modelId="{69B8BC03-682A-45A9-8AF2-FB71D2E3F15C}" type="presParOf" srcId="{B21358E9-A710-4244-A1C0-994DE11DEC3F}" destId="{57562671-EB72-4B2B-BC51-ED095583AAB3}" srcOrd="0" destOrd="0" presId="urn:microsoft.com/office/officeart/2008/layout/VerticalCurvedList"/>
    <dgm:cxn modelId="{02C676CA-8B7F-47DF-A21B-F08E199ABF9D}" type="presParOf" srcId="{57562671-EB72-4B2B-BC51-ED095583AAB3}" destId="{71F0DE2C-52B2-47B7-8E75-336CD556C567}" srcOrd="0" destOrd="0" presId="urn:microsoft.com/office/officeart/2008/layout/VerticalCurvedList"/>
    <dgm:cxn modelId="{50B1FBF1-D72D-4CBC-8A56-0F984F84DDB4}" type="presParOf" srcId="{57562671-EB72-4B2B-BC51-ED095583AAB3}" destId="{73A86C8C-AC6E-4200-90C7-BEB9CFFEE60C}" srcOrd="1" destOrd="0" presId="urn:microsoft.com/office/officeart/2008/layout/VerticalCurvedList"/>
    <dgm:cxn modelId="{D82C4BB1-9CBD-4E39-BEE5-49BA51147A3D}" type="presParOf" srcId="{57562671-EB72-4B2B-BC51-ED095583AAB3}" destId="{E0D7A368-68C3-45CC-908F-02BDCBA41ED3}" srcOrd="2" destOrd="0" presId="urn:microsoft.com/office/officeart/2008/layout/VerticalCurvedList"/>
    <dgm:cxn modelId="{E899DC4A-9586-469B-AE81-64FC8BFB20B1}" type="presParOf" srcId="{57562671-EB72-4B2B-BC51-ED095583AAB3}" destId="{E50D2B10-DCC6-4918-9BA9-917937BCF273}" srcOrd="3" destOrd="0" presId="urn:microsoft.com/office/officeart/2008/layout/VerticalCurvedList"/>
    <dgm:cxn modelId="{2CE2290A-C36E-4321-9813-2EDCD6E239B2}" type="presParOf" srcId="{B21358E9-A710-4244-A1C0-994DE11DEC3F}" destId="{5DBD3A4E-F5F3-4707-8DE3-23784747D580}" srcOrd="1" destOrd="0" presId="urn:microsoft.com/office/officeart/2008/layout/VerticalCurvedList"/>
    <dgm:cxn modelId="{C09DF146-58D6-49FA-ACD6-0FD683773B2E}" type="presParOf" srcId="{B21358E9-A710-4244-A1C0-994DE11DEC3F}" destId="{3F53E4FF-82E0-404A-8C2A-E83CB84C0D5D}" srcOrd="2" destOrd="0" presId="urn:microsoft.com/office/officeart/2008/layout/VerticalCurvedList"/>
    <dgm:cxn modelId="{6F5DBCA0-8B64-42C1-934B-D98BCA043DD6}" type="presParOf" srcId="{3F53E4FF-82E0-404A-8C2A-E83CB84C0D5D}" destId="{4E90843E-F670-4C3A-8FAB-589E86A31C43}" srcOrd="0" destOrd="0" presId="urn:microsoft.com/office/officeart/2008/layout/VerticalCurvedList"/>
    <dgm:cxn modelId="{D4293080-67A3-4828-A141-B7E7A26A7A80}" type="presParOf" srcId="{B21358E9-A710-4244-A1C0-994DE11DEC3F}" destId="{E21DABD1-634C-4655-A4EA-3B6D0DBF944C}" srcOrd="3" destOrd="0" presId="urn:microsoft.com/office/officeart/2008/layout/VerticalCurvedList"/>
    <dgm:cxn modelId="{E0929125-AAE1-439A-96D2-2E6A572D549D}" type="presParOf" srcId="{B21358E9-A710-4244-A1C0-994DE11DEC3F}" destId="{1F863ED5-3006-4AE8-BAF7-D92073DF52FC}" srcOrd="4" destOrd="0" presId="urn:microsoft.com/office/officeart/2008/layout/VerticalCurvedList"/>
    <dgm:cxn modelId="{225AC90F-3550-4C22-8461-063E08A73965}" type="presParOf" srcId="{1F863ED5-3006-4AE8-BAF7-D92073DF52FC}" destId="{DCD77A6C-F989-45D3-BA6C-57C915F0AFA7}" srcOrd="0" destOrd="0" presId="urn:microsoft.com/office/officeart/2008/layout/VerticalCurvedList"/>
    <dgm:cxn modelId="{2C4C8FE4-A546-4E23-BA6F-4F1A82055C03}" type="presParOf" srcId="{B21358E9-A710-4244-A1C0-994DE11DEC3F}" destId="{CBDBBEA8-EACB-4A84-894B-89CFBE302EF5}" srcOrd="5" destOrd="0" presId="urn:microsoft.com/office/officeart/2008/layout/VerticalCurvedList"/>
    <dgm:cxn modelId="{CED76271-7E4B-4575-B563-8CF62FA56B39}" type="presParOf" srcId="{B21358E9-A710-4244-A1C0-994DE11DEC3F}" destId="{E94036EB-C64C-4813-9CE2-43415BE09A1D}" srcOrd="6" destOrd="0" presId="urn:microsoft.com/office/officeart/2008/layout/VerticalCurvedList"/>
    <dgm:cxn modelId="{6F9D5145-62AF-4ECD-871F-03792EB5FB7D}" type="presParOf" srcId="{E94036EB-C64C-4813-9CE2-43415BE09A1D}" destId="{FE82FC45-6CB2-4D11-9EBE-68548EC005E2}" srcOrd="0" destOrd="0" presId="urn:microsoft.com/office/officeart/2008/layout/VerticalCurvedList"/>
    <dgm:cxn modelId="{7B7AC2E0-CB14-4F46-9BFE-75D5D5C9A20C}" type="presParOf" srcId="{B21358E9-A710-4244-A1C0-994DE11DEC3F}" destId="{0DEC45E9-B478-40EA-B7E4-054E5958F8A5}" srcOrd="7" destOrd="0" presId="urn:microsoft.com/office/officeart/2008/layout/VerticalCurvedList"/>
    <dgm:cxn modelId="{16101C6C-178E-4D9F-BE48-C0EBBB56FACD}" type="presParOf" srcId="{B21358E9-A710-4244-A1C0-994DE11DEC3F}" destId="{6C02937E-320B-4E83-8987-3E47A2A5D6A3}" srcOrd="8" destOrd="0" presId="urn:microsoft.com/office/officeart/2008/layout/VerticalCurvedList"/>
    <dgm:cxn modelId="{0231FFA9-AEB3-4432-A376-EA735F3ADA6E}" type="presParOf" srcId="{6C02937E-320B-4E83-8987-3E47A2A5D6A3}" destId="{9A0BF6FA-14DE-49C8-929B-96B9415D8ECA}" srcOrd="0" destOrd="0" presId="urn:microsoft.com/office/officeart/2008/layout/VerticalCurvedList"/>
    <dgm:cxn modelId="{868656E6-ED6C-40B3-A6D4-F6441F095897}" type="presParOf" srcId="{B21358E9-A710-4244-A1C0-994DE11DEC3F}" destId="{5FFB1166-2E4D-4FC5-82BB-CE8EFA02A7F2}" srcOrd="9" destOrd="0" presId="urn:microsoft.com/office/officeart/2008/layout/VerticalCurvedList"/>
    <dgm:cxn modelId="{2C5A8AD1-582C-4D7E-9B86-C101D7471FA6}" type="presParOf" srcId="{B21358E9-A710-4244-A1C0-994DE11DEC3F}" destId="{3374D6B6-BBB7-4691-9F64-231F88B85463}" srcOrd="10" destOrd="0" presId="urn:microsoft.com/office/officeart/2008/layout/VerticalCurvedList"/>
    <dgm:cxn modelId="{4BCE2301-2ABF-4B5E-9C07-FC8D560AC725}" type="presParOf" srcId="{3374D6B6-BBB7-4691-9F64-231F88B85463}" destId="{9095A7F5-374A-4EE6-93DF-845AF4BCBBEA}" srcOrd="0" destOrd="0" presId="urn:microsoft.com/office/officeart/2008/layout/VerticalCurvedList"/>
    <dgm:cxn modelId="{252A734D-B2A8-4CFF-950D-F547CAC4978B}" type="presParOf" srcId="{B21358E9-A710-4244-A1C0-994DE11DEC3F}" destId="{A61521E2-D7C7-4AEB-916C-B1918713C6B3}" srcOrd="11" destOrd="0" presId="urn:microsoft.com/office/officeart/2008/layout/VerticalCurvedList"/>
    <dgm:cxn modelId="{BA2CB207-779F-46E3-8B1E-0662C3CE74DC}" type="presParOf" srcId="{B21358E9-A710-4244-A1C0-994DE11DEC3F}" destId="{4C4B6A2C-DF11-4A80-9EFC-E620C2376A5C}" srcOrd="12" destOrd="0" presId="urn:microsoft.com/office/officeart/2008/layout/VerticalCurvedList"/>
    <dgm:cxn modelId="{12F51CD5-A654-4560-A025-CC899B41B5B2}" type="presParOf" srcId="{4C4B6A2C-DF11-4A80-9EFC-E620C2376A5C}" destId="{A9D350DE-831D-4DC8-A636-CAE74A5A2244}" srcOrd="0" destOrd="0" presId="urn:microsoft.com/office/officeart/2008/layout/VerticalCurvedList"/>
    <dgm:cxn modelId="{825D870B-C6EC-462F-88AE-C5E67D7379E2}" type="presParOf" srcId="{B21358E9-A710-4244-A1C0-994DE11DEC3F}" destId="{42B29EA0-796F-466E-ABB5-5AC337D641FC}" srcOrd="13" destOrd="0" presId="urn:microsoft.com/office/officeart/2008/layout/VerticalCurvedList"/>
    <dgm:cxn modelId="{83DC104D-56EA-488B-B66C-E9B709026B42}" type="presParOf" srcId="{B21358E9-A710-4244-A1C0-994DE11DEC3F}" destId="{1EE2C01F-2D64-4408-8FC2-6F48797C2400}" srcOrd="14" destOrd="0" presId="urn:microsoft.com/office/officeart/2008/layout/VerticalCurvedList"/>
    <dgm:cxn modelId="{34772405-BCC7-4820-ABB0-826E333D8A81}" type="presParOf" srcId="{1EE2C01F-2D64-4408-8FC2-6F48797C2400}" destId="{B1E6A3FC-6E8C-4373-8DC5-387C45849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CB99AD-2A04-40E0-97F0-43859E72C534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</dgm:pt>
    <dgm:pt modelId="{1302A81E-E4F4-4DB5-8B5A-18E89E0F1EDB}">
      <dgm:prSet phldrT="[Текст]" custT="1"/>
      <dgm:spPr/>
      <dgm:t>
        <a:bodyPr/>
        <a:lstStyle/>
        <a:p>
          <a:pPr algn="just"/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Поточна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оцінка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до класного журналу в колонку з датою в день проведення уроку, коли здійснювалося оцінювання учня. За наявності виправлених оцінок має стояти підпис учителя, який засвідчує внесені зміни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A70AC84-216E-41BF-B9DD-C574587D240B}" type="parTrans" cxnId="{C3E64A17-EC66-4870-A575-426EAB4BDCC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E1C333-FEEB-4B9C-BB15-309EDE1CC318}" type="sibTrans" cxnId="{C3E64A17-EC66-4870-A575-426EAB4BDCC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C4E7275-2640-4F3D-8B4D-7418AB90BF23}">
      <dgm:prSet phldrT="[Текст]" custT="1"/>
      <dgm:spPr/>
      <dgm:t>
        <a:bodyPr/>
        <a:lstStyle/>
        <a:p>
          <a:pPr algn="just"/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виставляється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до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класного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журналу в колонку з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надписом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(</a:t>
          </a:r>
          <a:r>
            <a:rPr lang="ru-RU" sz="1200" i="1" dirty="0">
              <a:solidFill>
                <a:srgbClr val="002060"/>
              </a:solidFill>
              <a:latin typeface="Bookman Old Style" panose="02050604050505020204" pitchFamily="18" charset="0"/>
            </a:rPr>
            <a:t>без </a:t>
          </a:r>
          <a:r>
            <a:rPr lang="ru-RU" sz="1200" i="1" dirty="0" err="1">
              <a:solidFill>
                <a:srgbClr val="002060"/>
              </a:solidFill>
              <a:latin typeface="Bookman Old Style" panose="02050604050505020204" pitchFamily="18" charset="0"/>
            </a:rPr>
            <a:t>дати</a:t>
          </a:r>
          <a:r>
            <a:rPr lang="ru-RU" sz="1200" i="1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. При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виставленні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враховуються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всі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види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навчальної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діяльності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підлягали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оцінюванню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вивчення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теми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динаміка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успішності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учнів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не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підлягає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коригуванню</a:t>
          </a:r>
          <a:r>
            <a:rPr lang="ru-RU" sz="1200" i="1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A95C648-1DF0-41B5-A731-7372E6C84897}" type="parTrans" cxnId="{24420778-F037-4974-AABA-AE129FF1BE6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C030844-BC80-4682-861E-05D6556845CE}" type="sibTrans" cxnId="{24420778-F037-4974-AABA-AE129FF1BE6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9D9662-3F48-45EB-8333-AEC5859FC895}">
      <dgm:prSet phldrT="[Текст]" custT="1"/>
      <dgm:spPr/>
      <dgm:t>
        <a:bodyPr/>
        <a:lstStyle/>
        <a:p>
          <a:pPr algn="just"/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Контрольна робота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проводиться один раз на семестр, дві - на рік, відпрацювання пропущених учнем контрольних робіт є недоцільним (лист МОН «1/9-580 від 21.08.2010 р).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роботи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виконуються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в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зошиті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робіт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або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на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окремому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аркуші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зберігаються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в кабінеті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року. </a:t>
          </a:r>
        </a:p>
      </dgm:t>
    </dgm:pt>
    <dgm:pt modelId="{88672E9C-31D0-4B37-B099-0D17EDE4D068}" type="parTrans" cxnId="{2842F6B5-6279-4793-9169-9F96AB03992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FC55FAD-F955-4D36-A3AF-0B0C74657E9A}" type="sibTrans" cxnId="{2842F6B5-6279-4793-9169-9F96AB03992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925FAD5-5C89-45E3-838E-716E3697E185}">
      <dgm:prSet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Практичні роботи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оцінюються всі, лабораторні досліди, домашній експеримент - вибірково, на розсуд учителя.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DA523AD-8A69-4C4D-9DD5-231497B41037}" type="parTrans" cxnId="{77426144-07A6-4038-80A1-08F7514BED7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1236FEA-1792-4ABC-9A4E-951FE715DFB8}" type="sibTrans" cxnId="{77426144-07A6-4038-80A1-08F7514BED7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9F9DD5B-5840-4A2F-971B-E8346C66F4FE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"/>
          </a:pP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Семестрова оцінка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без дати до класного журналу в колонку з надписом І семестр, ІІ семестр. Семестрове оцінювання здійснюється наприкінці семестру на підставі тематичних оцінок. При цьому потрібно враховувати динаміку особистих навчальних досягнень учня (учениці) з предмета протягом семестру, важливість теми, тривалість її вивчення, складність змісту тощо.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BEB858C-F0D9-4A56-B266-6A926F481AB6}" type="parTrans" cxnId="{D6819390-6755-43D2-BF0F-0F3D8257681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5CBC6D-8787-4A1A-8A09-5557F3700C69}" type="sibTrans" cxnId="{D6819390-6755-43D2-BF0F-0F3D8257681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20E219F-A734-46C0-A968-E15682AC463B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"/>
          </a:pP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Річне оцінювання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здійснюється за результатами семестрового оцінювання. Коригування результатів річного оцінювання здійснюється за результатами повторного семестрового оцінювання, одного або двох семестрів (наказ МОН України № 762 від 14.07.2015</a:t>
          </a: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у редакції наказу МОН України від 08.05.2019 № 621).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43BDE47-728F-4267-AACC-F09FCE8482D5}" type="parTrans" cxnId="{09DC3636-8F9B-43C5-A04D-B3CADBE6C12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2173F0A-F45D-407E-A1A1-C643797F72D1}" type="sibTrans" cxnId="{09DC3636-8F9B-43C5-A04D-B3CADBE6C12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D7D8FCB-1979-4489-9BD9-F0FCED66F851}" type="pres">
      <dgm:prSet presAssocID="{A0CB99AD-2A04-40E0-97F0-43859E72C534}" presName="vert0" presStyleCnt="0">
        <dgm:presLayoutVars>
          <dgm:dir/>
          <dgm:animOne val="branch"/>
          <dgm:animLvl val="lvl"/>
        </dgm:presLayoutVars>
      </dgm:prSet>
      <dgm:spPr/>
    </dgm:pt>
    <dgm:pt modelId="{0AE2EDEB-4F26-4142-BD63-D28BBF77B1C3}" type="pres">
      <dgm:prSet presAssocID="{1302A81E-E4F4-4DB5-8B5A-18E89E0F1EDB}" presName="thickLine" presStyleLbl="alignNode1" presStyleIdx="0" presStyleCnt="6"/>
      <dgm:spPr/>
    </dgm:pt>
    <dgm:pt modelId="{51F29C25-1C24-40C7-A1AB-F9E66C5E9B84}" type="pres">
      <dgm:prSet presAssocID="{1302A81E-E4F4-4DB5-8B5A-18E89E0F1EDB}" presName="horz1" presStyleCnt="0"/>
      <dgm:spPr/>
    </dgm:pt>
    <dgm:pt modelId="{16D54D08-E71C-41CE-B7CF-C0069B176CEF}" type="pres">
      <dgm:prSet presAssocID="{1302A81E-E4F4-4DB5-8B5A-18E89E0F1EDB}" presName="tx1" presStyleLbl="revTx" presStyleIdx="0" presStyleCnt="6" custLinFactNeighborX="-1609" custLinFactNeighborY="-947"/>
      <dgm:spPr/>
    </dgm:pt>
    <dgm:pt modelId="{50B080C6-A1B8-4119-8D0E-16FFC9BAF39E}" type="pres">
      <dgm:prSet presAssocID="{1302A81E-E4F4-4DB5-8B5A-18E89E0F1EDB}" presName="vert1" presStyleCnt="0"/>
      <dgm:spPr/>
    </dgm:pt>
    <dgm:pt modelId="{F8CDFFC7-9669-471A-A5F9-3DD7FC5C1641}" type="pres">
      <dgm:prSet presAssocID="{CC4E7275-2640-4F3D-8B4D-7418AB90BF23}" presName="thickLine" presStyleLbl="alignNode1" presStyleIdx="1" presStyleCnt="6"/>
      <dgm:spPr/>
    </dgm:pt>
    <dgm:pt modelId="{F4AA13C9-6F2A-4F05-AF9D-192421AF5F41}" type="pres">
      <dgm:prSet presAssocID="{CC4E7275-2640-4F3D-8B4D-7418AB90BF23}" presName="horz1" presStyleCnt="0"/>
      <dgm:spPr/>
    </dgm:pt>
    <dgm:pt modelId="{9078CDC3-AF13-4FC2-AFA7-D79EDC36FD14}" type="pres">
      <dgm:prSet presAssocID="{CC4E7275-2640-4F3D-8B4D-7418AB90BF23}" presName="tx1" presStyleLbl="revTx" presStyleIdx="1" presStyleCnt="6"/>
      <dgm:spPr/>
    </dgm:pt>
    <dgm:pt modelId="{D4708176-4CD5-42F5-9690-350712FE4AC0}" type="pres">
      <dgm:prSet presAssocID="{CC4E7275-2640-4F3D-8B4D-7418AB90BF23}" presName="vert1" presStyleCnt="0"/>
      <dgm:spPr/>
    </dgm:pt>
    <dgm:pt modelId="{04B975EE-CAA3-4CCF-810D-E4BFA28529B4}" type="pres">
      <dgm:prSet presAssocID="{2E9D9662-3F48-45EB-8333-AEC5859FC895}" presName="thickLine" presStyleLbl="alignNode1" presStyleIdx="2" presStyleCnt="6"/>
      <dgm:spPr/>
    </dgm:pt>
    <dgm:pt modelId="{E66C17AF-0C82-4028-B438-4F0C68A3920A}" type="pres">
      <dgm:prSet presAssocID="{2E9D9662-3F48-45EB-8333-AEC5859FC895}" presName="horz1" presStyleCnt="0"/>
      <dgm:spPr/>
    </dgm:pt>
    <dgm:pt modelId="{191FD872-9EFA-4B74-8673-C74E4AE7FA06}" type="pres">
      <dgm:prSet presAssocID="{2E9D9662-3F48-45EB-8333-AEC5859FC895}" presName="tx1" presStyleLbl="revTx" presStyleIdx="2" presStyleCnt="6"/>
      <dgm:spPr/>
    </dgm:pt>
    <dgm:pt modelId="{88CEC7C5-AC6D-42C3-B9D7-AB52F84B5B46}" type="pres">
      <dgm:prSet presAssocID="{2E9D9662-3F48-45EB-8333-AEC5859FC895}" presName="vert1" presStyleCnt="0"/>
      <dgm:spPr/>
    </dgm:pt>
    <dgm:pt modelId="{4BFAE71B-4940-4C3A-B687-409502D2F0B1}" type="pres">
      <dgm:prSet presAssocID="{F925FAD5-5C89-45E3-838E-716E3697E185}" presName="thickLine" presStyleLbl="alignNode1" presStyleIdx="3" presStyleCnt="6"/>
      <dgm:spPr/>
    </dgm:pt>
    <dgm:pt modelId="{F07AE088-4C4E-4048-AC04-6CEDA3BD5F43}" type="pres">
      <dgm:prSet presAssocID="{F925FAD5-5C89-45E3-838E-716E3697E185}" presName="horz1" presStyleCnt="0"/>
      <dgm:spPr/>
    </dgm:pt>
    <dgm:pt modelId="{3BE5ECA4-6D3C-4DB3-BC92-462D8E7A41E7}" type="pres">
      <dgm:prSet presAssocID="{F925FAD5-5C89-45E3-838E-716E3697E185}" presName="tx1" presStyleLbl="revTx" presStyleIdx="3" presStyleCnt="6"/>
      <dgm:spPr/>
    </dgm:pt>
    <dgm:pt modelId="{30763EF4-73E5-4EB2-B797-B6A75A4CDA29}" type="pres">
      <dgm:prSet presAssocID="{F925FAD5-5C89-45E3-838E-716E3697E185}" presName="vert1" presStyleCnt="0"/>
      <dgm:spPr/>
    </dgm:pt>
    <dgm:pt modelId="{D27D32FD-E9ED-4808-8E30-6D4E98307614}" type="pres">
      <dgm:prSet presAssocID="{49F9DD5B-5840-4A2F-971B-E8346C66F4FE}" presName="thickLine" presStyleLbl="alignNode1" presStyleIdx="4" presStyleCnt="6"/>
      <dgm:spPr/>
    </dgm:pt>
    <dgm:pt modelId="{69177A77-2D22-4F57-8B13-7B2098954829}" type="pres">
      <dgm:prSet presAssocID="{49F9DD5B-5840-4A2F-971B-E8346C66F4FE}" presName="horz1" presStyleCnt="0"/>
      <dgm:spPr/>
    </dgm:pt>
    <dgm:pt modelId="{FEB4B9D1-D51E-4303-A9B3-6EA12AF40B4A}" type="pres">
      <dgm:prSet presAssocID="{49F9DD5B-5840-4A2F-971B-E8346C66F4FE}" presName="tx1" presStyleLbl="revTx" presStyleIdx="4" presStyleCnt="6"/>
      <dgm:spPr/>
    </dgm:pt>
    <dgm:pt modelId="{7D19A70E-DB46-4388-A952-0CF04D544C98}" type="pres">
      <dgm:prSet presAssocID="{49F9DD5B-5840-4A2F-971B-E8346C66F4FE}" presName="vert1" presStyleCnt="0"/>
      <dgm:spPr/>
    </dgm:pt>
    <dgm:pt modelId="{F866B3BF-E952-46DE-825E-26C7D63BA1D4}" type="pres">
      <dgm:prSet presAssocID="{D20E219F-A734-46C0-A968-E15682AC463B}" presName="thickLine" presStyleLbl="alignNode1" presStyleIdx="5" presStyleCnt="6"/>
      <dgm:spPr/>
    </dgm:pt>
    <dgm:pt modelId="{7352F496-25ED-44BF-A3E1-2B6FBF612CBA}" type="pres">
      <dgm:prSet presAssocID="{D20E219F-A734-46C0-A968-E15682AC463B}" presName="horz1" presStyleCnt="0"/>
      <dgm:spPr/>
    </dgm:pt>
    <dgm:pt modelId="{98542430-60E2-4C94-A10C-3D8ED11E076A}" type="pres">
      <dgm:prSet presAssocID="{D20E219F-A734-46C0-A968-E15682AC463B}" presName="tx1" presStyleLbl="revTx" presStyleIdx="5" presStyleCnt="6"/>
      <dgm:spPr/>
    </dgm:pt>
    <dgm:pt modelId="{32169168-43C4-4505-8E1B-B9C904DC773B}" type="pres">
      <dgm:prSet presAssocID="{D20E219F-A734-46C0-A968-E15682AC463B}" presName="vert1" presStyleCnt="0"/>
      <dgm:spPr/>
    </dgm:pt>
  </dgm:ptLst>
  <dgm:cxnLst>
    <dgm:cxn modelId="{C3E64A17-EC66-4870-A575-426EAB4BDCC8}" srcId="{A0CB99AD-2A04-40E0-97F0-43859E72C534}" destId="{1302A81E-E4F4-4DB5-8B5A-18E89E0F1EDB}" srcOrd="0" destOrd="0" parTransId="{EA70AC84-216E-41BF-B9DD-C574587D240B}" sibTransId="{C5E1C333-FEEB-4B9C-BB15-309EDE1CC318}"/>
    <dgm:cxn modelId="{7FD07224-40DF-4E92-B398-27896028FEBE}" type="presOf" srcId="{D20E219F-A734-46C0-A968-E15682AC463B}" destId="{98542430-60E2-4C94-A10C-3D8ED11E076A}" srcOrd="0" destOrd="0" presId="urn:microsoft.com/office/officeart/2008/layout/LinedList"/>
    <dgm:cxn modelId="{09DC3636-8F9B-43C5-A04D-B3CADBE6C12A}" srcId="{A0CB99AD-2A04-40E0-97F0-43859E72C534}" destId="{D20E219F-A734-46C0-A968-E15682AC463B}" srcOrd="5" destOrd="0" parTransId="{343BDE47-728F-4267-AACC-F09FCE8482D5}" sibTransId="{32173F0A-F45D-407E-A1A1-C643797F72D1}"/>
    <dgm:cxn modelId="{11174C3D-58C0-4BDE-8E18-C657F12EF405}" type="presOf" srcId="{A0CB99AD-2A04-40E0-97F0-43859E72C534}" destId="{8D7D8FCB-1979-4489-9BD9-F0FCED66F851}" srcOrd="0" destOrd="0" presId="urn:microsoft.com/office/officeart/2008/layout/LinedList"/>
    <dgm:cxn modelId="{6150145D-35CB-48C8-BA60-AF4AC214B619}" type="presOf" srcId="{CC4E7275-2640-4F3D-8B4D-7418AB90BF23}" destId="{9078CDC3-AF13-4FC2-AFA7-D79EDC36FD14}" srcOrd="0" destOrd="0" presId="urn:microsoft.com/office/officeart/2008/layout/LinedList"/>
    <dgm:cxn modelId="{370C2143-21D6-451D-A013-0891F04700F3}" type="presOf" srcId="{49F9DD5B-5840-4A2F-971B-E8346C66F4FE}" destId="{FEB4B9D1-D51E-4303-A9B3-6EA12AF40B4A}" srcOrd="0" destOrd="0" presId="urn:microsoft.com/office/officeart/2008/layout/LinedList"/>
    <dgm:cxn modelId="{77426144-07A6-4038-80A1-08F7514BED7B}" srcId="{A0CB99AD-2A04-40E0-97F0-43859E72C534}" destId="{F925FAD5-5C89-45E3-838E-716E3697E185}" srcOrd="3" destOrd="0" parTransId="{9DA523AD-8A69-4C4D-9DD5-231497B41037}" sibTransId="{D1236FEA-1792-4ABC-9A4E-951FE715DFB8}"/>
    <dgm:cxn modelId="{24420778-F037-4974-AABA-AE129FF1BE6F}" srcId="{A0CB99AD-2A04-40E0-97F0-43859E72C534}" destId="{CC4E7275-2640-4F3D-8B4D-7418AB90BF23}" srcOrd="1" destOrd="0" parTransId="{5A95C648-1DF0-41B5-A731-7372E6C84897}" sibTransId="{7C030844-BC80-4682-861E-05D6556845CE}"/>
    <dgm:cxn modelId="{D6819390-6755-43D2-BF0F-0F3D82576816}" srcId="{A0CB99AD-2A04-40E0-97F0-43859E72C534}" destId="{49F9DD5B-5840-4A2F-971B-E8346C66F4FE}" srcOrd="4" destOrd="0" parTransId="{7BEB858C-F0D9-4A56-B266-6A926F481AB6}" sibTransId="{295CBC6D-8787-4A1A-8A09-5557F3700C69}"/>
    <dgm:cxn modelId="{2842F6B5-6279-4793-9169-9F96AB039924}" srcId="{A0CB99AD-2A04-40E0-97F0-43859E72C534}" destId="{2E9D9662-3F48-45EB-8333-AEC5859FC895}" srcOrd="2" destOrd="0" parTransId="{88672E9C-31D0-4B37-B099-0D17EDE4D068}" sibTransId="{CFC55FAD-F955-4D36-A3AF-0B0C74657E9A}"/>
    <dgm:cxn modelId="{6CFA7EC4-0704-4363-AF4A-AACB008B968A}" type="presOf" srcId="{2E9D9662-3F48-45EB-8333-AEC5859FC895}" destId="{191FD872-9EFA-4B74-8673-C74E4AE7FA06}" srcOrd="0" destOrd="0" presId="urn:microsoft.com/office/officeart/2008/layout/LinedList"/>
    <dgm:cxn modelId="{24C07EC9-BDD7-4530-BE30-F64C4F545E2D}" type="presOf" srcId="{1302A81E-E4F4-4DB5-8B5A-18E89E0F1EDB}" destId="{16D54D08-E71C-41CE-B7CF-C0069B176CEF}" srcOrd="0" destOrd="0" presId="urn:microsoft.com/office/officeart/2008/layout/LinedList"/>
    <dgm:cxn modelId="{E82752D4-5249-47BE-BD33-54C0C24FF56E}" type="presOf" srcId="{F925FAD5-5C89-45E3-838E-716E3697E185}" destId="{3BE5ECA4-6D3C-4DB3-BC92-462D8E7A41E7}" srcOrd="0" destOrd="0" presId="urn:microsoft.com/office/officeart/2008/layout/LinedList"/>
    <dgm:cxn modelId="{CF8D413A-5457-41ED-9859-C12D0C1176D0}" type="presParOf" srcId="{8D7D8FCB-1979-4489-9BD9-F0FCED66F851}" destId="{0AE2EDEB-4F26-4142-BD63-D28BBF77B1C3}" srcOrd="0" destOrd="0" presId="urn:microsoft.com/office/officeart/2008/layout/LinedList"/>
    <dgm:cxn modelId="{474EADBD-5CD5-4920-A3A4-8EB9269AFE85}" type="presParOf" srcId="{8D7D8FCB-1979-4489-9BD9-F0FCED66F851}" destId="{51F29C25-1C24-40C7-A1AB-F9E66C5E9B84}" srcOrd="1" destOrd="0" presId="urn:microsoft.com/office/officeart/2008/layout/LinedList"/>
    <dgm:cxn modelId="{E05F290E-0331-454F-90EE-C811C69859C0}" type="presParOf" srcId="{51F29C25-1C24-40C7-A1AB-F9E66C5E9B84}" destId="{16D54D08-E71C-41CE-B7CF-C0069B176CEF}" srcOrd="0" destOrd="0" presId="urn:microsoft.com/office/officeart/2008/layout/LinedList"/>
    <dgm:cxn modelId="{134CC228-5C34-4790-ABE1-934D2D91960D}" type="presParOf" srcId="{51F29C25-1C24-40C7-A1AB-F9E66C5E9B84}" destId="{50B080C6-A1B8-4119-8D0E-16FFC9BAF39E}" srcOrd="1" destOrd="0" presId="urn:microsoft.com/office/officeart/2008/layout/LinedList"/>
    <dgm:cxn modelId="{94CAEA37-74E4-4E6D-BE4A-C31A84DA556C}" type="presParOf" srcId="{8D7D8FCB-1979-4489-9BD9-F0FCED66F851}" destId="{F8CDFFC7-9669-471A-A5F9-3DD7FC5C1641}" srcOrd="2" destOrd="0" presId="urn:microsoft.com/office/officeart/2008/layout/LinedList"/>
    <dgm:cxn modelId="{AD578D05-9C64-49AF-BC9A-FF2ECD117243}" type="presParOf" srcId="{8D7D8FCB-1979-4489-9BD9-F0FCED66F851}" destId="{F4AA13C9-6F2A-4F05-AF9D-192421AF5F41}" srcOrd="3" destOrd="0" presId="urn:microsoft.com/office/officeart/2008/layout/LinedList"/>
    <dgm:cxn modelId="{B5C4E16B-4F5E-4833-B477-B87C5A0211F3}" type="presParOf" srcId="{F4AA13C9-6F2A-4F05-AF9D-192421AF5F41}" destId="{9078CDC3-AF13-4FC2-AFA7-D79EDC36FD14}" srcOrd="0" destOrd="0" presId="urn:microsoft.com/office/officeart/2008/layout/LinedList"/>
    <dgm:cxn modelId="{F4725E8E-0AF9-441D-95C6-8A6102C7FC77}" type="presParOf" srcId="{F4AA13C9-6F2A-4F05-AF9D-192421AF5F41}" destId="{D4708176-4CD5-42F5-9690-350712FE4AC0}" srcOrd="1" destOrd="0" presId="urn:microsoft.com/office/officeart/2008/layout/LinedList"/>
    <dgm:cxn modelId="{BD582C7C-88C5-45B2-B497-10285E9F728F}" type="presParOf" srcId="{8D7D8FCB-1979-4489-9BD9-F0FCED66F851}" destId="{04B975EE-CAA3-4CCF-810D-E4BFA28529B4}" srcOrd="4" destOrd="0" presId="urn:microsoft.com/office/officeart/2008/layout/LinedList"/>
    <dgm:cxn modelId="{DA029342-661E-4E63-B9FB-30A545423E52}" type="presParOf" srcId="{8D7D8FCB-1979-4489-9BD9-F0FCED66F851}" destId="{E66C17AF-0C82-4028-B438-4F0C68A3920A}" srcOrd="5" destOrd="0" presId="urn:microsoft.com/office/officeart/2008/layout/LinedList"/>
    <dgm:cxn modelId="{2DBC60B2-0B55-46BF-8E9E-59540E4CDC69}" type="presParOf" srcId="{E66C17AF-0C82-4028-B438-4F0C68A3920A}" destId="{191FD872-9EFA-4B74-8673-C74E4AE7FA06}" srcOrd="0" destOrd="0" presId="urn:microsoft.com/office/officeart/2008/layout/LinedList"/>
    <dgm:cxn modelId="{18AA1281-1949-4045-91E5-1E48E66D1D16}" type="presParOf" srcId="{E66C17AF-0C82-4028-B438-4F0C68A3920A}" destId="{88CEC7C5-AC6D-42C3-B9D7-AB52F84B5B46}" srcOrd="1" destOrd="0" presId="urn:microsoft.com/office/officeart/2008/layout/LinedList"/>
    <dgm:cxn modelId="{1872F915-552E-46E4-9E30-00D0D79222E6}" type="presParOf" srcId="{8D7D8FCB-1979-4489-9BD9-F0FCED66F851}" destId="{4BFAE71B-4940-4C3A-B687-409502D2F0B1}" srcOrd="6" destOrd="0" presId="urn:microsoft.com/office/officeart/2008/layout/LinedList"/>
    <dgm:cxn modelId="{82E652AD-DD36-4D14-89CE-325A95A10AAA}" type="presParOf" srcId="{8D7D8FCB-1979-4489-9BD9-F0FCED66F851}" destId="{F07AE088-4C4E-4048-AC04-6CEDA3BD5F43}" srcOrd="7" destOrd="0" presId="urn:microsoft.com/office/officeart/2008/layout/LinedList"/>
    <dgm:cxn modelId="{ABECE0CE-886F-450B-B7AA-10F969DAC0A1}" type="presParOf" srcId="{F07AE088-4C4E-4048-AC04-6CEDA3BD5F43}" destId="{3BE5ECA4-6D3C-4DB3-BC92-462D8E7A41E7}" srcOrd="0" destOrd="0" presId="urn:microsoft.com/office/officeart/2008/layout/LinedList"/>
    <dgm:cxn modelId="{1CB1AB76-4BEF-44AE-9AD7-85BC8E9D294B}" type="presParOf" srcId="{F07AE088-4C4E-4048-AC04-6CEDA3BD5F43}" destId="{30763EF4-73E5-4EB2-B797-B6A75A4CDA29}" srcOrd="1" destOrd="0" presId="urn:microsoft.com/office/officeart/2008/layout/LinedList"/>
    <dgm:cxn modelId="{831A4600-687D-4E15-8A0B-58400143B391}" type="presParOf" srcId="{8D7D8FCB-1979-4489-9BD9-F0FCED66F851}" destId="{D27D32FD-E9ED-4808-8E30-6D4E98307614}" srcOrd="8" destOrd="0" presId="urn:microsoft.com/office/officeart/2008/layout/LinedList"/>
    <dgm:cxn modelId="{7D245702-71FC-4FF0-97B1-6246B60EF62F}" type="presParOf" srcId="{8D7D8FCB-1979-4489-9BD9-F0FCED66F851}" destId="{69177A77-2D22-4F57-8B13-7B2098954829}" srcOrd="9" destOrd="0" presId="urn:microsoft.com/office/officeart/2008/layout/LinedList"/>
    <dgm:cxn modelId="{0585C82E-3D6B-46FB-9C8F-CB73900EDEC5}" type="presParOf" srcId="{69177A77-2D22-4F57-8B13-7B2098954829}" destId="{FEB4B9D1-D51E-4303-A9B3-6EA12AF40B4A}" srcOrd="0" destOrd="0" presId="urn:microsoft.com/office/officeart/2008/layout/LinedList"/>
    <dgm:cxn modelId="{68CB51F6-914D-48C2-B336-B9A3ACAD691E}" type="presParOf" srcId="{69177A77-2D22-4F57-8B13-7B2098954829}" destId="{7D19A70E-DB46-4388-A952-0CF04D544C98}" srcOrd="1" destOrd="0" presId="urn:microsoft.com/office/officeart/2008/layout/LinedList"/>
    <dgm:cxn modelId="{3E3E296D-D65E-4A6B-ABEB-B04F721BCA44}" type="presParOf" srcId="{8D7D8FCB-1979-4489-9BD9-F0FCED66F851}" destId="{F866B3BF-E952-46DE-825E-26C7D63BA1D4}" srcOrd="10" destOrd="0" presId="urn:microsoft.com/office/officeart/2008/layout/LinedList"/>
    <dgm:cxn modelId="{25E336A4-C941-489C-974D-364FF5F45865}" type="presParOf" srcId="{8D7D8FCB-1979-4489-9BD9-F0FCED66F851}" destId="{7352F496-25ED-44BF-A3E1-2B6FBF612CBA}" srcOrd="11" destOrd="0" presId="urn:microsoft.com/office/officeart/2008/layout/LinedList"/>
    <dgm:cxn modelId="{18A74608-7670-4DC3-9D3F-95C5026141E1}" type="presParOf" srcId="{7352F496-25ED-44BF-A3E1-2B6FBF612CBA}" destId="{98542430-60E2-4C94-A10C-3D8ED11E076A}" srcOrd="0" destOrd="0" presId="urn:microsoft.com/office/officeart/2008/layout/LinedList"/>
    <dgm:cxn modelId="{5742F002-5269-4B35-83D3-9D176A26DF70}" type="presParOf" srcId="{7352F496-25ED-44BF-A3E1-2B6FBF612CBA}" destId="{32169168-43C4-4505-8E1B-B9C904DC77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CB99AD-2A04-40E0-97F0-43859E72C534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</dgm:pt>
    <dgm:pt modelId="{1302A81E-E4F4-4DB5-8B5A-18E89E0F1EDB}">
      <dgm:prSet phldrT="[Текст]" custT="1"/>
      <dgm:spPr/>
      <dgm:t>
        <a:bodyPr/>
        <a:lstStyle/>
        <a:p>
          <a:pPr algn="just"/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Поточна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оцінка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до класного журналу в колонку з датою в день проведення уроку, коли здійснювалося оцінювання учня. За наявності виправлених оцінок має стояти підпис учителя, який засвідчує внесені зміни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A70AC84-216E-41BF-B9DD-C574587D240B}" type="parTrans" cxnId="{C3E64A17-EC66-4870-A575-426EAB4BDCC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E1C333-FEEB-4B9C-BB15-309EDE1CC318}" type="sibTrans" cxnId="{C3E64A17-EC66-4870-A575-426EAB4BDCC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C4E7275-2640-4F3D-8B4D-7418AB90BF23}">
      <dgm:prSet phldrT="[Текст]" custT="1"/>
      <dgm:spPr/>
      <dgm:t>
        <a:bodyPr/>
        <a:lstStyle/>
        <a:p>
          <a:pPr algn="just"/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виставляється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до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класного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журналу в колонку з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надписом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(</a:t>
          </a:r>
          <a:r>
            <a:rPr lang="ru-RU" sz="1200" i="1" dirty="0">
              <a:solidFill>
                <a:srgbClr val="002060"/>
              </a:solidFill>
              <a:latin typeface="Bookman Old Style" panose="02050604050505020204" pitchFamily="18" charset="0"/>
            </a:rPr>
            <a:t>без </a:t>
          </a:r>
          <a:r>
            <a:rPr lang="ru-RU" sz="1200" i="1" dirty="0" err="1">
              <a:solidFill>
                <a:srgbClr val="002060"/>
              </a:solidFill>
              <a:latin typeface="Bookman Old Style" panose="02050604050505020204" pitchFamily="18" charset="0"/>
            </a:rPr>
            <a:t>дати</a:t>
          </a:r>
          <a:r>
            <a:rPr lang="ru-RU" sz="1200" i="1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. При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виставленні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враховуються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всі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види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навчальної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діяльності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підлягали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оцінюванню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вивчення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теми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динаміка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успішності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учнів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не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підлягає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коригуванню</a:t>
          </a:r>
          <a:r>
            <a:rPr lang="ru-RU" sz="1200" i="1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A95C648-1DF0-41B5-A731-7372E6C84897}" type="parTrans" cxnId="{24420778-F037-4974-AABA-AE129FF1BE6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C030844-BC80-4682-861E-05D6556845CE}" type="sibTrans" cxnId="{24420778-F037-4974-AABA-AE129FF1BE6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9D9662-3F48-45EB-8333-AEC5859FC895}">
      <dgm:prSet phldrT="[Текст]" custT="1"/>
      <dgm:spPr/>
      <dgm:t>
        <a:bodyPr/>
        <a:lstStyle/>
        <a:p>
          <a:pPr algn="just"/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Контрольна робота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проводиться один раз на семестр, дві - на рік, відпрацювання пропущених учнем контрольних робіт є недоцільним (лист МОН «1/9-580 від 21.08.2010 р).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роботи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виконуються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в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зошиті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робіт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або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на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окремому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аркуші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зберігаються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в кабінеті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року. </a:t>
          </a:r>
        </a:p>
      </dgm:t>
    </dgm:pt>
    <dgm:pt modelId="{88672E9C-31D0-4B37-B099-0D17EDE4D068}" type="parTrans" cxnId="{2842F6B5-6279-4793-9169-9F96AB03992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FC55FAD-F955-4D36-A3AF-0B0C74657E9A}" type="sibTrans" cxnId="{2842F6B5-6279-4793-9169-9F96AB03992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925FAD5-5C89-45E3-838E-716E3697E185}">
      <dgm:prSet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Практичні та лабораторні роботи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оцінюються всі, виконуються в зошиті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DA523AD-8A69-4C4D-9DD5-231497B41037}" type="parTrans" cxnId="{77426144-07A6-4038-80A1-08F7514BED7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1236FEA-1792-4ABC-9A4E-951FE715DFB8}" type="sibTrans" cxnId="{77426144-07A6-4038-80A1-08F7514BED7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9F9DD5B-5840-4A2F-971B-E8346C66F4FE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"/>
          </a:pP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Семестрова оцінка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без дати до класного журналу в колонку з надписом І семестр, ІІ семестр. Семестрове оцінювання здійснюється наприкінці семестру на підставі тематичних оцінок. При цьому потрібно враховувати динаміку особистих навчальних досягнень учня (учениці) з предмета протягом семестру, важливість теми, тривалість її вивчення, складність змісту тощо.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BEB858C-F0D9-4A56-B266-6A926F481AB6}" type="parTrans" cxnId="{D6819390-6755-43D2-BF0F-0F3D8257681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5CBC6D-8787-4A1A-8A09-5557F3700C69}" type="sibTrans" cxnId="{D6819390-6755-43D2-BF0F-0F3D8257681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20E219F-A734-46C0-A968-E15682AC463B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"/>
          </a:pP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Річне оцінювання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здійснюється за результатами семестрового оцінювання. Коригування результатів річного оцінювання здійснюється за результатами повторного семестрового оцінювання, одного або двох семестрів (наказ МОН України № 762 від 14.07.2015</a:t>
          </a:r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у редакції наказу МОН України від 08.05.2019 № 621).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43BDE47-728F-4267-AACC-F09FCE8482D5}" type="parTrans" cxnId="{09DC3636-8F9B-43C5-A04D-B3CADBE6C12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2173F0A-F45D-407E-A1A1-C643797F72D1}" type="sibTrans" cxnId="{09DC3636-8F9B-43C5-A04D-B3CADBE6C12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D7D8FCB-1979-4489-9BD9-F0FCED66F851}" type="pres">
      <dgm:prSet presAssocID="{A0CB99AD-2A04-40E0-97F0-43859E72C534}" presName="vert0" presStyleCnt="0">
        <dgm:presLayoutVars>
          <dgm:dir/>
          <dgm:animOne val="branch"/>
          <dgm:animLvl val="lvl"/>
        </dgm:presLayoutVars>
      </dgm:prSet>
      <dgm:spPr/>
    </dgm:pt>
    <dgm:pt modelId="{0AE2EDEB-4F26-4142-BD63-D28BBF77B1C3}" type="pres">
      <dgm:prSet presAssocID="{1302A81E-E4F4-4DB5-8B5A-18E89E0F1EDB}" presName="thickLine" presStyleLbl="alignNode1" presStyleIdx="0" presStyleCnt="6"/>
      <dgm:spPr/>
    </dgm:pt>
    <dgm:pt modelId="{51F29C25-1C24-40C7-A1AB-F9E66C5E9B84}" type="pres">
      <dgm:prSet presAssocID="{1302A81E-E4F4-4DB5-8B5A-18E89E0F1EDB}" presName="horz1" presStyleCnt="0"/>
      <dgm:spPr/>
    </dgm:pt>
    <dgm:pt modelId="{16D54D08-E71C-41CE-B7CF-C0069B176CEF}" type="pres">
      <dgm:prSet presAssocID="{1302A81E-E4F4-4DB5-8B5A-18E89E0F1EDB}" presName="tx1" presStyleLbl="revTx" presStyleIdx="0" presStyleCnt="6" custLinFactNeighborX="-1609" custLinFactNeighborY="-947"/>
      <dgm:spPr/>
    </dgm:pt>
    <dgm:pt modelId="{50B080C6-A1B8-4119-8D0E-16FFC9BAF39E}" type="pres">
      <dgm:prSet presAssocID="{1302A81E-E4F4-4DB5-8B5A-18E89E0F1EDB}" presName="vert1" presStyleCnt="0"/>
      <dgm:spPr/>
    </dgm:pt>
    <dgm:pt modelId="{F8CDFFC7-9669-471A-A5F9-3DD7FC5C1641}" type="pres">
      <dgm:prSet presAssocID="{CC4E7275-2640-4F3D-8B4D-7418AB90BF23}" presName="thickLine" presStyleLbl="alignNode1" presStyleIdx="1" presStyleCnt="6"/>
      <dgm:spPr/>
    </dgm:pt>
    <dgm:pt modelId="{F4AA13C9-6F2A-4F05-AF9D-192421AF5F41}" type="pres">
      <dgm:prSet presAssocID="{CC4E7275-2640-4F3D-8B4D-7418AB90BF23}" presName="horz1" presStyleCnt="0"/>
      <dgm:spPr/>
    </dgm:pt>
    <dgm:pt modelId="{9078CDC3-AF13-4FC2-AFA7-D79EDC36FD14}" type="pres">
      <dgm:prSet presAssocID="{CC4E7275-2640-4F3D-8B4D-7418AB90BF23}" presName="tx1" presStyleLbl="revTx" presStyleIdx="1" presStyleCnt="6"/>
      <dgm:spPr/>
    </dgm:pt>
    <dgm:pt modelId="{D4708176-4CD5-42F5-9690-350712FE4AC0}" type="pres">
      <dgm:prSet presAssocID="{CC4E7275-2640-4F3D-8B4D-7418AB90BF23}" presName="vert1" presStyleCnt="0"/>
      <dgm:spPr/>
    </dgm:pt>
    <dgm:pt modelId="{04B975EE-CAA3-4CCF-810D-E4BFA28529B4}" type="pres">
      <dgm:prSet presAssocID="{2E9D9662-3F48-45EB-8333-AEC5859FC895}" presName="thickLine" presStyleLbl="alignNode1" presStyleIdx="2" presStyleCnt="6"/>
      <dgm:spPr/>
    </dgm:pt>
    <dgm:pt modelId="{E66C17AF-0C82-4028-B438-4F0C68A3920A}" type="pres">
      <dgm:prSet presAssocID="{2E9D9662-3F48-45EB-8333-AEC5859FC895}" presName="horz1" presStyleCnt="0"/>
      <dgm:spPr/>
    </dgm:pt>
    <dgm:pt modelId="{191FD872-9EFA-4B74-8673-C74E4AE7FA06}" type="pres">
      <dgm:prSet presAssocID="{2E9D9662-3F48-45EB-8333-AEC5859FC895}" presName="tx1" presStyleLbl="revTx" presStyleIdx="2" presStyleCnt="6"/>
      <dgm:spPr/>
    </dgm:pt>
    <dgm:pt modelId="{88CEC7C5-AC6D-42C3-B9D7-AB52F84B5B46}" type="pres">
      <dgm:prSet presAssocID="{2E9D9662-3F48-45EB-8333-AEC5859FC895}" presName="vert1" presStyleCnt="0"/>
      <dgm:spPr/>
    </dgm:pt>
    <dgm:pt modelId="{4BFAE71B-4940-4C3A-B687-409502D2F0B1}" type="pres">
      <dgm:prSet presAssocID="{F925FAD5-5C89-45E3-838E-716E3697E185}" presName="thickLine" presStyleLbl="alignNode1" presStyleIdx="3" presStyleCnt="6"/>
      <dgm:spPr/>
    </dgm:pt>
    <dgm:pt modelId="{F07AE088-4C4E-4048-AC04-6CEDA3BD5F43}" type="pres">
      <dgm:prSet presAssocID="{F925FAD5-5C89-45E3-838E-716E3697E185}" presName="horz1" presStyleCnt="0"/>
      <dgm:spPr/>
    </dgm:pt>
    <dgm:pt modelId="{3BE5ECA4-6D3C-4DB3-BC92-462D8E7A41E7}" type="pres">
      <dgm:prSet presAssocID="{F925FAD5-5C89-45E3-838E-716E3697E185}" presName="tx1" presStyleLbl="revTx" presStyleIdx="3" presStyleCnt="6"/>
      <dgm:spPr/>
    </dgm:pt>
    <dgm:pt modelId="{30763EF4-73E5-4EB2-B797-B6A75A4CDA29}" type="pres">
      <dgm:prSet presAssocID="{F925FAD5-5C89-45E3-838E-716E3697E185}" presName="vert1" presStyleCnt="0"/>
      <dgm:spPr/>
    </dgm:pt>
    <dgm:pt modelId="{D27D32FD-E9ED-4808-8E30-6D4E98307614}" type="pres">
      <dgm:prSet presAssocID="{49F9DD5B-5840-4A2F-971B-E8346C66F4FE}" presName="thickLine" presStyleLbl="alignNode1" presStyleIdx="4" presStyleCnt="6"/>
      <dgm:spPr/>
    </dgm:pt>
    <dgm:pt modelId="{69177A77-2D22-4F57-8B13-7B2098954829}" type="pres">
      <dgm:prSet presAssocID="{49F9DD5B-5840-4A2F-971B-E8346C66F4FE}" presName="horz1" presStyleCnt="0"/>
      <dgm:spPr/>
    </dgm:pt>
    <dgm:pt modelId="{FEB4B9D1-D51E-4303-A9B3-6EA12AF40B4A}" type="pres">
      <dgm:prSet presAssocID="{49F9DD5B-5840-4A2F-971B-E8346C66F4FE}" presName="tx1" presStyleLbl="revTx" presStyleIdx="4" presStyleCnt="6"/>
      <dgm:spPr/>
    </dgm:pt>
    <dgm:pt modelId="{7D19A70E-DB46-4388-A952-0CF04D544C98}" type="pres">
      <dgm:prSet presAssocID="{49F9DD5B-5840-4A2F-971B-E8346C66F4FE}" presName="vert1" presStyleCnt="0"/>
      <dgm:spPr/>
    </dgm:pt>
    <dgm:pt modelId="{F866B3BF-E952-46DE-825E-26C7D63BA1D4}" type="pres">
      <dgm:prSet presAssocID="{D20E219F-A734-46C0-A968-E15682AC463B}" presName="thickLine" presStyleLbl="alignNode1" presStyleIdx="5" presStyleCnt="6"/>
      <dgm:spPr/>
    </dgm:pt>
    <dgm:pt modelId="{7352F496-25ED-44BF-A3E1-2B6FBF612CBA}" type="pres">
      <dgm:prSet presAssocID="{D20E219F-A734-46C0-A968-E15682AC463B}" presName="horz1" presStyleCnt="0"/>
      <dgm:spPr/>
    </dgm:pt>
    <dgm:pt modelId="{98542430-60E2-4C94-A10C-3D8ED11E076A}" type="pres">
      <dgm:prSet presAssocID="{D20E219F-A734-46C0-A968-E15682AC463B}" presName="tx1" presStyleLbl="revTx" presStyleIdx="5" presStyleCnt="6"/>
      <dgm:spPr/>
    </dgm:pt>
    <dgm:pt modelId="{32169168-43C4-4505-8E1B-B9C904DC773B}" type="pres">
      <dgm:prSet presAssocID="{D20E219F-A734-46C0-A968-E15682AC463B}" presName="vert1" presStyleCnt="0"/>
      <dgm:spPr/>
    </dgm:pt>
  </dgm:ptLst>
  <dgm:cxnLst>
    <dgm:cxn modelId="{C3E64A17-EC66-4870-A575-426EAB4BDCC8}" srcId="{A0CB99AD-2A04-40E0-97F0-43859E72C534}" destId="{1302A81E-E4F4-4DB5-8B5A-18E89E0F1EDB}" srcOrd="0" destOrd="0" parTransId="{EA70AC84-216E-41BF-B9DD-C574587D240B}" sibTransId="{C5E1C333-FEEB-4B9C-BB15-309EDE1CC318}"/>
    <dgm:cxn modelId="{7FD07224-40DF-4E92-B398-27896028FEBE}" type="presOf" srcId="{D20E219F-A734-46C0-A968-E15682AC463B}" destId="{98542430-60E2-4C94-A10C-3D8ED11E076A}" srcOrd="0" destOrd="0" presId="urn:microsoft.com/office/officeart/2008/layout/LinedList"/>
    <dgm:cxn modelId="{09DC3636-8F9B-43C5-A04D-B3CADBE6C12A}" srcId="{A0CB99AD-2A04-40E0-97F0-43859E72C534}" destId="{D20E219F-A734-46C0-A968-E15682AC463B}" srcOrd="5" destOrd="0" parTransId="{343BDE47-728F-4267-AACC-F09FCE8482D5}" sibTransId="{32173F0A-F45D-407E-A1A1-C643797F72D1}"/>
    <dgm:cxn modelId="{11174C3D-58C0-4BDE-8E18-C657F12EF405}" type="presOf" srcId="{A0CB99AD-2A04-40E0-97F0-43859E72C534}" destId="{8D7D8FCB-1979-4489-9BD9-F0FCED66F851}" srcOrd="0" destOrd="0" presId="urn:microsoft.com/office/officeart/2008/layout/LinedList"/>
    <dgm:cxn modelId="{6150145D-35CB-48C8-BA60-AF4AC214B619}" type="presOf" srcId="{CC4E7275-2640-4F3D-8B4D-7418AB90BF23}" destId="{9078CDC3-AF13-4FC2-AFA7-D79EDC36FD14}" srcOrd="0" destOrd="0" presId="urn:microsoft.com/office/officeart/2008/layout/LinedList"/>
    <dgm:cxn modelId="{370C2143-21D6-451D-A013-0891F04700F3}" type="presOf" srcId="{49F9DD5B-5840-4A2F-971B-E8346C66F4FE}" destId="{FEB4B9D1-D51E-4303-A9B3-6EA12AF40B4A}" srcOrd="0" destOrd="0" presId="urn:microsoft.com/office/officeart/2008/layout/LinedList"/>
    <dgm:cxn modelId="{77426144-07A6-4038-80A1-08F7514BED7B}" srcId="{A0CB99AD-2A04-40E0-97F0-43859E72C534}" destId="{F925FAD5-5C89-45E3-838E-716E3697E185}" srcOrd="3" destOrd="0" parTransId="{9DA523AD-8A69-4C4D-9DD5-231497B41037}" sibTransId="{D1236FEA-1792-4ABC-9A4E-951FE715DFB8}"/>
    <dgm:cxn modelId="{24420778-F037-4974-AABA-AE129FF1BE6F}" srcId="{A0CB99AD-2A04-40E0-97F0-43859E72C534}" destId="{CC4E7275-2640-4F3D-8B4D-7418AB90BF23}" srcOrd="1" destOrd="0" parTransId="{5A95C648-1DF0-41B5-A731-7372E6C84897}" sibTransId="{7C030844-BC80-4682-861E-05D6556845CE}"/>
    <dgm:cxn modelId="{D6819390-6755-43D2-BF0F-0F3D82576816}" srcId="{A0CB99AD-2A04-40E0-97F0-43859E72C534}" destId="{49F9DD5B-5840-4A2F-971B-E8346C66F4FE}" srcOrd="4" destOrd="0" parTransId="{7BEB858C-F0D9-4A56-B266-6A926F481AB6}" sibTransId="{295CBC6D-8787-4A1A-8A09-5557F3700C69}"/>
    <dgm:cxn modelId="{2842F6B5-6279-4793-9169-9F96AB039924}" srcId="{A0CB99AD-2A04-40E0-97F0-43859E72C534}" destId="{2E9D9662-3F48-45EB-8333-AEC5859FC895}" srcOrd="2" destOrd="0" parTransId="{88672E9C-31D0-4B37-B099-0D17EDE4D068}" sibTransId="{CFC55FAD-F955-4D36-A3AF-0B0C74657E9A}"/>
    <dgm:cxn modelId="{6CFA7EC4-0704-4363-AF4A-AACB008B968A}" type="presOf" srcId="{2E9D9662-3F48-45EB-8333-AEC5859FC895}" destId="{191FD872-9EFA-4B74-8673-C74E4AE7FA06}" srcOrd="0" destOrd="0" presId="urn:microsoft.com/office/officeart/2008/layout/LinedList"/>
    <dgm:cxn modelId="{24C07EC9-BDD7-4530-BE30-F64C4F545E2D}" type="presOf" srcId="{1302A81E-E4F4-4DB5-8B5A-18E89E0F1EDB}" destId="{16D54D08-E71C-41CE-B7CF-C0069B176CEF}" srcOrd="0" destOrd="0" presId="urn:microsoft.com/office/officeart/2008/layout/LinedList"/>
    <dgm:cxn modelId="{E82752D4-5249-47BE-BD33-54C0C24FF56E}" type="presOf" srcId="{F925FAD5-5C89-45E3-838E-716E3697E185}" destId="{3BE5ECA4-6D3C-4DB3-BC92-462D8E7A41E7}" srcOrd="0" destOrd="0" presId="urn:microsoft.com/office/officeart/2008/layout/LinedList"/>
    <dgm:cxn modelId="{CF8D413A-5457-41ED-9859-C12D0C1176D0}" type="presParOf" srcId="{8D7D8FCB-1979-4489-9BD9-F0FCED66F851}" destId="{0AE2EDEB-4F26-4142-BD63-D28BBF77B1C3}" srcOrd="0" destOrd="0" presId="urn:microsoft.com/office/officeart/2008/layout/LinedList"/>
    <dgm:cxn modelId="{474EADBD-5CD5-4920-A3A4-8EB9269AFE85}" type="presParOf" srcId="{8D7D8FCB-1979-4489-9BD9-F0FCED66F851}" destId="{51F29C25-1C24-40C7-A1AB-F9E66C5E9B84}" srcOrd="1" destOrd="0" presId="urn:microsoft.com/office/officeart/2008/layout/LinedList"/>
    <dgm:cxn modelId="{E05F290E-0331-454F-90EE-C811C69859C0}" type="presParOf" srcId="{51F29C25-1C24-40C7-A1AB-F9E66C5E9B84}" destId="{16D54D08-E71C-41CE-B7CF-C0069B176CEF}" srcOrd="0" destOrd="0" presId="urn:microsoft.com/office/officeart/2008/layout/LinedList"/>
    <dgm:cxn modelId="{134CC228-5C34-4790-ABE1-934D2D91960D}" type="presParOf" srcId="{51F29C25-1C24-40C7-A1AB-F9E66C5E9B84}" destId="{50B080C6-A1B8-4119-8D0E-16FFC9BAF39E}" srcOrd="1" destOrd="0" presId="urn:microsoft.com/office/officeart/2008/layout/LinedList"/>
    <dgm:cxn modelId="{94CAEA37-74E4-4E6D-BE4A-C31A84DA556C}" type="presParOf" srcId="{8D7D8FCB-1979-4489-9BD9-F0FCED66F851}" destId="{F8CDFFC7-9669-471A-A5F9-3DD7FC5C1641}" srcOrd="2" destOrd="0" presId="urn:microsoft.com/office/officeart/2008/layout/LinedList"/>
    <dgm:cxn modelId="{AD578D05-9C64-49AF-BC9A-FF2ECD117243}" type="presParOf" srcId="{8D7D8FCB-1979-4489-9BD9-F0FCED66F851}" destId="{F4AA13C9-6F2A-4F05-AF9D-192421AF5F41}" srcOrd="3" destOrd="0" presId="urn:microsoft.com/office/officeart/2008/layout/LinedList"/>
    <dgm:cxn modelId="{B5C4E16B-4F5E-4833-B477-B87C5A0211F3}" type="presParOf" srcId="{F4AA13C9-6F2A-4F05-AF9D-192421AF5F41}" destId="{9078CDC3-AF13-4FC2-AFA7-D79EDC36FD14}" srcOrd="0" destOrd="0" presId="urn:microsoft.com/office/officeart/2008/layout/LinedList"/>
    <dgm:cxn modelId="{F4725E8E-0AF9-441D-95C6-8A6102C7FC77}" type="presParOf" srcId="{F4AA13C9-6F2A-4F05-AF9D-192421AF5F41}" destId="{D4708176-4CD5-42F5-9690-350712FE4AC0}" srcOrd="1" destOrd="0" presId="urn:microsoft.com/office/officeart/2008/layout/LinedList"/>
    <dgm:cxn modelId="{BD582C7C-88C5-45B2-B497-10285E9F728F}" type="presParOf" srcId="{8D7D8FCB-1979-4489-9BD9-F0FCED66F851}" destId="{04B975EE-CAA3-4CCF-810D-E4BFA28529B4}" srcOrd="4" destOrd="0" presId="urn:microsoft.com/office/officeart/2008/layout/LinedList"/>
    <dgm:cxn modelId="{DA029342-661E-4E63-B9FB-30A545423E52}" type="presParOf" srcId="{8D7D8FCB-1979-4489-9BD9-F0FCED66F851}" destId="{E66C17AF-0C82-4028-B438-4F0C68A3920A}" srcOrd="5" destOrd="0" presId="urn:microsoft.com/office/officeart/2008/layout/LinedList"/>
    <dgm:cxn modelId="{2DBC60B2-0B55-46BF-8E9E-59540E4CDC69}" type="presParOf" srcId="{E66C17AF-0C82-4028-B438-4F0C68A3920A}" destId="{191FD872-9EFA-4B74-8673-C74E4AE7FA06}" srcOrd="0" destOrd="0" presId="urn:microsoft.com/office/officeart/2008/layout/LinedList"/>
    <dgm:cxn modelId="{18AA1281-1949-4045-91E5-1E48E66D1D16}" type="presParOf" srcId="{E66C17AF-0C82-4028-B438-4F0C68A3920A}" destId="{88CEC7C5-AC6D-42C3-B9D7-AB52F84B5B46}" srcOrd="1" destOrd="0" presId="urn:microsoft.com/office/officeart/2008/layout/LinedList"/>
    <dgm:cxn modelId="{1872F915-552E-46E4-9E30-00D0D79222E6}" type="presParOf" srcId="{8D7D8FCB-1979-4489-9BD9-F0FCED66F851}" destId="{4BFAE71B-4940-4C3A-B687-409502D2F0B1}" srcOrd="6" destOrd="0" presId="urn:microsoft.com/office/officeart/2008/layout/LinedList"/>
    <dgm:cxn modelId="{82E652AD-DD36-4D14-89CE-325A95A10AAA}" type="presParOf" srcId="{8D7D8FCB-1979-4489-9BD9-F0FCED66F851}" destId="{F07AE088-4C4E-4048-AC04-6CEDA3BD5F43}" srcOrd="7" destOrd="0" presId="urn:microsoft.com/office/officeart/2008/layout/LinedList"/>
    <dgm:cxn modelId="{ABECE0CE-886F-450B-B7AA-10F969DAC0A1}" type="presParOf" srcId="{F07AE088-4C4E-4048-AC04-6CEDA3BD5F43}" destId="{3BE5ECA4-6D3C-4DB3-BC92-462D8E7A41E7}" srcOrd="0" destOrd="0" presId="urn:microsoft.com/office/officeart/2008/layout/LinedList"/>
    <dgm:cxn modelId="{1CB1AB76-4BEF-44AE-9AD7-85BC8E9D294B}" type="presParOf" srcId="{F07AE088-4C4E-4048-AC04-6CEDA3BD5F43}" destId="{30763EF4-73E5-4EB2-B797-B6A75A4CDA29}" srcOrd="1" destOrd="0" presId="urn:microsoft.com/office/officeart/2008/layout/LinedList"/>
    <dgm:cxn modelId="{831A4600-687D-4E15-8A0B-58400143B391}" type="presParOf" srcId="{8D7D8FCB-1979-4489-9BD9-F0FCED66F851}" destId="{D27D32FD-E9ED-4808-8E30-6D4E98307614}" srcOrd="8" destOrd="0" presId="urn:microsoft.com/office/officeart/2008/layout/LinedList"/>
    <dgm:cxn modelId="{7D245702-71FC-4FF0-97B1-6246B60EF62F}" type="presParOf" srcId="{8D7D8FCB-1979-4489-9BD9-F0FCED66F851}" destId="{69177A77-2D22-4F57-8B13-7B2098954829}" srcOrd="9" destOrd="0" presId="urn:microsoft.com/office/officeart/2008/layout/LinedList"/>
    <dgm:cxn modelId="{0585C82E-3D6B-46FB-9C8F-CB73900EDEC5}" type="presParOf" srcId="{69177A77-2D22-4F57-8B13-7B2098954829}" destId="{FEB4B9D1-D51E-4303-A9B3-6EA12AF40B4A}" srcOrd="0" destOrd="0" presId="urn:microsoft.com/office/officeart/2008/layout/LinedList"/>
    <dgm:cxn modelId="{68CB51F6-914D-48C2-B336-B9A3ACAD691E}" type="presParOf" srcId="{69177A77-2D22-4F57-8B13-7B2098954829}" destId="{7D19A70E-DB46-4388-A952-0CF04D544C98}" srcOrd="1" destOrd="0" presId="urn:microsoft.com/office/officeart/2008/layout/LinedList"/>
    <dgm:cxn modelId="{3E3E296D-D65E-4A6B-ABEB-B04F721BCA44}" type="presParOf" srcId="{8D7D8FCB-1979-4489-9BD9-F0FCED66F851}" destId="{F866B3BF-E952-46DE-825E-26C7D63BA1D4}" srcOrd="10" destOrd="0" presId="urn:microsoft.com/office/officeart/2008/layout/LinedList"/>
    <dgm:cxn modelId="{25E336A4-C941-489C-974D-364FF5F45865}" type="presParOf" srcId="{8D7D8FCB-1979-4489-9BD9-F0FCED66F851}" destId="{7352F496-25ED-44BF-A3E1-2B6FBF612CBA}" srcOrd="11" destOrd="0" presId="urn:microsoft.com/office/officeart/2008/layout/LinedList"/>
    <dgm:cxn modelId="{18A74608-7670-4DC3-9D3F-95C5026141E1}" type="presParOf" srcId="{7352F496-25ED-44BF-A3E1-2B6FBF612CBA}" destId="{98542430-60E2-4C94-A10C-3D8ED11E076A}" srcOrd="0" destOrd="0" presId="urn:microsoft.com/office/officeart/2008/layout/LinedList"/>
    <dgm:cxn modelId="{5742F002-5269-4B35-83D3-9D176A26DF70}" type="presParOf" srcId="{7352F496-25ED-44BF-A3E1-2B6FBF612CBA}" destId="{32169168-43C4-4505-8E1B-B9C904DC77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8BE099-DBBC-4B5E-A1BD-03A587C1C9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7F4771-E6D1-4306-B943-71714A6A2BE5}">
      <dgm:prSet phldrT="[Текст]"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Форми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4C50C6E-B691-4A6E-968D-7AAA738694EC}" type="parTrans" cxnId="{8CDCC1E1-52D5-46BD-9ADC-0FAA5BE5A90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9F20DE8-5D10-4923-808B-1E1C0B2BB5C9}" type="sibTrans" cxnId="{8CDCC1E1-52D5-46BD-9ADC-0FAA5BE5A90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E2679EB-9094-4EFA-868B-C5FB3999F73C}">
      <dgm:prSet phldrT="[Текст]"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Лабораторний дослід</a:t>
          </a:r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11B8B6-BBB7-4915-B860-3F6C25009BE7}" type="parTrans" cxnId="{FB62C38C-CBE3-4C30-AE2A-730117C90B24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3C35D41-9AA8-4069-B5EC-660C1BD0FFB6}" type="sibTrans" cxnId="{FB62C38C-CBE3-4C30-AE2A-730117C90B24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A141E23-3BDA-414F-BC75-978A7C92D086}">
      <dgm:prSet phldrT="[Текст]" custT="1"/>
      <dgm:spPr/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Практична робота</a:t>
          </a:r>
          <a:r>
            <a:rPr lang="uk-UA" sz="14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D565BCB-4CC4-4EE0-A11B-F96BF90A69AA}" type="parTrans" cxnId="{CCDAE8DD-61F0-47AD-9262-66F2C721582A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9DAFCDA-DF4E-4FBA-8478-926E42405E1C}" type="sibTrans" cxnId="{CCDAE8DD-61F0-47AD-9262-66F2C721582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5A11F5F-0F43-4372-BE62-227223F63137}">
      <dgm:prSet phldrT="[Текст]" custT="1"/>
      <dgm:spPr/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Навчальні проєкти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B06320E-A25F-4572-AB38-48FE6506F3AC}" type="parTrans" cxnId="{5E92480B-7D15-4A51-B0E6-5BE61E02A0B7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09AEC6D-2E83-447B-AC45-681D52FA7547}" type="sibTrans" cxnId="{5E92480B-7D15-4A51-B0E6-5BE61E02A0B7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E7CB430-C66D-455E-9D73-7AC6F4CD8349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складає тільки частину уроку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4532884-7C05-405B-8C47-2B9E9601A19E}" type="parTrans" cxnId="{566EF268-CACE-43C5-BDCB-633C3B7B359F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1C1FC82-CBFA-47B9-AE41-C089F026154C}" type="sibTrans" cxnId="{566EF268-CACE-43C5-BDCB-633C3B7B359F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F7DFA19-4C36-404F-958B-18F6B816435B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оцінювання -вибірково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147A6B-63F8-472A-A63A-A52A2B1591DB}" type="parTrans" cxnId="{6AD7FDC6-4117-4A03-8311-DF76C6D6E391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0DE2B77-B72F-4A70-8C83-935BBA467E04}" type="sibTrans" cxnId="{6AD7FDC6-4117-4A03-8311-DF76C6D6E391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327BBA2-75F8-482D-B394-AFEDFCE899D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 із безпеки життєдіяльності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E4DD5E6-98FD-4414-9564-0EEA937306FA}" type="parTrans" cxnId="{083352F1-D1DF-4C9D-B9A4-6A144523AF1B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25CBB58-C020-43E4-B4DE-9EC9905C0F80}" type="sibTrans" cxnId="{083352F1-D1DF-4C9D-B9A4-6A144523AF1B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9706472-8B08-4098-834B-BF124CAF2E4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весь урок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69F750-196F-4FF1-83ED-0423C9FB5F8B}" type="parTrans" cxnId="{98CC5B29-404E-4A9A-AAE6-7BB2EA89356A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CEE15B0-1973-4A5E-9F2D-7838FB5B6D33}" type="sibTrans" cxnId="{98CC5B29-404E-4A9A-AAE6-7BB2EA89356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296B50-443A-41E4-A63E-ADF7E3EE3AA9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оцінювання - усі роботи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E1158B5-D995-4DED-A959-8A73C6F98335}" type="parTrans" cxnId="{EED30E25-61FA-4C91-B8A4-470D83CEB694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CFA3BC-60E4-49D2-AB76-142922FBEC93}" type="sibTrans" cxnId="{EED30E25-61FA-4C91-B8A4-470D83CEB694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F12B339-8FDE-4761-A393-F870C8D71D7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 із безпеки життєдіяльності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3F336CD-69B8-4F2C-AE59-2CF317836B1E}" type="parTrans" cxnId="{B559DB6D-364C-4A69-9C61-3BC9A8E22662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365F281-F800-44C9-9C5F-7CF8F04F730A}" type="sibTrans" cxnId="{B559DB6D-364C-4A69-9C61-3BC9A8E22662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BADA63-604A-427D-BFE6-3F2638BBF5BD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частину відповідного за змістом уроку  або окремий урок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A6588A-EA42-485A-9C54-5F827B8B0856}" type="parTrans" cxnId="{5B7C5EDF-3E91-48EE-94BD-E850C3CC6F12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02DE458-A2FA-4292-919D-968810EDC48A}" type="sibTrans" cxnId="{5B7C5EDF-3E91-48EE-94BD-E850C3CC6F12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0CC29F8-29AB-44DE-86FA-2600167F973E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у класному журналі робиться запис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DB8EB21-BEC5-449A-BB38-CED49497F8C3}" type="parTrans" cxnId="{1BCEEAF1-5833-4C7A-A91C-555F3E1808D7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CB052A-10F0-4371-B680-1BEB5169D397}" type="sibTrans" cxnId="{1BCEEAF1-5833-4C7A-A91C-555F3E1808D7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CD0D552-AB6C-4A0F-A8AC-ACF4FA482C18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один навчальний проєкт (індивідуальний або груповий)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CF09E48-7341-4E68-AA9E-B82FF12607A8}" type="parTrans" cxnId="{C4642194-3162-47CD-BE63-B1B2E7AEE214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2D6C743-2570-4D06-BC55-8F05B19297B8}" type="sibTrans" cxnId="{C4642194-3162-47CD-BE63-B1B2E7AEE214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DD4273F-3F83-4FAC-B465-E32E4D5067B0}">
      <dgm:prSet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Домашній експеримент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FF7049C-BE15-48FB-97D2-0C541042BC67}" type="parTrans" cxnId="{97553916-F3B9-4A4C-9510-1D719C4E5600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974EC5-829E-4419-AE89-FFA700D192C4}" type="sibTrans" cxnId="{97553916-F3B9-4A4C-9510-1D719C4E5600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425A147-FF39-44E3-99F0-9E806C7C106F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Учитель ознайомлюється з відповідною методичною літературою, визначає досліди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E7B177E-D7C2-410D-8AA3-B8DC41881725}" type="parTrans" cxnId="{31921F9E-8146-4FA8-BD42-412317A3F5EB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8FCA038-4F46-4F80-ACD0-13ACA03DCD7E}" type="sibTrans" cxnId="{31921F9E-8146-4FA8-BD42-412317A3F5EB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D1F3FF4-B83C-4583-8DC0-0EC1D68FD6E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Розробити</a:t>
          </a:r>
        </a:p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 інструктивну картку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6FE8B88-8974-40EC-934B-CFC9B15298CD}" type="parTrans" cxnId="{AEA672EE-84F0-48F7-B4DB-65AE5E5CAAC0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FD0009C-4AEC-4763-AEE5-0097937CF560}" type="sibTrans" cxnId="{AEA672EE-84F0-48F7-B4DB-65AE5E5CAAC0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E5EB58E-CC5F-4607-BC55-FF7B53632EAE}">
      <dgm:prSet custT="1"/>
      <dgm:spPr/>
      <dgm:t>
        <a:bodyPr/>
        <a:lstStyle/>
        <a:p>
          <a:r>
            <a:rPr lang="uk-UA" sz="1000" i="1" dirty="0">
              <a:solidFill>
                <a:srgbClr val="002060"/>
              </a:solidFill>
              <a:latin typeface="Bookman Old Style" panose="02050604050505020204" pitchFamily="18" charset="0"/>
            </a:rPr>
            <a:t>відбувається під наглядом батьків із безумовним дотриманням техніки безпеки.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AA279B1-5FBB-4689-8387-52FAF11BA027}" type="parTrans" cxnId="{51538792-43F9-4025-8839-9F7EE442DEE3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FE13E2E-7AE0-42B4-B607-9C0CC43A59C1}" type="sibTrans" cxnId="{51538792-43F9-4025-8839-9F7EE442DEE3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F0551B2-F5D3-42EB-AF98-9B7F1C4C9E04}" type="pres">
      <dgm:prSet presAssocID="{5E8BE099-DBBC-4B5E-A1BD-03A587C1C9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5E2282-2212-463D-8FFA-EB86912731AF}" type="pres">
      <dgm:prSet presAssocID="{327F4771-E6D1-4306-B943-71714A6A2BE5}" presName="root1" presStyleCnt="0"/>
      <dgm:spPr/>
    </dgm:pt>
    <dgm:pt modelId="{D06B1865-357B-4853-9D00-386860F7D01A}" type="pres">
      <dgm:prSet presAssocID="{327F4771-E6D1-4306-B943-71714A6A2BE5}" presName="LevelOneTextNode" presStyleLbl="node0" presStyleIdx="0" presStyleCnt="1">
        <dgm:presLayoutVars>
          <dgm:chPref val="3"/>
        </dgm:presLayoutVars>
      </dgm:prSet>
      <dgm:spPr/>
    </dgm:pt>
    <dgm:pt modelId="{01ACF68C-95DF-4750-B833-E67F21425A09}" type="pres">
      <dgm:prSet presAssocID="{327F4771-E6D1-4306-B943-71714A6A2BE5}" presName="level2hierChild" presStyleCnt="0"/>
      <dgm:spPr/>
    </dgm:pt>
    <dgm:pt modelId="{7862622C-B27F-4593-AD7B-3ED7C773F453}" type="pres">
      <dgm:prSet presAssocID="{B511B8B6-BBB7-4915-B860-3F6C25009BE7}" presName="conn2-1" presStyleLbl="parChTrans1D2" presStyleIdx="0" presStyleCnt="4"/>
      <dgm:spPr/>
    </dgm:pt>
    <dgm:pt modelId="{CD52824B-1F45-46B4-8340-0BADE98BDB9F}" type="pres">
      <dgm:prSet presAssocID="{B511B8B6-BBB7-4915-B860-3F6C25009BE7}" presName="connTx" presStyleLbl="parChTrans1D2" presStyleIdx="0" presStyleCnt="4"/>
      <dgm:spPr/>
    </dgm:pt>
    <dgm:pt modelId="{398BE14D-2CA9-4E13-9C44-25B565A55407}" type="pres">
      <dgm:prSet presAssocID="{8E2679EB-9094-4EFA-868B-C5FB3999F73C}" presName="root2" presStyleCnt="0"/>
      <dgm:spPr/>
    </dgm:pt>
    <dgm:pt modelId="{039F9353-ADFA-460A-9BFD-54CFA2AB8020}" type="pres">
      <dgm:prSet presAssocID="{8E2679EB-9094-4EFA-868B-C5FB3999F73C}" presName="LevelTwoTextNode" presStyleLbl="node2" presStyleIdx="0" presStyleCnt="4">
        <dgm:presLayoutVars>
          <dgm:chPref val="3"/>
        </dgm:presLayoutVars>
      </dgm:prSet>
      <dgm:spPr/>
    </dgm:pt>
    <dgm:pt modelId="{D3A9B356-8C27-4BD6-BEF8-8E80D1F2E583}" type="pres">
      <dgm:prSet presAssocID="{8E2679EB-9094-4EFA-868B-C5FB3999F73C}" presName="level3hierChild" presStyleCnt="0"/>
      <dgm:spPr/>
    </dgm:pt>
    <dgm:pt modelId="{CFB17584-A53D-4576-857A-B6597684C1AA}" type="pres">
      <dgm:prSet presAssocID="{64532884-7C05-405B-8C47-2B9E9601A19E}" presName="conn2-1" presStyleLbl="parChTrans1D3" presStyleIdx="0" presStyleCnt="4"/>
      <dgm:spPr/>
    </dgm:pt>
    <dgm:pt modelId="{18C3911D-40B4-4AD3-86B9-79633C7A6DC8}" type="pres">
      <dgm:prSet presAssocID="{64532884-7C05-405B-8C47-2B9E9601A19E}" presName="connTx" presStyleLbl="parChTrans1D3" presStyleIdx="0" presStyleCnt="4"/>
      <dgm:spPr/>
    </dgm:pt>
    <dgm:pt modelId="{665FB30B-9D8F-4195-8799-04CE5F413C32}" type="pres">
      <dgm:prSet presAssocID="{AE7CB430-C66D-455E-9D73-7AC6F4CD8349}" presName="root2" presStyleCnt="0"/>
      <dgm:spPr/>
    </dgm:pt>
    <dgm:pt modelId="{30B35B82-45C5-4C62-B1B8-21B5006410ED}" type="pres">
      <dgm:prSet presAssocID="{AE7CB430-C66D-455E-9D73-7AC6F4CD8349}" presName="LevelTwoTextNode" presStyleLbl="node3" presStyleIdx="0" presStyleCnt="4">
        <dgm:presLayoutVars>
          <dgm:chPref val="3"/>
        </dgm:presLayoutVars>
      </dgm:prSet>
      <dgm:spPr/>
    </dgm:pt>
    <dgm:pt modelId="{C0862CDF-BEA3-48BC-AD1C-D7EE9488540B}" type="pres">
      <dgm:prSet presAssocID="{AE7CB430-C66D-455E-9D73-7AC6F4CD8349}" presName="level3hierChild" presStyleCnt="0"/>
      <dgm:spPr/>
    </dgm:pt>
    <dgm:pt modelId="{FED38126-5B11-4547-B865-BE25EEF5FEE0}" type="pres">
      <dgm:prSet presAssocID="{DB147A6B-63F8-472A-A63A-A52A2B1591DB}" presName="conn2-1" presStyleLbl="parChTrans1D4" presStyleIdx="0" presStyleCnt="8"/>
      <dgm:spPr/>
    </dgm:pt>
    <dgm:pt modelId="{49C65C62-CC74-45BF-BF24-4301B7B497E5}" type="pres">
      <dgm:prSet presAssocID="{DB147A6B-63F8-472A-A63A-A52A2B1591DB}" presName="connTx" presStyleLbl="parChTrans1D4" presStyleIdx="0" presStyleCnt="8"/>
      <dgm:spPr/>
    </dgm:pt>
    <dgm:pt modelId="{AC94B001-8D4F-46B8-B1C9-02F7EB55048D}" type="pres">
      <dgm:prSet presAssocID="{7F7DFA19-4C36-404F-958B-18F6B816435B}" presName="root2" presStyleCnt="0"/>
      <dgm:spPr/>
    </dgm:pt>
    <dgm:pt modelId="{4439F290-DBA3-4812-800F-206BE5AF2102}" type="pres">
      <dgm:prSet presAssocID="{7F7DFA19-4C36-404F-958B-18F6B816435B}" presName="LevelTwoTextNode" presStyleLbl="node4" presStyleIdx="0" presStyleCnt="8">
        <dgm:presLayoutVars>
          <dgm:chPref val="3"/>
        </dgm:presLayoutVars>
      </dgm:prSet>
      <dgm:spPr/>
    </dgm:pt>
    <dgm:pt modelId="{44858562-2B31-4B67-B2E6-EACBD4397E87}" type="pres">
      <dgm:prSet presAssocID="{7F7DFA19-4C36-404F-958B-18F6B816435B}" presName="level3hierChild" presStyleCnt="0"/>
      <dgm:spPr/>
    </dgm:pt>
    <dgm:pt modelId="{7CB29355-2594-4C45-A61F-EBEB4C13B059}" type="pres">
      <dgm:prSet presAssocID="{FE4DD5E6-98FD-4414-9564-0EEA937306FA}" presName="conn2-1" presStyleLbl="parChTrans1D4" presStyleIdx="1" presStyleCnt="8"/>
      <dgm:spPr/>
    </dgm:pt>
    <dgm:pt modelId="{067B238F-D219-4C33-B612-E7DC176F7593}" type="pres">
      <dgm:prSet presAssocID="{FE4DD5E6-98FD-4414-9564-0EEA937306FA}" presName="connTx" presStyleLbl="parChTrans1D4" presStyleIdx="1" presStyleCnt="8"/>
      <dgm:spPr/>
    </dgm:pt>
    <dgm:pt modelId="{2F523C4F-AF75-45CB-BF86-AF6735BDC46C}" type="pres">
      <dgm:prSet presAssocID="{4327BBA2-75F8-482D-B394-AFEDFCE899DC}" presName="root2" presStyleCnt="0"/>
      <dgm:spPr/>
    </dgm:pt>
    <dgm:pt modelId="{8A60C59C-A617-440C-9442-0A0F10B06EFF}" type="pres">
      <dgm:prSet presAssocID="{4327BBA2-75F8-482D-B394-AFEDFCE899DC}" presName="LevelTwoTextNode" presStyleLbl="node4" presStyleIdx="1" presStyleCnt="8">
        <dgm:presLayoutVars>
          <dgm:chPref val="3"/>
        </dgm:presLayoutVars>
      </dgm:prSet>
      <dgm:spPr/>
    </dgm:pt>
    <dgm:pt modelId="{28BB7085-C277-4F92-A19F-6AD78ECFD99E}" type="pres">
      <dgm:prSet presAssocID="{4327BBA2-75F8-482D-B394-AFEDFCE899DC}" presName="level3hierChild" presStyleCnt="0"/>
      <dgm:spPr/>
    </dgm:pt>
    <dgm:pt modelId="{CFCDF574-795E-4E02-95BB-28B0AD377F33}" type="pres">
      <dgm:prSet presAssocID="{DD565BCB-4CC4-4EE0-A11B-F96BF90A69AA}" presName="conn2-1" presStyleLbl="parChTrans1D2" presStyleIdx="1" presStyleCnt="4"/>
      <dgm:spPr/>
    </dgm:pt>
    <dgm:pt modelId="{86EA7E3E-ACA2-4E09-82FD-3C7BBB276755}" type="pres">
      <dgm:prSet presAssocID="{DD565BCB-4CC4-4EE0-A11B-F96BF90A69AA}" presName="connTx" presStyleLbl="parChTrans1D2" presStyleIdx="1" presStyleCnt="4"/>
      <dgm:spPr/>
    </dgm:pt>
    <dgm:pt modelId="{37347878-3CA1-4A33-A39F-19A3D259CBF5}" type="pres">
      <dgm:prSet presAssocID="{0A141E23-3BDA-414F-BC75-978A7C92D086}" presName="root2" presStyleCnt="0"/>
      <dgm:spPr/>
    </dgm:pt>
    <dgm:pt modelId="{912331A3-790C-47B4-A871-01CBEA56E46D}" type="pres">
      <dgm:prSet presAssocID="{0A141E23-3BDA-414F-BC75-978A7C92D086}" presName="LevelTwoTextNode" presStyleLbl="node2" presStyleIdx="1" presStyleCnt="4">
        <dgm:presLayoutVars>
          <dgm:chPref val="3"/>
        </dgm:presLayoutVars>
      </dgm:prSet>
      <dgm:spPr/>
    </dgm:pt>
    <dgm:pt modelId="{61E21A08-1EC3-4B2F-B618-D73E5DF29895}" type="pres">
      <dgm:prSet presAssocID="{0A141E23-3BDA-414F-BC75-978A7C92D086}" presName="level3hierChild" presStyleCnt="0"/>
      <dgm:spPr/>
    </dgm:pt>
    <dgm:pt modelId="{B6AE4E5B-CE70-4E9F-ABDB-8E4851AB0C73}" type="pres">
      <dgm:prSet presAssocID="{AB69F750-196F-4FF1-83ED-0423C9FB5F8B}" presName="conn2-1" presStyleLbl="parChTrans1D3" presStyleIdx="1" presStyleCnt="4"/>
      <dgm:spPr/>
    </dgm:pt>
    <dgm:pt modelId="{EC6FEFC2-5319-4FB9-915B-DE3F96D91F8C}" type="pres">
      <dgm:prSet presAssocID="{AB69F750-196F-4FF1-83ED-0423C9FB5F8B}" presName="connTx" presStyleLbl="parChTrans1D3" presStyleIdx="1" presStyleCnt="4"/>
      <dgm:spPr/>
    </dgm:pt>
    <dgm:pt modelId="{F70F48E1-29AB-42D1-AFF2-18DAE362331E}" type="pres">
      <dgm:prSet presAssocID="{E9706472-8B08-4098-834B-BF124CAF2E4C}" presName="root2" presStyleCnt="0"/>
      <dgm:spPr/>
    </dgm:pt>
    <dgm:pt modelId="{AB40E2F6-5867-4262-BABE-938518C0AC85}" type="pres">
      <dgm:prSet presAssocID="{E9706472-8B08-4098-834B-BF124CAF2E4C}" presName="LevelTwoTextNode" presStyleLbl="node3" presStyleIdx="1" presStyleCnt="4">
        <dgm:presLayoutVars>
          <dgm:chPref val="3"/>
        </dgm:presLayoutVars>
      </dgm:prSet>
      <dgm:spPr/>
    </dgm:pt>
    <dgm:pt modelId="{605E5112-57E6-4AD8-9902-B21280340070}" type="pres">
      <dgm:prSet presAssocID="{E9706472-8B08-4098-834B-BF124CAF2E4C}" presName="level3hierChild" presStyleCnt="0"/>
      <dgm:spPr/>
    </dgm:pt>
    <dgm:pt modelId="{9B3A503A-2235-485A-A108-6821B739A76F}" type="pres">
      <dgm:prSet presAssocID="{6E1158B5-D995-4DED-A959-8A73C6F98335}" presName="conn2-1" presStyleLbl="parChTrans1D4" presStyleIdx="2" presStyleCnt="8"/>
      <dgm:spPr/>
    </dgm:pt>
    <dgm:pt modelId="{71C80E68-AAB4-4E96-8290-2953E743A33A}" type="pres">
      <dgm:prSet presAssocID="{6E1158B5-D995-4DED-A959-8A73C6F98335}" presName="connTx" presStyleLbl="parChTrans1D4" presStyleIdx="2" presStyleCnt="8"/>
      <dgm:spPr/>
    </dgm:pt>
    <dgm:pt modelId="{8C23A565-0C4A-418D-B2BD-254D64CC15F0}" type="pres">
      <dgm:prSet presAssocID="{47296B50-443A-41E4-A63E-ADF7E3EE3AA9}" presName="root2" presStyleCnt="0"/>
      <dgm:spPr/>
    </dgm:pt>
    <dgm:pt modelId="{B7E3C7AB-EB0A-474D-8143-1F667B7DB02E}" type="pres">
      <dgm:prSet presAssocID="{47296B50-443A-41E4-A63E-ADF7E3EE3AA9}" presName="LevelTwoTextNode" presStyleLbl="node4" presStyleIdx="2" presStyleCnt="8">
        <dgm:presLayoutVars>
          <dgm:chPref val="3"/>
        </dgm:presLayoutVars>
      </dgm:prSet>
      <dgm:spPr/>
    </dgm:pt>
    <dgm:pt modelId="{DCC32EC1-9D07-4E61-8A9E-D1334BA669DB}" type="pres">
      <dgm:prSet presAssocID="{47296B50-443A-41E4-A63E-ADF7E3EE3AA9}" presName="level3hierChild" presStyleCnt="0"/>
      <dgm:spPr/>
    </dgm:pt>
    <dgm:pt modelId="{89298B5B-A850-4FB6-8895-D617FEF27BC2}" type="pres">
      <dgm:prSet presAssocID="{F3F336CD-69B8-4F2C-AE59-2CF317836B1E}" presName="conn2-1" presStyleLbl="parChTrans1D4" presStyleIdx="3" presStyleCnt="8"/>
      <dgm:spPr/>
    </dgm:pt>
    <dgm:pt modelId="{69078D7D-98B9-4A14-857D-BD6E2C187AF3}" type="pres">
      <dgm:prSet presAssocID="{F3F336CD-69B8-4F2C-AE59-2CF317836B1E}" presName="connTx" presStyleLbl="parChTrans1D4" presStyleIdx="3" presStyleCnt="8"/>
      <dgm:spPr/>
    </dgm:pt>
    <dgm:pt modelId="{6863F117-3009-47FB-8898-B2CB479E7031}" type="pres">
      <dgm:prSet presAssocID="{0F12B339-8FDE-4761-A393-F870C8D71D7C}" presName="root2" presStyleCnt="0"/>
      <dgm:spPr/>
    </dgm:pt>
    <dgm:pt modelId="{B2C11E92-CD2A-4CB2-84F2-50EDA10A5E31}" type="pres">
      <dgm:prSet presAssocID="{0F12B339-8FDE-4761-A393-F870C8D71D7C}" presName="LevelTwoTextNode" presStyleLbl="node4" presStyleIdx="3" presStyleCnt="8">
        <dgm:presLayoutVars>
          <dgm:chPref val="3"/>
        </dgm:presLayoutVars>
      </dgm:prSet>
      <dgm:spPr/>
    </dgm:pt>
    <dgm:pt modelId="{52B9F01C-57B1-4775-B3BF-39C65243FB6E}" type="pres">
      <dgm:prSet presAssocID="{0F12B339-8FDE-4761-A393-F870C8D71D7C}" presName="level3hierChild" presStyleCnt="0"/>
      <dgm:spPr/>
    </dgm:pt>
    <dgm:pt modelId="{7DE3F1B1-30BB-47C1-BEC6-D0182174AD8C}" type="pres">
      <dgm:prSet presAssocID="{EB06320E-A25F-4572-AB38-48FE6506F3AC}" presName="conn2-1" presStyleLbl="parChTrans1D2" presStyleIdx="2" presStyleCnt="4"/>
      <dgm:spPr/>
    </dgm:pt>
    <dgm:pt modelId="{4E764160-08EE-41EB-A3E9-B44F984562E5}" type="pres">
      <dgm:prSet presAssocID="{EB06320E-A25F-4572-AB38-48FE6506F3AC}" presName="connTx" presStyleLbl="parChTrans1D2" presStyleIdx="2" presStyleCnt="4"/>
      <dgm:spPr/>
    </dgm:pt>
    <dgm:pt modelId="{3B9EB573-333D-41B0-8E44-54DDB0CE9D40}" type="pres">
      <dgm:prSet presAssocID="{F5A11F5F-0F43-4372-BE62-227223F63137}" presName="root2" presStyleCnt="0"/>
      <dgm:spPr/>
    </dgm:pt>
    <dgm:pt modelId="{60C2DCFD-24EC-491E-AAEF-5463348AC05A}" type="pres">
      <dgm:prSet presAssocID="{F5A11F5F-0F43-4372-BE62-227223F63137}" presName="LevelTwoTextNode" presStyleLbl="node2" presStyleIdx="2" presStyleCnt="4">
        <dgm:presLayoutVars>
          <dgm:chPref val="3"/>
        </dgm:presLayoutVars>
      </dgm:prSet>
      <dgm:spPr/>
    </dgm:pt>
    <dgm:pt modelId="{0FCF65C4-38E2-4FFC-A56E-B606B3D80393}" type="pres">
      <dgm:prSet presAssocID="{F5A11F5F-0F43-4372-BE62-227223F63137}" presName="level3hierChild" presStyleCnt="0"/>
      <dgm:spPr/>
    </dgm:pt>
    <dgm:pt modelId="{005BA3AE-D843-4828-9F2F-BE16E91BA062}" type="pres">
      <dgm:prSet presAssocID="{2EA6588A-EA42-485A-9C54-5F827B8B0856}" presName="conn2-1" presStyleLbl="parChTrans1D3" presStyleIdx="2" presStyleCnt="4"/>
      <dgm:spPr/>
    </dgm:pt>
    <dgm:pt modelId="{FF1EF269-EF38-447D-8FDC-38398E7DBCAF}" type="pres">
      <dgm:prSet presAssocID="{2EA6588A-EA42-485A-9C54-5F827B8B0856}" presName="connTx" presStyleLbl="parChTrans1D3" presStyleIdx="2" presStyleCnt="4"/>
      <dgm:spPr/>
    </dgm:pt>
    <dgm:pt modelId="{734F1C26-3B5D-41BF-9A80-9E241907A0D5}" type="pres">
      <dgm:prSet presAssocID="{ABBADA63-604A-427D-BFE6-3F2638BBF5BD}" presName="root2" presStyleCnt="0"/>
      <dgm:spPr/>
    </dgm:pt>
    <dgm:pt modelId="{B1A79778-12E5-4BC7-8D17-3CE2D8FA8459}" type="pres">
      <dgm:prSet presAssocID="{ABBADA63-604A-427D-BFE6-3F2638BBF5BD}" presName="LevelTwoTextNode" presStyleLbl="node3" presStyleIdx="2" presStyleCnt="4">
        <dgm:presLayoutVars>
          <dgm:chPref val="3"/>
        </dgm:presLayoutVars>
      </dgm:prSet>
      <dgm:spPr/>
    </dgm:pt>
    <dgm:pt modelId="{1CA851B3-3757-4340-8697-A7D553E4A524}" type="pres">
      <dgm:prSet presAssocID="{ABBADA63-604A-427D-BFE6-3F2638BBF5BD}" presName="level3hierChild" presStyleCnt="0"/>
      <dgm:spPr/>
    </dgm:pt>
    <dgm:pt modelId="{2E1B8DFF-D7F5-45D1-8661-EF8EDB5D365A}" type="pres">
      <dgm:prSet presAssocID="{7DB8EB21-BEC5-449A-BB38-CED49497F8C3}" presName="conn2-1" presStyleLbl="parChTrans1D4" presStyleIdx="4" presStyleCnt="8"/>
      <dgm:spPr/>
    </dgm:pt>
    <dgm:pt modelId="{40E0DABC-787A-4D94-B610-AEDAF05CF056}" type="pres">
      <dgm:prSet presAssocID="{7DB8EB21-BEC5-449A-BB38-CED49497F8C3}" presName="connTx" presStyleLbl="parChTrans1D4" presStyleIdx="4" presStyleCnt="8"/>
      <dgm:spPr/>
    </dgm:pt>
    <dgm:pt modelId="{37DA3D55-0DEE-4D2B-B0B2-B682CCC49081}" type="pres">
      <dgm:prSet presAssocID="{90CC29F8-29AB-44DE-86FA-2600167F973E}" presName="root2" presStyleCnt="0"/>
      <dgm:spPr/>
    </dgm:pt>
    <dgm:pt modelId="{7E0CC78F-DDE6-450F-8505-ADCBB203A3B4}" type="pres">
      <dgm:prSet presAssocID="{90CC29F8-29AB-44DE-86FA-2600167F973E}" presName="LevelTwoTextNode" presStyleLbl="node4" presStyleIdx="4" presStyleCnt="8">
        <dgm:presLayoutVars>
          <dgm:chPref val="3"/>
        </dgm:presLayoutVars>
      </dgm:prSet>
      <dgm:spPr/>
    </dgm:pt>
    <dgm:pt modelId="{80265F7E-32B7-45E0-AF8D-CA53AE1E2369}" type="pres">
      <dgm:prSet presAssocID="{90CC29F8-29AB-44DE-86FA-2600167F973E}" presName="level3hierChild" presStyleCnt="0"/>
      <dgm:spPr/>
    </dgm:pt>
    <dgm:pt modelId="{A5F2037B-DC57-4FCC-ADE1-9C17CB1CCFF8}" type="pres">
      <dgm:prSet presAssocID="{8CF09E48-7341-4E68-AA9E-B82FF12607A8}" presName="conn2-1" presStyleLbl="parChTrans1D4" presStyleIdx="5" presStyleCnt="8"/>
      <dgm:spPr/>
    </dgm:pt>
    <dgm:pt modelId="{0A447AA6-BB78-4BF9-9561-A912DEE937D1}" type="pres">
      <dgm:prSet presAssocID="{8CF09E48-7341-4E68-AA9E-B82FF12607A8}" presName="connTx" presStyleLbl="parChTrans1D4" presStyleIdx="5" presStyleCnt="8"/>
      <dgm:spPr/>
    </dgm:pt>
    <dgm:pt modelId="{BA5F3E70-94B3-499D-9FD4-B7F32CBF1C77}" type="pres">
      <dgm:prSet presAssocID="{4CD0D552-AB6C-4A0F-A8AC-ACF4FA482C18}" presName="root2" presStyleCnt="0"/>
      <dgm:spPr/>
    </dgm:pt>
    <dgm:pt modelId="{87CC0204-5C69-4361-A48D-8B50238C1DB7}" type="pres">
      <dgm:prSet presAssocID="{4CD0D552-AB6C-4A0F-A8AC-ACF4FA482C18}" presName="LevelTwoTextNode" presStyleLbl="node4" presStyleIdx="5" presStyleCnt="8">
        <dgm:presLayoutVars>
          <dgm:chPref val="3"/>
        </dgm:presLayoutVars>
      </dgm:prSet>
      <dgm:spPr/>
    </dgm:pt>
    <dgm:pt modelId="{9AABDDEE-80F5-4E0D-B44B-EEA35A821A19}" type="pres">
      <dgm:prSet presAssocID="{4CD0D552-AB6C-4A0F-A8AC-ACF4FA482C18}" presName="level3hierChild" presStyleCnt="0"/>
      <dgm:spPr/>
    </dgm:pt>
    <dgm:pt modelId="{D6F09557-59EF-4905-A1C3-6B03C0CBE266}" type="pres">
      <dgm:prSet presAssocID="{1FF7049C-BE15-48FB-97D2-0C541042BC67}" presName="conn2-1" presStyleLbl="parChTrans1D2" presStyleIdx="3" presStyleCnt="4"/>
      <dgm:spPr/>
    </dgm:pt>
    <dgm:pt modelId="{104EAC69-B441-429A-83FF-D07C03446E33}" type="pres">
      <dgm:prSet presAssocID="{1FF7049C-BE15-48FB-97D2-0C541042BC67}" presName="connTx" presStyleLbl="parChTrans1D2" presStyleIdx="3" presStyleCnt="4"/>
      <dgm:spPr/>
    </dgm:pt>
    <dgm:pt modelId="{0BBABE35-4673-438C-B6F4-0E687B263158}" type="pres">
      <dgm:prSet presAssocID="{EDD4273F-3F83-4FAC-B465-E32E4D5067B0}" presName="root2" presStyleCnt="0"/>
      <dgm:spPr/>
    </dgm:pt>
    <dgm:pt modelId="{C87ABB03-3EC1-414E-B1A7-A8B67AB7A21E}" type="pres">
      <dgm:prSet presAssocID="{EDD4273F-3F83-4FAC-B465-E32E4D5067B0}" presName="LevelTwoTextNode" presStyleLbl="node2" presStyleIdx="3" presStyleCnt="4">
        <dgm:presLayoutVars>
          <dgm:chPref val="3"/>
        </dgm:presLayoutVars>
      </dgm:prSet>
      <dgm:spPr/>
    </dgm:pt>
    <dgm:pt modelId="{748D1752-6DC9-4736-9BA9-58CA23AFDADD}" type="pres">
      <dgm:prSet presAssocID="{EDD4273F-3F83-4FAC-B465-E32E4D5067B0}" presName="level3hierChild" presStyleCnt="0"/>
      <dgm:spPr/>
    </dgm:pt>
    <dgm:pt modelId="{FCD4019F-F80D-4794-BCF7-4FB3A553FF43}" type="pres">
      <dgm:prSet presAssocID="{AE7B177E-D7C2-410D-8AA3-B8DC41881725}" presName="conn2-1" presStyleLbl="parChTrans1D3" presStyleIdx="3" presStyleCnt="4"/>
      <dgm:spPr/>
    </dgm:pt>
    <dgm:pt modelId="{484D808C-2A29-4426-A2E3-64E814498FEC}" type="pres">
      <dgm:prSet presAssocID="{AE7B177E-D7C2-410D-8AA3-B8DC41881725}" presName="connTx" presStyleLbl="parChTrans1D3" presStyleIdx="3" presStyleCnt="4"/>
      <dgm:spPr/>
    </dgm:pt>
    <dgm:pt modelId="{87F54515-9C8A-4528-A781-7F5E61CF1FCE}" type="pres">
      <dgm:prSet presAssocID="{A425A147-FF39-44E3-99F0-9E806C7C106F}" presName="root2" presStyleCnt="0"/>
      <dgm:spPr/>
    </dgm:pt>
    <dgm:pt modelId="{6B1D5C67-2E5A-4552-A4C7-B435FA2AD845}" type="pres">
      <dgm:prSet presAssocID="{A425A147-FF39-44E3-99F0-9E806C7C106F}" presName="LevelTwoTextNode" presStyleLbl="node3" presStyleIdx="3" presStyleCnt="4">
        <dgm:presLayoutVars>
          <dgm:chPref val="3"/>
        </dgm:presLayoutVars>
      </dgm:prSet>
      <dgm:spPr/>
    </dgm:pt>
    <dgm:pt modelId="{73BD2FFD-497D-49B7-8320-4843F131422C}" type="pres">
      <dgm:prSet presAssocID="{A425A147-FF39-44E3-99F0-9E806C7C106F}" presName="level3hierChild" presStyleCnt="0"/>
      <dgm:spPr/>
    </dgm:pt>
    <dgm:pt modelId="{F892A595-CEE0-4769-8A02-464CC3C07889}" type="pres">
      <dgm:prSet presAssocID="{66FE8B88-8974-40EC-934B-CFC9B15298CD}" presName="conn2-1" presStyleLbl="parChTrans1D4" presStyleIdx="6" presStyleCnt="8"/>
      <dgm:spPr/>
    </dgm:pt>
    <dgm:pt modelId="{BE936919-0B7D-498D-B6E3-7F0EECFB9CD7}" type="pres">
      <dgm:prSet presAssocID="{66FE8B88-8974-40EC-934B-CFC9B15298CD}" presName="connTx" presStyleLbl="parChTrans1D4" presStyleIdx="6" presStyleCnt="8"/>
      <dgm:spPr/>
    </dgm:pt>
    <dgm:pt modelId="{B3585303-1464-4293-819B-E07CD3A9296D}" type="pres">
      <dgm:prSet presAssocID="{1D1F3FF4-B83C-4583-8DC0-0EC1D68FD6EC}" presName="root2" presStyleCnt="0"/>
      <dgm:spPr/>
    </dgm:pt>
    <dgm:pt modelId="{37CA0BE7-5D62-4F14-8B47-A498748D46D4}" type="pres">
      <dgm:prSet presAssocID="{1D1F3FF4-B83C-4583-8DC0-0EC1D68FD6EC}" presName="LevelTwoTextNode" presStyleLbl="node4" presStyleIdx="6" presStyleCnt="8">
        <dgm:presLayoutVars>
          <dgm:chPref val="3"/>
        </dgm:presLayoutVars>
      </dgm:prSet>
      <dgm:spPr/>
    </dgm:pt>
    <dgm:pt modelId="{1123573A-9071-4905-B6BF-74E48154CDFF}" type="pres">
      <dgm:prSet presAssocID="{1D1F3FF4-B83C-4583-8DC0-0EC1D68FD6EC}" presName="level3hierChild" presStyleCnt="0"/>
      <dgm:spPr/>
    </dgm:pt>
    <dgm:pt modelId="{A21F5373-C0E0-406D-A589-8C7D1E0A3DF8}" type="pres">
      <dgm:prSet presAssocID="{4AA279B1-5FBB-4689-8387-52FAF11BA027}" presName="conn2-1" presStyleLbl="parChTrans1D4" presStyleIdx="7" presStyleCnt="8"/>
      <dgm:spPr/>
    </dgm:pt>
    <dgm:pt modelId="{F35EDCB4-F3CE-4898-9229-AB1544AB89EA}" type="pres">
      <dgm:prSet presAssocID="{4AA279B1-5FBB-4689-8387-52FAF11BA027}" presName="connTx" presStyleLbl="parChTrans1D4" presStyleIdx="7" presStyleCnt="8"/>
      <dgm:spPr/>
    </dgm:pt>
    <dgm:pt modelId="{9F9171C5-8921-4F8B-A37D-47FE114AFAB5}" type="pres">
      <dgm:prSet presAssocID="{8E5EB58E-CC5F-4607-BC55-FF7B53632EAE}" presName="root2" presStyleCnt="0"/>
      <dgm:spPr/>
    </dgm:pt>
    <dgm:pt modelId="{3F551D61-A0DD-47DD-91FB-211653774F68}" type="pres">
      <dgm:prSet presAssocID="{8E5EB58E-CC5F-4607-BC55-FF7B53632EAE}" presName="LevelTwoTextNode" presStyleLbl="node4" presStyleIdx="7" presStyleCnt="8">
        <dgm:presLayoutVars>
          <dgm:chPref val="3"/>
        </dgm:presLayoutVars>
      </dgm:prSet>
      <dgm:spPr/>
    </dgm:pt>
    <dgm:pt modelId="{4A42235D-DF7D-4B59-9005-9838F5D86E2B}" type="pres">
      <dgm:prSet presAssocID="{8E5EB58E-CC5F-4607-BC55-FF7B53632EAE}" presName="level3hierChild" presStyleCnt="0"/>
      <dgm:spPr/>
    </dgm:pt>
  </dgm:ptLst>
  <dgm:cxnLst>
    <dgm:cxn modelId="{5E92480B-7D15-4A51-B0E6-5BE61E02A0B7}" srcId="{327F4771-E6D1-4306-B943-71714A6A2BE5}" destId="{F5A11F5F-0F43-4372-BE62-227223F63137}" srcOrd="2" destOrd="0" parTransId="{EB06320E-A25F-4572-AB38-48FE6506F3AC}" sibTransId="{C09AEC6D-2E83-447B-AC45-681D52FA7547}"/>
    <dgm:cxn modelId="{687D540B-8506-4A3D-A454-F8E3E57217EB}" type="presOf" srcId="{90CC29F8-29AB-44DE-86FA-2600167F973E}" destId="{7E0CC78F-DDE6-450F-8505-ADCBB203A3B4}" srcOrd="0" destOrd="0" presId="urn:microsoft.com/office/officeart/2008/layout/HorizontalMultiLevelHierarchy"/>
    <dgm:cxn modelId="{92C5C912-DA52-4D82-A410-B8FA4CCCB827}" type="presOf" srcId="{8CF09E48-7341-4E68-AA9E-B82FF12607A8}" destId="{0A447AA6-BB78-4BF9-9561-A912DEE937D1}" srcOrd="1" destOrd="0" presId="urn:microsoft.com/office/officeart/2008/layout/HorizontalMultiLevelHierarchy"/>
    <dgm:cxn modelId="{D27A1816-776D-45EC-BA2F-9F11754B7F71}" type="presOf" srcId="{ABBADA63-604A-427D-BFE6-3F2638BBF5BD}" destId="{B1A79778-12E5-4BC7-8D17-3CE2D8FA8459}" srcOrd="0" destOrd="0" presId="urn:microsoft.com/office/officeart/2008/layout/HorizontalMultiLevelHierarchy"/>
    <dgm:cxn modelId="{97553916-F3B9-4A4C-9510-1D719C4E5600}" srcId="{327F4771-E6D1-4306-B943-71714A6A2BE5}" destId="{EDD4273F-3F83-4FAC-B465-E32E4D5067B0}" srcOrd="3" destOrd="0" parTransId="{1FF7049C-BE15-48FB-97D2-0C541042BC67}" sibTransId="{C5974EC5-829E-4419-AE89-FFA700D192C4}"/>
    <dgm:cxn modelId="{B2BE011D-4D86-45BE-9B8D-E7F3A96D681B}" type="presOf" srcId="{47296B50-443A-41E4-A63E-ADF7E3EE3AA9}" destId="{B7E3C7AB-EB0A-474D-8143-1F667B7DB02E}" srcOrd="0" destOrd="0" presId="urn:microsoft.com/office/officeart/2008/layout/HorizontalMultiLevelHierarchy"/>
    <dgm:cxn modelId="{624CFD1D-98B7-4F24-86E3-B760A46E3ED8}" type="presOf" srcId="{B511B8B6-BBB7-4915-B860-3F6C25009BE7}" destId="{7862622C-B27F-4593-AD7B-3ED7C773F453}" srcOrd="0" destOrd="0" presId="urn:microsoft.com/office/officeart/2008/layout/HorizontalMultiLevelHierarchy"/>
    <dgm:cxn modelId="{EED30E25-61FA-4C91-B8A4-470D83CEB694}" srcId="{E9706472-8B08-4098-834B-BF124CAF2E4C}" destId="{47296B50-443A-41E4-A63E-ADF7E3EE3AA9}" srcOrd="0" destOrd="0" parTransId="{6E1158B5-D995-4DED-A959-8A73C6F98335}" sibTransId="{5DCFA3BC-60E4-49D2-AB76-142922FBEC93}"/>
    <dgm:cxn modelId="{1BA88E25-04CD-433D-957B-A03FABA82C38}" type="presOf" srcId="{DB147A6B-63F8-472A-A63A-A52A2B1591DB}" destId="{49C65C62-CC74-45BF-BF24-4301B7B497E5}" srcOrd="1" destOrd="0" presId="urn:microsoft.com/office/officeart/2008/layout/HorizontalMultiLevelHierarchy"/>
    <dgm:cxn modelId="{98CC5B29-404E-4A9A-AAE6-7BB2EA89356A}" srcId="{0A141E23-3BDA-414F-BC75-978A7C92D086}" destId="{E9706472-8B08-4098-834B-BF124CAF2E4C}" srcOrd="0" destOrd="0" parTransId="{AB69F750-196F-4FF1-83ED-0423C9FB5F8B}" sibTransId="{0CEE15B0-1973-4A5E-9F2D-7838FB5B6D33}"/>
    <dgm:cxn modelId="{84209530-9471-4CE9-B190-A42E7F14E7F1}" type="presOf" srcId="{FE4DD5E6-98FD-4414-9564-0EEA937306FA}" destId="{7CB29355-2594-4C45-A61F-EBEB4C13B059}" srcOrd="0" destOrd="0" presId="urn:microsoft.com/office/officeart/2008/layout/HorizontalMultiLevelHierarchy"/>
    <dgm:cxn modelId="{CB950931-7BC7-4CE2-93F2-946C0A499F4F}" type="presOf" srcId="{DD565BCB-4CC4-4EE0-A11B-F96BF90A69AA}" destId="{CFCDF574-795E-4E02-95BB-28B0AD377F33}" srcOrd="0" destOrd="0" presId="urn:microsoft.com/office/officeart/2008/layout/HorizontalMultiLevelHierarchy"/>
    <dgm:cxn modelId="{3BAFE832-A0B9-4BC0-9B17-DD9D1B5A7183}" type="presOf" srcId="{EB06320E-A25F-4572-AB38-48FE6506F3AC}" destId="{4E764160-08EE-41EB-A3E9-B44F984562E5}" srcOrd="1" destOrd="0" presId="urn:microsoft.com/office/officeart/2008/layout/HorizontalMultiLevelHierarchy"/>
    <dgm:cxn modelId="{C8FD983B-0849-4345-A2E5-417517F54E04}" type="presOf" srcId="{0A141E23-3BDA-414F-BC75-978A7C92D086}" destId="{912331A3-790C-47B4-A871-01CBEA56E46D}" srcOrd="0" destOrd="0" presId="urn:microsoft.com/office/officeart/2008/layout/HorizontalMultiLevelHierarchy"/>
    <dgm:cxn modelId="{E48DCF3B-2685-425A-91B4-B873193C6FD8}" type="presOf" srcId="{F5A11F5F-0F43-4372-BE62-227223F63137}" destId="{60C2DCFD-24EC-491E-AAEF-5463348AC05A}" srcOrd="0" destOrd="0" presId="urn:microsoft.com/office/officeart/2008/layout/HorizontalMultiLevelHierarchy"/>
    <dgm:cxn modelId="{C1318F3F-0A2C-4DFA-AD79-94B58888B22E}" type="presOf" srcId="{1FF7049C-BE15-48FB-97D2-0C541042BC67}" destId="{104EAC69-B441-429A-83FF-D07C03446E33}" srcOrd="1" destOrd="0" presId="urn:microsoft.com/office/officeart/2008/layout/HorizontalMultiLevelHierarchy"/>
    <dgm:cxn modelId="{11C88F5E-1958-4D3A-AFA9-076F5AD92F0C}" type="presOf" srcId="{B511B8B6-BBB7-4915-B860-3F6C25009BE7}" destId="{CD52824B-1F45-46B4-8340-0BADE98BDB9F}" srcOrd="1" destOrd="0" presId="urn:microsoft.com/office/officeart/2008/layout/HorizontalMultiLevelHierarchy"/>
    <dgm:cxn modelId="{38620342-3ED5-458D-BD71-F49326E6AB83}" type="presOf" srcId="{4AA279B1-5FBB-4689-8387-52FAF11BA027}" destId="{A21F5373-C0E0-406D-A589-8C7D1E0A3DF8}" srcOrd="0" destOrd="0" presId="urn:microsoft.com/office/officeart/2008/layout/HorizontalMultiLevelHierarchy"/>
    <dgm:cxn modelId="{09065743-BF18-4F06-8A50-EC9BB4EF63F6}" type="presOf" srcId="{64532884-7C05-405B-8C47-2B9E9601A19E}" destId="{18C3911D-40B4-4AD3-86B9-79633C7A6DC8}" srcOrd="1" destOrd="0" presId="urn:microsoft.com/office/officeart/2008/layout/HorizontalMultiLevelHierarchy"/>
    <dgm:cxn modelId="{D97DF443-A669-4651-9463-818DEFE46E5F}" type="presOf" srcId="{EB06320E-A25F-4572-AB38-48FE6506F3AC}" destId="{7DE3F1B1-30BB-47C1-BEC6-D0182174AD8C}" srcOrd="0" destOrd="0" presId="urn:microsoft.com/office/officeart/2008/layout/HorizontalMultiLevelHierarchy"/>
    <dgm:cxn modelId="{A78E5144-4742-44DF-9E79-538338DC61DA}" type="presOf" srcId="{AE7B177E-D7C2-410D-8AA3-B8DC41881725}" destId="{484D808C-2A29-4426-A2E3-64E814498FEC}" srcOrd="1" destOrd="0" presId="urn:microsoft.com/office/officeart/2008/layout/HorizontalMultiLevelHierarchy"/>
    <dgm:cxn modelId="{4FFD1E65-28CF-4144-BAE7-3BCC3E69AD83}" type="presOf" srcId="{8E5EB58E-CC5F-4607-BC55-FF7B53632EAE}" destId="{3F551D61-A0DD-47DD-91FB-211653774F68}" srcOrd="0" destOrd="0" presId="urn:microsoft.com/office/officeart/2008/layout/HorizontalMultiLevelHierarchy"/>
    <dgm:cxn modelId="{12699245-747C-4430-802F-EF3A885FC672}" type="presOf" srcId="{327F4771-E6D1-4306-B943-71714A6A2BE5}" destId="{D06B1865-357B-4853-9D00-386860F7D01A}" srcOrd="0" destOrd="0" presId="urn:microsoft.com/office/officeart/2008/layout/HorizontalMultiLevelHierarchy"/>
    <dgm:cxn modelId="{566EF268-CACE-43C5-BDCB-633C3B7B359F}" srcId="{8E2679EB-9094-4EFA-868B-C5FB3999F73C}" destId="{AE7CB430-C66D-455E-9D73-7AC6F4CD8349}" srcOrd="0" destOrd="0" parTransId="{64532884-7C05-405B-8C47-2B9E9601A19E}" sibTransId="{41C1FC82-CBFA-47B9-AE41-C089F026154C}"/>
    <dgm:cxn modelId="{76EFF169-EFA2-4350-871B-C3FF85699A6F}" type="presOf" srcId="{4327BBA2-75F8-482D-B394-AFEDFCE899DC}" destId="{8A60C59C-A617-440C-9442-0A0F10B06EFF}" srcOrd="0" destOrd="0" presId="urn:microsoft.com/office/officeart/2008/layout/HorizontalMultiLevelHierarchy"/>
    <dgm:cxn modelId="{2CE5BF4B-0C16-4BC4-9530-758566E5D1FC}" type="presOf" srcId="{2EA6588A-EA42-485A-9C54-5F827B8B0856}" destId="{005BA3AE-D843-4828-9F2F-BE16E91BA062}" srcOrd="0" destOrd="0" presId="urn:microsoft.com/office/officeart/2008/layout/HorizontalMultiLevelHierarchy"/>
    <dgm:cxn modelId="{B559DB6D-364C-4A69-9C61-3BC9A8E22662}" srcId="{47296B50-443A-41E4-A63E-ADF7E3EE3AA9}" destId="{0F12B339-8FDE-4761-A393-F870C8D71D7C}" srcOrd="0" destOrd="0" parTransId="{F3F336CD-69B8-4F2C-AE59-2CF317836B1E}" sibTransId="{8365F281-F800-44C9-9C5F-7CF8F04F730A}"/>
    <dgm:cxn modelId="{AB959E71-963F-471A-AE8D-B6C9047B00AF}" type="presOf" srcId="{66FE8B88-8974-40EC-934B-CFC9B15298CD}" destId="{BE936919-0B7D-498D-B6E3-7F0EECFB9CD7}" srcOrd="1" destOrd="0" presId="urn:microsoft.com/office/officeart/2008/layout/HorizontalMultiLevelHierarchy"/>
    <dgm:cxn modelId="{75A08272-0694-4892-8ABD-3845DC49C42B}" type="presOf" srcId="{AE7CB430-C66D-455E-9D73-7AC6F4CD8349}" destId="{30B35B82-45C5-4C62-B1B8-21B5006410ED}" srcOrd="0" destOrd="0" presId="urn:microsoft.com/office/officeart/2008/layout/HorizontalMultiLevelHierarchy"/>
    <dgm:cxn modelId="{75E3EB7B-508A-40FD-8BDB-19708569B09C}" type="presOf" srcId="{4CD0D552-AB6C-4A0F-A8AC-ACF4FA482C18}" destId="{87CC0204-5C69-4361-A48D-8B50238C1DB7}" srcOrd="0" destOrd="0" presId="urn:microsoft.com/office/officeart/2008/layout/HorizontalMultiLevelHierarchy"/>
    <dgm:cxn modelId="{14772C7D-F89C-4904-BD99-73EFF85A2105}" type="presOf" srcId="{7DB8EB21-BEC5-449A-BB38-CED49497F8C3}" destId="{40E0DABC-787A-4D94-B610-AEDAF05CF056}" srcOrd="1" destOrd="0" presId="urn:microsoft.com/office/officeart/2008/layout/HorizontalMultiLevelHierarchy"/>
    <dgm:cxn modelId="{4500467E-F1AB-493C-A1A0-B0CE920321D7}" type="presOf" srcId="{AB69F750-196F-4FF1-83ED-0423C9FB5F8B}" destId="{B6AE4E5B-CE70-4E9F-ABDB-8E4851AB0C73}" srcOrd="0" destOrd="0" presId="urn:microsoft.com/office/officeart/2008/layout/HorizontalMultiLevelHierarchy"/>
    <dgm:cxn modelId="{D5D01184-6D76-4E05-971E-C761A069A4B3}" type="presOf" srcId="{AE7B177E-D7C2-410D-8AA3-B8DC41881725}" destId="{FCD4019F-F80D-4794-BCF7-4FB3A553FF43}" srcOrd="0" destOrd="0" presId="urn:microsoft.com/office/officeart/2008/layout/HorizontalMultiLevelHierarchy"/>
    <dgm:cxn modelId="{FB62C38C-CBE3-4C30-AE2A-730117C90B24}" srcId="{327F4771-E6D1-4306-B943-71714A6A2BE5}" destId="{8E2679EB-9094-4EFA-868B-C5FB3999F73C}" srcOrd="0" destOrd="0" parTransId="{B511B8B6-BBB7-4915-B860-3F6C25009BE7}" sibTransId="{73C35D41-9AA8-4069-B5EC-660C1BD0FFB6}"/>
    <dgm:cxn modelId="{368E9B8D-F471-4272-B4E8-CAF27216499A}" type="presOf" srcId="{1FF7049C-BE15-48FB-97D2-0C541042BC67}" destId="{D6F09557-59EF-4905-A1C3-6B03C0CBE266}" srcOrd="0" destOrd="0" presId="urn:microsoft.com/office/officeart/2008/layout/HorizontalMultiLevelHierarchy"/>
    <dgm:cxn modelId="{51538792-43F9-4025-8839-9F7EE442DEE3}" srcId="{1D1F3FF4-B83C-4583-8DC0-0EC1D68FD6EC}" destId="{8E5EB58E-CC5F-4607-BC55-FF7B53632EAE}" srcOrd="0" destOrd="0" parTransId="{4AA279B1-5FBB-4689-8387-52FAF11BA027}" sibTransId="{4FE13E2E-7AE0-42B4-B607-9C0CC43A59C1}"/>
    <dgm:cxn modelId="{C4642194-3162-47CD-BE63-B1B2E7AEE214}" srcId="{90CC29F8-29AB-44DE-86FA-2600167F973E}" destId="{4CD0D552-AB6C-4A0F-A8AC-ACF4FA482C18}" srcOrd="0" destOrd="0" parTransId="{8CF09E48-7341-4E68-AA9E-B82FF12607A8}" sibTransId="{42D6C743-2570-4D06-BC55-8F05B19297B8}"/>
    <dgm:cxn modelId="{19F4DA9D-E3A6-47D8-96C7-BEE4F4A98E20}" type="presOf" srcId="{DD565BCB-4CC4-4EE0-A11B-F96BF90A69AA}" destId="{86EA7E3E-ACA2-4E09-82FD-3C7BBB276755}" srcOrd="1" destOrd="0" presId="urn:microsoft.com/office/officeart/2008/layout/HorizontalMultiLevelHierarchy"/>
    <dgm:cxn modelId="{31921F9E-8146-4FA8-BD42-412317A3F5EB}" srcId="{EDD4273F-3F83-4FAC-B465-E32E4D5067B0}" destId="{A425A147-FF39-44E3-99F0-9E806C7C106F}" srcOrd="0" destOrd="0" parTransId="{AE7B177E-D7C2-410D-8AA3-B8DC41881725}" sibTransId="{D8FCA038-4F46-4F80-ACD0-13ACA03DCD7E}"/>
    <dgm:cxn modelId="{3920A8A2-D088-4A3C-B274-7994B8E23C30}" type="presOf" srcId="{6E1158B5-D995-4DED-A959-8A73C6F98335}" destId="{71C80E68-AAB4-4E96-8290-2953E743A33A}" srcOrd="1" destOrd="0" presId="urn:microsoft.com/office/officeart/2008/layout/HorizontalMultiLevelHierarchy"/>
    <dgm:cxn modelId="{E3B806A5-10D6-4540-9EE7-A648B9FBA4DB}" type="presOf" srcId="{5E8BE099-DBBC-4B5E-A1BD-03A587C1C9B9}" destId="{8F0551B2-F5D3-42EB-AF98-9B7F1C4C9E04}" srcOrd="0" destOrd="0" presId="urn:microsoft.com/office/officeart/2008/layout/HorizontalMultiLevelHierarchy"/>
    <dgm:cxn modelId="{12CC8DA5-A27C-41BA-86A7-25FB512F901D}" type="presOf" srcId="{2EA6588A-EA42-485A-9C54-5F827B8B0856}" destId="{FF1EF269-EF38-447D-8FDC-38398E7DBCAF}" srcOrd="1" destOrd="0" presId="urn:microsoft.com/office/officeart/2008/layout/HorizontalMultiLevelHierarchy"/>
    <dgm:cxn modelId="{64F8DCAE-FCB6-4C67-BD50-55F30A9B8092}" type="presOf" srcId="{0F12B339-8FDE-4761-A393-F870C8D71D7C}" destId="{B2C11E92-CD2A-4CB2-84F2-50EDA10A5E31}" srcOrd="0" destOrd="0" presId="urn:microsoft.com/office/officeart/2008/layout/HorizontalMultiLevelHierarchy"/>
    <dgm:cxn modelId="{0DB363B3-787C-4960-BC73-6AD8379A13AD}" type="presOf" srcId="{1D1F3FF4-B83C-4583-8DC0-0EC1D68FD6EC}" destId="{37CA0BE7-5D62-4F14-8B47-A498748D46D4}" srcOrd="0" destOrd="0" presId="urn:microsoft.com/office/officeart/2008/layout/HorizontalMultiLevelHierarchy"/>
    <dgm:cxn modelId="{09E5C8B5-CD7F-437F-B3A9-1365C6B1970C}" type="presOf" srcId="{7DB8EB21-BEC5-449A-BB38-CED49497F8C3}" destId="{2E1B8DFF-D7F5-45D1-8661-EF8EDB5D365A}" srcOrd="0" destOrd="0" presId="urn:microsoft.com/office/officeart/2008/layout/HorizontalMultiLevelHierarchy"/>
    <dgm:cxn modelId="{2B59ABBE-AD58-4CB9-B035-CA11AC3F19A9}" type="presOf" srcId="{F3F336CD-69B8-4F2C-AE59-2CF317836B1E}" destId="{69078D7D-98B9-4A14-857D-BD6E2C187AF3}" srcOrd="1" destOrd="0" presId="urn:microsoft.com/office/officeart/2008/layout/HorizontalMultiLevelHierarchy"/>
    <dgm:cxn modelId="{5884E3C0-7D7E-414D-8250-BA990CFE28E2}" type="presOf" srcId="{E9706472-8B08-4098-834B-BF124CAF2E4C}" destId="{AB40E2F6-5867-4262-BABE-938518C0AC85}" srcOrd="0" destOrd="0" presId="urn:microsoft.com/office/officeart/2008/layout/HorizontalMultiLevelHierarchy"/>
    <dgm:cxn modelId="{6AD7FDC6-4117-4A03-8311-DF76C6D6E391}" srcId="{AE7CB430-C66D-455E-9D73-7AC6F4CD8349}" destId="{7F7DFA19-4C36-404F-958B-18F6B816435B}" srcOrd="0" destOrd="0" parTransId="{DB147A6B-63F8-472A-A63A-A52A2B1591DB}" sibTransId="{70DE2B77-B72F-4A70-8C83-935BBA467E04}"/>
    <dgm:cxn modelId="{702155CA-38E8-4A5A-9D92-B6297B3F026E}" type="presOf" srcId="{AB69F750-196F-4FF1-83ED-0423C9FB5F8B}" destId="{EC6FEFC2-5319-4FB9-915B-DE3F96D91F8C}" srcOrd="1" destOrd="0" presId="urn:microsoft.com/office/officeart/2008/layout/HorizontalMultiLevelHierarchy"/>
    <dgm:cxn modelId="{32AFE8D1-5C58-4D73-9965-112266A5CF82}" type="presOf" srcId="{8CF09E48-7341-4E68-AA9E-B82FF12607A8}" destId="{A5F2037B-DC57-4FCC-ADE1-9C17CB1CCFF8}" srcOrd="0" destOrd="0" presId="urn:microsoft.com/office/officeart/2008/layout/HorizontalMultiLevelHierarchy"/>
    <dgm:cxn modelId="{111853D2-08AF-4AB0-B6DB-8F9B3CD37541}" type="presOf" srcId="{8E2679EB-9094-4EFA-868B-C5FB3999F73C}" destId="{039F9353-ADFA-460A-9BFD-54CFA2AB8020}" srcOrd="0" destOrd="0" presId="urn:microsoft.com/office/officeart/2008/layout/HorizontalMultiLevelHierarchy"/>
    <dgm:cxn modelId="{FBFE74D2-1797-4E8F-B916-B2C86CD11B93}" type="presOf" srcId="{F3F336CD-69B8-4F2C-AE59-2CF317836B1E}" destId="{89298B5B-A850-4FB6-8895-D617FEF27BC2}" srcOrd="0" destOrd="0" presId="urn:microsoft.com/office/officeart/2008/layout/HorizontalMultiLevelHierarchy"/>
    <dgm:cxn modelId="{09E4F3D7-9066-43DA-808D-FD192D5976C0}" type="presOf" srcId="{7F7DFA19-4C36-404F-958B-18F6B816435B}" destId="{4439F290-DBA3-4812-800F-206BE5AF2102}" srcOrd="0" destOrd="0" presId="urn:microsoft.com/office/officeart/2008/layout/HorizontalMultiLevelHierarchy"/>
    <dgm:cxn modelId="{062E52D8-0837-48C2-A6BF-BA8F74CA35FD}" type="presOf" srcId="{FE4DD5E6-98FD-4414-9564-0EEA937306FA}" destId="{067B238F-D219-4C33-B612-E7DC176F7593}" srcOrd="1" destOrd="0" presId="urn:microsoft.com/office/officeart/2008/layout/HorizontalMultiLevelHierarchy"/>
    <dgm:cxn modelId="{7F067FDD-CE33-4ED1-A12C-D42CE60F8465}" type="presOf" srcId="{6E1158B5-D995-4DED-A959-8A73C6F98335}" destId="{9B3A503A-2235-485A-A108-6821B739A76F}" srcOrd="0" destOrd="0" presId="urn:microsoft.com/office/officeart/2008/layout/HorizontalMultiLevelHierarchy"/>
    <dgm:cxn modelId="{CCDAE8DD-61F0-47AD-9262-66F2C721582A}" srcId="{327F4771-E6D1-4306-B943-71714A6A2BE5}" destId="{0A141E23-3BDA-414F-BC75-978A7C92D086}" srcOrd="1" destOrd="0" parTransId="{DD565BCB-4CC4-4EE0-A11B-F96BF90A69AA}" sibTransId="{E9DAFCDA-DF4E-4FBA-8478-926E42405E1C}"/>
    <dgm:cxn modelId="{0220FBDE-4316-4727-B5FF-0B5A7BDEC24D}" type="presOf" srcId="{66FE8B88-8974-40EC-934B-CFC9B15298CD}" destId="{F892A595-CEE0-4769-8A02-464CC3C07889}" srcOrd="0" destOrd="0" presId="urn:microsoft.com/office/officeart/2008/layout/HorizontalMultiLevelHierarchy"/>
    <dgm:cxn modelId="{5B7C5EDF-3E91-48EE-94BD-E850C3CC6F12}" srcId="{F5A11F5F-0F43-4372-BE62-227223F63137}" destId="{ABBADA63-604A-427D-BFE6-3F2638BBF5BD}" srcOrd="0" destOrd="0" parTransId="{2EA6588A-EA42-485A-9C54-5F827B8B0856}" sibTransId="{402DE458-A2FA-4292-919D-968810EDC48A}"/>
    <dgm:cxn modelId="{8CDCC1E1-52D5-46BD-9ADC-0FAA5BE5A90A}" srcId="{5E8BE099-DBBC-4B5E-A1BD-03A587C1C9B9}" destId="{327F4771-E6D1-4306-B943-71714A6A2BE5}" srcOrd="0" destOrd="0" parTransId="{84C50C6E-B691-4A6E-968D-7AAA738694EC}" sibTransId="{59F20DE8-5D10-4923-808B-1E1C0B2BB5C9}"/>
    <dgm:cxn modelId="{0D9C6DE2-68ED-4F52-BE32-16AC7C904F63}" type="presOf" srcId="{DB147A6B-63F8-472A-A63A-A52A2B1591DB}" destId="{FED38126-5B11-4547-B865-BE25EEF5FEE0}" srcOrd="0" destOrd="0" presId="urn:microsoft.com/office/officeart/2008/layout/HorizontalMultiLevelHierarchy"/>
    <dgm:cxn modelId="{CB4B23E8-C4F8-4C55-B515-BD02080CFE69}" type="presOf" srcId="{A425A147-FF39-44E3-99F0-9E806C7C106F}" destId="{6B1D5C67-2E5A-4552-A4C7-B435FA2AD845}" srcOrd="0" destOrd="0" presId="urn:microsoft.com/office/officeart/2008/layout/HorizontalMultiLevelHierarchy"/>
    <dgm:cxn modelId="{AEA672EE-84F0-48F7-B4DB-65AE5E5CAAC0}" srcId="{A425A147-FF39-44E3-99F0-9E806C7C106F}" destId="{1D1F3FF4-B83C-4583-8DC0-0EC1D68FD6EC}" srcOrd="0" destOrd="0" parTransId="{66FE8B88-8974-40EC-934B-CFC9B15298CD}" sibTransId="{2FD0009C-4AEC-4763-AEE5-0097937CF560}"/>
    <dgm:cxn modelId="{083352F1-D1DF-4C9D-B9A4-6A144523AF1B}" srcId="{7F7DFA19-4C36-404F-958B-18F6B816435B}" destId="{4327BBA2-75F8-482D-B394-AFEDFCE899DC}" srcOrd="0" destOrd="0" parTransId="{FE4DD5E6-98FD-4414-9564-0EEA937306FA}" sibTransId="{825CBB58-C020-43E4-B4DE-9EC9905C0F80}"/>
    <dgm:cxn modelId="{1BCEEAF1-5833-4C7A-A91C-555F3E1808D7}" srcId="{ABBADA63-604A-427D-BFE6-3F2638BBF5BD}" destId="{90CC29F8-29AB-44DE-86FA-2600167F973E}" srcOrd="0" destOrd="0" parTransId="{7DB8EB21-BEC5-449A-BB38-CED49497F8C3}" sibTransId="{B5CB052A-10F0-4371-B680-1BEB5169D397}"/>
    <dgm:cxn modelId="{7FE03DFA-E3B4-455A-8FEB-574508810971}" type="presOf" srcId="{64532884-7C05-405B-8C47-2B9E9601A19E}" destId="{CFB17584-A53D-4576-857A-B6597684C1AA}" srcOrd="0" destOrd="0" presId="urn:microsoft.com/office/officeart/2008/layout/HorizontalMultiLevelHierarchy"/>
    <dgm:cxn modelId="{651F3FFA-C0EB-4E08-B775-1D27769B7284}" type="presOf" srcId="{4AA279B1-5FBB-4689-8387-52FAF11BA027}" destId="{F35EDCB4-F3CE-4898-9229-AB1544AB89EA}" srcOrd="1" destOrd="0" presId="urn:microsoft.com/office/officeart/2008/layout/HorizontalMultiLevelHierarchy"/>
    <dgm:cxn modelId="{979E3DFB-106B-4EC1-A52A-385C3BF98EA5}" type="presOf" srcId="{EDD4273F-3F83-4FAC-B465-E32E4D5067B0}" destId="{C87ABB03-3EC1-414E-B1A7-A8B67AB7A21E}" srcOrd="0" destOrd="0" presId="urn:microsoft.com/office/officeart/2008/layout/HorizontalMultiLevelHierarchy"/>
    <dgm:cxn modelId="{79B37FAB-0D1B-4236-8BCA-135C7036BCCB}" type="presParOf" srcId="{8F0551B2-F5D3-42EB-AF98-9B7F1C4C9E04}" destId="{8F5E2282-2212-463D-8FFA-EB86912731AF}" srcOrd="0" destOrd="0" presId="urn:microsoft.com/office/officeart/2008/layout/HorizontalMultiLevelHierarchy"/>
    <dgm:cxn modelId="{4834514A-AE92-49C2-A5ED-4BC23E486552}" type="presParOf" srcId="{8F5E2282-2212-463D-8FFA-EB86912731AF}" destId="{D06B1865-357B-4853-9D00-386860F7D01A}" srcOrd="0" destOrd="0" presId="urn:microsoft.com/office/officeart/2008/layout/HorizontalMultiLevelHierarchy"/>
    <dgm:cxn modelId="{1C47773B-B34A-45BF-938F-0DC0E6CCD568}" type="presParOf" srcId="{8F5E2282-2212-463D-8FFA-EB86912731AF}" destId="{01ACF68C-95DF-4750-B833-E67F21425A09}" srcOrd="1" destOrd="0" presId="urn:microsoft.com/office/officeart/2008/layout/HorizontalMultiLevelHierarchy"/>
    <dgm:cxn modelId="{02087F40-945E-4F51-B964-EADD35AE1565}" type="presParOf" srcId="{01ACF68C-95DF-4750-B833-E67F21425A09}" destId="{7862622C-B27F-4593-AD7B-3ED7C773F453}" srcOrd="0" destOrd="0" presId="urn:microsoft.com/office/officeart/2008/layout/HorizontalMultiLevelHierarchy"/>
    <dgm:cxn modelId="{ADC89415-A341-4E73-BF0B-D61BCD42032F}" type="presParOf" srcId="{7862622C-B27F-4593-AD7B-3ED7C773F453}" destId="{CD52824B-1F45-46B4-8340-0BADE98BDB9F}" srcOrd="0" destOrd="0" presId="urn:microsoft.com/office/officeart/2008/layout/HorizontalMultiLevelHierarchy"/>
    <dgm:cxn modelId="{3CCF290A-746F-4072-AF00-053957595363}" type="presParOf" srcId="{01ACF68C-95DF-4750-B833-E67F21425A09}" destId="{398BE14D-2CA9-4E13-9C44-25B565A55407}" srcOrd="1" destOrd="0" presId="urn:microsoft.com/office/officeart/2008/layout/HorizontalMultiLevelHierarchy"/>
    <dgm:cxn modelId="{FDA697D3-D119-486C-9181-D415572487C4}" type="presParOf" srcId="{398BE14D-2CA9-4E13-9C44-25B565A55407}" destId="{039F9353-ADFA-460A-9BFD-54CFA2AB8020}" srcOrd="0" destOrd="0" presId="urn:microsoft.com/office/officeart/2008/layout/HorizontalMultiLevelHierarchy"/>
    <dgm:cxn modelId="{B2CA54FC-D117-4876-A539-88E16B6C03C2}" type="presParOf" srcId="{398BE14D-2CA9-4E13-9C44-25B565A55407}" destId="{D3A9B356-8C27-4BD6-BEF8-8E80D1F2E583}" srcOrd="1" destOrd="0" presId="urn:microsoft.com/office/officeart/2008/layout/HorizontalMultiLevelHierarchy"/>
    <dgm:cxn modelId="{79E9CB04-BDF0-489D-8A86-2F6CF3539A61}" type="presParOf" srcId="{D3A9B356-8C27-4BD6-BEF8-8E80D1F2E583}" destId="{CFB17584-A53D-4576-857A-B6597684C1AA}" srcOrd="0" destOrd="0" presId="urn:microsoft.com/office/officeart/2008/layout/HorizontalMultiLevelHierarchy"/>
    <dgm:cxn modelId="{1BE02F5A-8387-4AD7-A3CD-3E5F4AD72B60}" type="presParOf" srcId="{CFB17584-A53D-4576-857A-B6597684C1AA}" destId="{18C3911D-40B4-4AD3-86B9-79633C7A6DC8}" srcOrd="0" destOrd="0" presId="urn:microsoft.com/office/officeart/2008/layout/HorizontalMultiLevelHierarchy"/>
    <dgm:cxn modelId="{A4518A2A-12F8-4C4C-90ED-C409161C46BD}" type="presParOf" srcId="{D3A9B356-8C27-4BD6-BEF8-8E80D1F2E583}" destId="{665FB30B-9D8F-4195-8799-04CE5F413C32}" srcOrd="1" destOrd="0" presId="urn:microsoft.com/office/officeart/2008/layout/HorizontalMultiLevelHierarchy"/>
    <dgm:cxn modelId="{9249BB0C-974B-42DB-B6C9-A3C3425C1D0C}" type="presParOf" srcId="{665FB30B-9D8F-4195-8799-04CE5F413C32}" destId="{30B35B82-45C5-4C62-B1B8-21B5006410ED}" srcOrd="0" destOrd="0" presId="urn:microsoft.com/office/officeart/2008/layout/HorizontalMultiLevelHierarchy"/>
    <dgm:cxn modelId="{9CA5BC48-239C-47E7-9B00-3A8CC65FC85F}" type="presParOf" srcId="{665FB30B-9D8F-4195-8799-04CE5F413C32}" destId="{C0862CDF-BEA3-48BC-AD1C-D7EE9488540B}" srcOrd="1" destOrd="0" presId="urn:microsoft.com/office/officeart/2008/layout/HorizontalMultiLevelHierarchy"/>
    <dgm:cxn modelId="{4B430E38-094D-4145-AE29-568B49EEBA1F}" type="presParOf" srcId="{C0862CDF-BEA3-48BC-AD1C-D7EE9488540B}" destId="{FED38126-5B11-4547-B865-BE25EEF5FEE0}" srcOrd="0" destOrd="0" presId="urn:microsoft.com/office/officeart/2008/layout/HorizontalMultiLevelHierarchy"/>
    <dgm:cxn modelId="{BB6A1596-5B5A-4090-910F-8CCB53868817}" type="presParOf" srcId="{FED38126-5B11-4547-B865-BE25EEF5FEE0}" destId="{49C65C62-CC74-45BF-BF24-4301B7B497E5}" srcOrd="0" destOrd="0" presId="urn:microsoft.com/office/officeart/2008/layout/HorizontalMultiLevelHierarchy"/>
    <dgm:cxn modelId="{4F611FC5-CB90-4114-A51E-A4670EB9C184}" type="presParOf" srcId="{C0862CDF-BEA3-48BC-AD1C-D7EE9488540B}" destId="{AC94B001-8D4F-46B8-B1C9-02F7EB55048D}" srcOrd="1" destOrd="0" presId="urn:microsoft.com/office/officeart/2008/layout/HorizontalMultiLevelHierarchy"/>
    <dgm:cxn modelId="{67645A9A-3DC2-4CD0-8286-A6626080AF7B}" type="presParOf" srcId="{AC94B001-8D4F-46B8-B1C9-02F7EB55048D}" destId="{4439F290-DBA3-4812-800F-206BE5AF2102}" srcOrd="0" destOrd="0" presId="urn:microsoft.com/office/officeart/2008/layout/HorizontalMultiLevelHierarchy"/>
    <dgm:cxn modelId="{9B32C9AF-5D27-4751-BE0D-3D98DE885A94}" type="presParOf" srcId="{AC94B001-8D4F-46B8-B1C9-02F7EB55048D}" destId="{44858562-2B31-4B67-B2E6-EACBD4397E87}" srcOrd="1" destOrd="0" presId="urn:microsoft.com/office/officeart/2008/layout/HorizontalMultiLevelHierarchy"/>
    <dgm:cxn modelId="{06DD5F03-48E0-43ED-B537-B3C267C7666C}" type="presParOf" srcId="{44858562-2B31-4B67-B2E6-EACBD4397E87}" destId="{7CB29355-2594-4C45-A61F-EBEB4C13B059}" srcOrd="0" destOrd="0" presId="urn:microsoft.com/office/officeart/2008/layout/HorizontalMultiLevelHierarchy"/>
    <dgm:cxn modelId="{86189890-D2A0-41A6-A55F-C39A1698116D}" type="presParOf" srcId="{7CB29355-2594-4C45-A61F-EBEB4C13B059}" destId="{067B238F-D219-4C33-B612-E7DC176F7593}" srcOrd="0" destOrd="0" presId="urn:microsoft.com/office/officeart/2008/layout/HorizontalMultiLevelHierarchy"/>
    <dgm:cxn modelId="{85083483-192F-47FB-BF33-B0DC1A3EE52B}" type="presParOf" srcId="{44858562-2B31-4B67-B2E6-EACBD4397E87}" destId="{2F523C4F-AF75-45CB-BF86-AF6735BDC46C}" srcOrd="1" destOrd="0" presId="urn:microsoft.com/office/officeart/2008/layout/HorizontalMultiLevelHierarchy"/>
    <dgm:cxn modelId="{FF850DA1-E6A7-4671-AB24-A346FD984638}" type="presParOf" srcId="{2F523C4F-AF75-45CB-BF86-AF6735BDC46C}" destId="{8A60C59C-A617-440C-9442-0A0F10B06EFF}" srcOrd="0" destOrd="0" presId="urn:microsoft.com/office/officeart/2008/layout/HorizontalMultiLevelHierarchy"/>
    <dgm:cxn modelId="{E6EA96B3-7C42-4877-B949-28B4F77638A1}" type="presParOf" srcId="{2F523C4F-AF75-45CB-BF86-AF6735BDC46C}" destId="{28BB7085-C277-4F92-A19F-6AD78ECFD99E}" srcOrd="1" destOrd="0" presId="urn:microsoft.com/office/officeart/2008/layout/HorizontalMultiLevelHierarchy"/>
    <dgm:cxn modelId="{6D2846F0-17EB-474D-A507-14C39CC656E9}" type="presParOf" srcId="{01ACF68C-95DF-4750-B833-E67F21425A09}" destId="{CFCDF574-795E-4E02-95BB-28B0AD377F33}" srcOrd="2" destOrd="0" presId="urn:microsoft.com/office/officeart/2008/layout/HorizontalMultiLevelHierarchy"/>
    <dgm:cxn modelId="{A45B6883-7C59-4F6C-AE12-986552F93439}" type="presParOf" srcId="{CFCDF574-795E-4E02-95BB-28B0AD377F33}" destId="{86EA7E3E-ACA2-4E09-82FD-3C7BBB276755}" srcOrd="0" destOrd="0" presId="urn:microsoft.com/office/officeart/2008/layout/HorizontalMultiLevelHierarchy"/>
    <dgm:cxn modelId="{325BA45D-A664-4895-89A3-BC16481ECE6A}" type="presParOf" srcId="{01ACF68C-95DF-4750-B833-E67F21425A09}" destId="{37347878-3CA1-4A33-A39F-19A3D259CBF5}" srcOrd="3" destOrd="0" presId="urn:microsoft.com/office/officeart/2008/layout/HorizontalMultiLevelHierarchy"/>
    <dgm:cxn modelId="{80215BBE-2F24-4A27-A4F1-3B647235FA8D}" type="presParOf" srcId="{37347878-3CA1-4A33-A39F-19A3D259CBF5}" destId="{912331A3-790C-47B4-A871-01CBEA56E46D}" srcOrd="0" destOrd="0" presId="urn:microsoft.com/office/officeart/2008/layout/HorizontalMultiLevelHierarchy"/>
    <dgm:cxn modelId="{1B2EB9AE-D65B-4A8F-8C50-1DE1F38CD324}" type="presParOf" srcId="{37347878-3CA1-4A33-A39F-19A3D259CBF5}" destId="{61E21A08-1EC3-4B2F-B618-D73E5DF29895}" srcOrd="1" destOrd="0" presId="urn:microsoft.com/office/officeart/2008/layout/HorizontalMultiLevelHierarchy"/>
    <dgm:cxn modelId="{0651CCD2-6BD3-4B29-B629-72F31D4DFE3A}" type="presParOf" srcId="{61E21A08-1EC3-4B2F-B618-D73E5DF29895}" destId="{B6AE4E5B-CE70-4E9F-ABDB-8E4851AB0C73}" srcOrd="0" destOrd="0" presId="urn:microsoft.com/office/officeart/2008/layout/HorizontalMultiLevelHierarchy"/>
    <dgm:cxn modelId="{B4A91E45-0DA1-4D91-9032-8B8999FFF8BC}" type="presParOf" srcId="{B6AE4E5B-CE70-4E9F-ABDB-8E4851AB0C73}" destId="{EC6FEFC2-5319-4FB9-915B-DE3F96D91F8C}" srcOrd="0" destOrd="0" presId="urn:microsoft.com/office/officeart/2008/layout/HorizontalMultiLevelHierarchy"/>
    <dgm:cxn modelId="{738C9E9E-10B9-40CE-929E-C4E1F06A623D}" type="presParOf" srcId="{61E21A08-1EC3-4B2F-B618-D73E5DF29895}" destId="{F70F48E1-29AB-42D1-AFF2-18DAE362331E}" srcOrd="1" destOrd="0" presId="urn:microsoft.com/office/officeart/2008/layout/HorizontalMultiLevelHierarchy"/>
    <dgm:cxn modelId="{B3B313D7-2E95-4DA7-B399-08779F044FFA}" type="presParOf" srcId="{F70F48E1-29AB-42D1-AFF2-18DAE362331E}" destId="{AB40E2F6-5867-4262-BABE-938518C0AC85}" srcOrd="0" destOrd="0" presId="urn:microsoft.com/office/officeart/2008/layout/HorizontalMultiLevelHierarchy"/>
    <dgm:cxn modelId="{94B07C66-D5FF-4351-9A45-54562E95A5FD}" type="presParOf" srcId="{F70F48E1-29AB-42D1-AFF2-18DAE362331E}" destId="{605E5112-57E6-4AD8-9902-B21280340070}" srcOrd="1" destOrd="0" presId="urn:microsoft.com/office/officeart/2008/layout/HorizontalMultiLevelHierarchy"/>
    <dgm:cxn modelId="{CED4D08E-F80D-4D9E-8651-C75772833707}" type="presParOf" srcId="{605E5112-57E6-4AD8-9902-B21280340070}" destId="{9B3A503A-2235-485A-A108-6821B739A76F}" srcOrd="0" destOrd="0" presId="urn:microsoft.com/office/officeart/2008/layout/HorizontalMultiLevelHierarchy"/>
    <dgm:cxn modelId="{9BAEECBA-B56C-4413-8507-40C5B474707A}" type="presParOf" srcId="{9B3A503A-2235-485A-A108-6821B739A76F}" destId="{71C80E68-AAB4-4E96-8290-2953E743A33A}" srcOrd="0" destOrd="0" presId="urn:microsoft.com/office/officeart/2008/layout/HorizontalMultiLevelHierarchy"/>
    <dgm:cxn modelId="{E653CAE2-0923-4D03-9CB5-85A6F8EBFF0D}" type="presParOf" srcId="{605E5112-57E6-4AD8-9902-B21280340070}" destId="{8C23A565-0C4A-418D-B2BD-254D64CC15F0}" srcOrd="1" destOrd="0" presId="urn:microsoft.com/office/officeart/2008/layout/HorizontalMultiLevelHierarchy"/>
    <dgm:cxn modelId="{056D8D49-D3F1-4DBC-9340-3C70FBFF5851}" type="presParOf" srcId="{8C23A565-0C4A-418D-B2BD-254D64CC15F0}" destId="{B7E3C7AB-EB0A-474D-8143-1F667B7DB02E}" srcOrd="0" destOrd="0" presId="urn:microsoft.com/office/officeart/2008/layout/HorizontalMultiLevelHierarchy"/>
    <dgm:cxn modelId="{2EADF5F7-FF03-4BB9-8E2F-8B9CAECBF64F}" type="presParOf" srcId="{8C23A565-0C4A-418D-B2BD-254D64CC15F0}" destId="{DCC32EC1-9D07-4E61-8A9E-D1334BA669DB}" srcOrd="1" destOrd="0" presId="urn:microsoft.com/office/officeart/2008/layout/HorizontalMultiLevelHierarchy"/>
    <dgm:cxn modelId="{5C891815-4A09-442B-A2CA-F8586D874FD2}" type="presParOf" srcId="{DCC32EC1-9D07-4E61-8A9E-D1334BA669DB}" destId="{89298B5B-A850-4FB6-8895-D617FEF27BC2}" srcOrd="0" destOrd="0" presId="urn:microsoft.com/office/officeart/2008/layout/HorizontalMultiLevelHierarchy"/>
    <dgm:cxn modelId="{81C92606-C3C5-484C-8075-3999C6959595}" type="presParOf" srcId="{89298B5B-A850-4FB6-8895-D617FEF27BC2}" destId="{69078D7D-98B9-4A14-857D-BD6E2C187AF3}" srcOrd="0" destOrd="0" presId="urn:microsoft.com/office/officeart/2008/layout/HorizontalMultiLevelHierarchy"/>
    <dgm:cxn modelId="{0A7FFB04-3D85-4A47-9188-76F1B38A8889}" type="presParOf" srcId="{DCC32EC1-9D07-4E61-8A9E-D1334BA669DB}" destId="{6863F117-3009-47FB-8898-B2CB479E7031}" srcOrd="1" destOrd="0" presId="urn:microsoft.com/office/officeart/2008/layout/HorizontalMultiLevelHierarchy"/>
    <dgm:cxn modelId="{00C68BEF-3D34-4F2E-B66A-18390C651DB0}" type="presParOf" srcId="{6863F117-3009-47FB-8898-B2CB479E7031}" destId="{B2C11E92-CD2A-4CB2-84F2-50EDA10A5E31}" srcOrd="0" destOrd="0" presId="urn:microsoft.com/office/officeart/2008/layout/HorizontalMultiLevelHierarchy"/>
    <dgm:cxn modelId="{64029B3B-6E74-4A61-90FD-458239F6592E}" type="presParOf" srcId="{6863F117-3009-47FB-8898-B2CB479E7031}" destId="{52B9F01C-57B1-4775-B3BF-39C65243FB6E}" srcOrd="1" destOrd="0" presId="urn:microsoft.com/office/officeart/2008/layout/HorizontalMultiLevelHierarchy"/>
    <dgm:cxn modelId="{EABB17AB-4A76-4DA9-A0B8-7A9963EA1294}" type="presParOf" srcId="{01ACF68C-95DF-4750-B833-E67F21425A09}" destId="{7DE3F1B1-30BB-47C1-BEC6-D0182174AD8C}" srcOrd="4" destOrd="0" presId="urn:microsoft.com/office/officeart/2008/layout/HorizontalMultiLevelHierarchy"/>
    <dgm:cxn modelId="{A9B3E651-DB59-4143-B17C-6E8D953F22DC}" type="presParOf" srcId="{7DE3F1B1-30BB-47C1-BEC6-D0182174AD8C}" destId="{4E764160-08EE-41EB-A3E9-B44F984562E5}" srcOrd="0" destOrd="0" presId="urn:microsoft.com/office/officeart/2008/layout/HorizontalMultiLevelHierarchy"/>
    <dgm:cxn modelId="{323C53BE-D5C7-4A7F-BF89-EC777452E468}" type="presParOf" srcId="{01ACF68C-95DF-4750-B833-E67F21425A09}" destId="{3B9EB573-333D-41B0-8E44-54DDB0CE9D40}" srcOrd="5" destOrd="0" presId="urn:microsoft.com/office/officeart/2008/layout/HorizontalMultiLevelHierarchy"/>
    <dgm:cxn modelId="{EAD7A04B-D101-4627-A45D-585765FDC817}" type="presParOf" srcId="{3B9EB573-333D-41B0-8E44-54DDB0CE9D40}" destId="{60C2DCFD-24EC-491E-AAEF-5463348AC05A}" srcOrd="0" destOrd="0" presId="urn:microsoft.com/office/officeart/2008/layout/HorizontalMultiLevelHierarchy"/>
    <dgm:cxn modelId="{F1C0F475-AB12-438B-8731-61FC2C88D7E7}" type="presParOf" srcId="{3B9EB573-333D-41B0-8E44-54DDB0CE9D40}" destId="{0FCF65C4-38E2-4FFC-A56E-B606B3D80393}" srcOrd="1" destOrd="0" presId="urn:microsoft.com/office/officeart/2008/layout/HorizontalMultiLevelHierarchy"/>
    <dgm:cxn modelId="{2829824C-5626-4B48-97A9-450DB079C2B7}" type="presParOf" srcId="{0FCF65C4-38E2-4FFC-A56E-B606B3D80393}" destId="{005BA3AE-D843-4828-9F2F-BE16E91BA062}" srcOrd="0" destOrd="0" presId="urn:microsoft.com/office/officeart/2008/layout/HorizontalMultiLevelHierarchy"/>
    <dgm:cxn modelId="{E5891822-C943-446F-8D19-40C851992475}" type="presParOf" srcId="{005BA3AE-D843-4828-9F2F-BE16E91BA062}" destId="{FF1EF269-EF38-447D-8FDC-38398E7DBCAF}" srcOrd="0" destOrd="0" presId="urn:microsoft.com/office/officeart/2008/layout/HorizontalMultiLevelHierarchy"/>
    <dgm:cxn modelId="{10D03122-5B37-4734-80AE-5C48C67E46F7}" type="presParOf" srcId="{0FCF65C4-38E2-4FFC-A56E-B606B3D80393}" destId="{734F1C26-3B5D-41BF-9A80-9E241907A0D5}" srcOrd="1" destOrd="0" presId="urn:microsoft.com/office/officeart/2008/layout/HorizontalMultiLevelHierarchy"/>
    <dgm:cxn modelId="{72F2DFD3-C7F8-4B88-9FDD-156D0B1489A1}" type="presParOf" srcId="{734F1C26-3B5D-41BF-9A80-9E241907A0D5}" destId="{B1A79778-12E5-4BC7-8D17-3CE2D8FA8459}" srcOrd="0" destOrd="0" presId="urn:microsoft.com/office/officeart/2008/layout/HorizontalMultiLevelHierarchy"/>
    <dgm:cxn modelId="{A26EC7B5-80C9-4A9A-ABB5-9E6401CACF45}" type="presParOf" srcId="{734F1C26-3B5D-41BF-9A80-9E241907A0D5}" destId="{1CA851B3-3757-4340-8697-A7D553E4A524}" srcOrd="1" destOrd="0" presId="urn:microsoft.com/office/officeart/2008/layout/HorizontalMultiLevelHierarchy"/>
    <dgm:cxn modelId="{7D2DE6C6-023A-40A5-9D2C-4D9010D86597}" type="presParOf" srcId="{1CA851B3-3757-4340-8697-A7D553E4A524}" destId="{2E1B8DFF-D7F5-45D1-8661-EF8EDB5D365A}" srcOrd="0" destOrd="0" presId="urn:microsoft.com/office/officeart/2008/layout/HorizontalMultiLevelHierarchy"/>
    <dgm:cxn modelId="{AF65827F-C09C-4897-BB31-918B4C69D09A}" type="presParOf" srcId="{2E1B8DFF-D7F5-45D1-8661-EF8EDB5D365A}" destId="{40E0DABC-787A-4D94-B610-AEDAF05CF056}" srcOrd="0" destOrd="0" presId="urn:microsoft.com/office/officeart/2008/layout/HorizontalMultiLevelHierarchy"/>
    <dgm:cxn modelId="{1996ED53-35ED-49DB-A329-EB32711440E0}" type="presParOf" srcId="{1CA851B3-3757-4340-8697-A7D553E4A524}" destId="{37DA3D55-0DEE-4D2B-B0B2-B682CCC49081}" srcOrd="1" destOrd="0" presId="urn:microsoft.com/office/officeart/2008/layout/HorizontalMultiLevelHierarchy"/>
    <dgm:cxn modelId="{C5576DB4-991E-4BCF-BB50-DBA2F3043877}" type="presParOf" srcId="{37DA3D55-0DEE-4D2B-B0B2-B682CCC49081}" destId="{7E0CC78F-DDE6-450F-8505-ADCBB203A3B4}" srcOrd="0" destOrd="0" presId="urn:microsoft.com/office/officeart/2008/layout/HorizontalMultiLevelHierarchy"/>
    <dgm:cxn modelId="{71346D70-057B-4471-AE9B-BD5B894A01F2}" type="presParOf" srcId="{37DA3D55-0DEE-4D2B-B0B2-B682CCC49081}" destId="{80265F7E-32B7-45E0-AF8D-CA53AE1E2369}" srcOrd="1" destOrd="0" presId="urn:microsoft.com/office/officeart/2008/layout/HorizontalMultiLevelHierarchy"/>
    <dgm:cxn modelId="{F0C3D20F-289B-4733-8AE3-1502ABE28946}" type="presParOf" srcId="{80265F7E-32B7-45E0-AF8D-CA53AE1E2369}" destId="{A5F2037B-DC57-4FCC-ADE1-9C17CB1CCFF8}" srcOrd="0" destOrd="0" presId="urn:microsoft.com/office/officeart/2008/layout/HorizontalMultiLevelHierarchy"/>
    <dgm:cxn modelId="{9F7C2860-2A39-4A5F-BAD1-D03F0828DCCD}" type="presParOf" srcId="{A5F2037B-DC57-4FCC-ADE1-9C17CB1CCFF8}" destId="{0A447AA6-BB78-4BF9-9561-A912DEE937D1}" srcOrd="0" destOrd="0" presId="urn:microsoft.com/office/officeart/2008/layout/HorizontalMultiLevelHierarchy"/>
    <dgm:cxn modelId="{EF8D4EAB-9E51-42FB-BE8E-7C12FD2C9F08}" type="presParOf" srcId="{80265F7E-32B7-45E0-AF8D-CA53AE1E2369}" destId="{BA5F3E70-94B3-499D-9FD4-B7F32CBF1C77}" srcOrd="1" destOrd="0" presId="urn:microsoft.com/office/officeart/2008/layout/HorizontalMultiLevelHierarchy"/>
    <dgm:cxn modelId="{9E1FF91A-09A3-4F7A-9FF1-CA341121BE7B}" type="presParOf" srcId="{BA5F3E70-94B3-499D-9FD4-B7F32CBF1C77}" destId="{87CC0204-5C69-4361-A48D-8B50238C1DB7}" srcOrd="0" destOrd="0" presId="urn:microsoft.com/office/officeart/2008/layout/HorizontalMultiLevelHierarchy"/>
    <dgm:cxn modelId="{663A91DE-5567-464F-BB92-DD719A2FA033}" type="presParOf" srcId="{BA5F3E70-94B3-499D-9FD4-B7F32CBF1C77}" destId="{9AABDDEE-80F5-4E0D-B44B-EEA35A821A19}" srcOrd="1" destOrd="0" presId="urn:microsoft.com/office/officeart/2008/layout/HorizontalMultiLevelHierarchy"/>
    <dgm:cxn modelId="{88DC7C06-D0FB-40CB-ACEC-130224E18AC2}" type="presParOf" srcId="{01ACF68C-95DF-4750-B833-E67F21425A09}" destId="{D6F09557-59EF-4905-A1C3-6B03C0CBE266}" srcOrd="6" destOrd="0" presId="urn:microsoft.com/office/officeart/2008/layout/HorizontalMultiLevelHierarchy"/>
    <dgm:cxn modelId="{1F1DDE65-40C2-4842-A599-3177A0E5BA6C}" type="presParOf" srcId="{D6F09557-59EF-4905-A1C3-6B03C0CBE266}" destId="{104EAC69-B441-429A-83FF-D07C03446E33}" srcOrd="0" destOrd="0" presId="urn:microsoft.com/office/officeart/2008/layout/HorizontalMultiLevelHierarchy"/>
    <dgm:cxn modelId="{2F126F91-775D-46A0-8D40-0B43558F45A7}" type="presParOf" srcId="{01ACF68C-95DF-4750-B833-E67F21425A09}" destId="{0BBABE35-4673-438C-B6F4-0E687B263158}" srcOrd="7" destOrd="0" presId="urn:microsoft.com/office/officeart/2008/layout/HorizontalMultiLevelHierarchy"/>
    <dgm:cxn modelId="{9158AC4E-00C2-49F4-97E8-978C28F11768}" type="presParOf" srcId="{0BBABE35-4673-438C-B6F4-0E687B263158}" destId="{C87ABB03-3EC1-414E-B1A7-A8B67AB7A21E}" srcOrd="0" destOrd="0" presId="urn:microsoft.com/office/officeart/2008/layout/HorizontalMultiLevelHierarchy"/>
    <dgm:cxn modelId="{FDC86D59-DA01-4119-97A3-BF65A4C46F21}" type="presParOf" srcId="{0BBABE35-4673-438C-B6F4-0E687B263158}" destId="{748D1752-6DC9-4736-9BA9-58CA23AFDADD}" srcOrd="1" destOrd="0" presId="urn:microsoft.com/office/officeart/2008/layout/HorizontalMultiLevelHierarchy"/>
    <dgm:cxn modelId="{70918E5D-3C34-4103-87F8-0A133A3A93CB}" type="presParOf" srcId="{748D1752-6DC9-4736-9BA9-58CA23AFDADD}" destId="{FCD4019F-F80D-4794-BCF7-4FB3A553FF43}" srcOrd="0" destOrd="0" presId="urn:microsoft.com/office/officeart/2008/layout/HorizontalMultiLevelHierarchy"/>
    <dgm:cxn modelId="{731C71DB-484C-4212-956B-1DAB8A2FC88E}" type="presParOf" srcId="{FCD4019F-F80D-4794-BCF7-4FB3A553FF43}" destId="{484D808C-2A29-4426-A2E3-64E814498FEC}" srcOrd="0" destOrd="0" presId="urn:microsoft.com/office/officeart/2008/layout/HorizontalMultiLevelHierarchy"/>
    <dgm:cxn modelId="{5C06FEE7-6B66-46C9-94AA-71A4069B6B60}" type="presParOf" srcId="{748D1752-6DC9-4736-9BA9-58CA23AFDADD}" destId="{87F54515-9C8A-4528-A781-7F5E61CF1FCE}" srcOrd="1" destOrd="0" presId="urn:microsoft.com/office/officeart/2008/layout/HorizontalMultiLevelHierarchy"/>
    <dgm:cxn modelId="{EDA2AA6A-AE0D-4092-9244-895B740D78D2}" type="presParOf" srcId="{87F54515-9C8A-4528-A781-7F5E61CF1FCE}" destId="{6B1D5C67-2E5A-4552-A4C7-B435FA2AD845}" srcOrd="0" destOrd="0" presId="urn:microsoft.com/office/officeart/2008/layout/HorizontalMultiLevelHierarchy"/>
    <dgm:cxn modelId="{55E2FC70-B700-4900-91C8-77B2CF2DA4EA}" type="presParOf" srcId="{87F54515-9C8A-4528-A781-7F5E61CF1FCE}" destId="{73BD2FFD-497D-49B7-8320-4843F131422C}" srcOrd="1" destOrd="0" presId="urn:microsoft.com/office/officeart/2008/layout/HorizontalMultiLevelHierarchy"/>
    <dgm:cxn modelId="{466BBE8B-F903-4ED7-BFD3-C4E935D6C39C}" type="presParOf" srcId="{73BD2FFD-497D-49B7-8320-4843F131422C}" destId="{F892A595-CEE0-4769-8A02-464CC3C07889}" srcOrd="0" destOrd="0" presId="urn:microsoft.com/office/officeart/2008/layout/HorizontalMultiLevelHierarchy"/>
    <dgm:cxn modelId="{0C999666-BE9B-4B3C-B100-B01291DB5B50}" type="presParOf" srcId="{F892A595-CEE0-4769-8A02-464CC3C07889}" destId="{BE936919-0B7D-498D-B6E3-7F0EECFB9CD7}" srcOrd="0" destOrd="0" presId="urn:microsoft.com/office/officeart/2008/layout/HorizontalMultiLevelHierarchy"/>
    <dgm:cxn modelId="{D2ECF5AC-8752-4C30-B2BD-61AB827A6F9D}" type="presParOf" srcId="{73BD2FFD-497D-49B7-8320-4843F131422C}" destId="{B3585303-1464-4293-819B-E07CD3A9296D}" srcOrd="1" destOrd="0" presId="urn:microsoft.com/office/officeart/2008/layout/HorizontalMultiLevelHierarchy"/>
    <dgm:cxn modelId="{16D25C01-666C-49A4-8112-FE02BF55BFE5}" type="presParOf" srcId="{B3585303-1464-4293-819B-E07CD3A9296D}" destId="{37CA0BE7-5D62-4F14-8B47-A498748D46D4}" srcOrd="0" destOrd="0" presId="urn:microsoft.com/office/officeart/2008/layout/HorizontalMultiLevelHierarchy"/>
    <dgm:cxn modelId="{5C92030E-0B78-4071-B36E-DB270C7D4FCE}" type="presParOf" srcId="{B3585303-1464-4293-819B-E07CD3A9296D}" destId="{1123573A-9071-4905-B6BF-74E48154CDFF}" srcOrd="1" destOrd="0" presId="urn:microsoft.com/office/officeart/2008/layout/HorizontalMultiLevelHierarchy"/>
    <dgm:cxn modelId="{206D4358-394C-4775-88D2-B510EE6C6E46}" type="presParOf" srcId="{1123573A-9071-4905-B6BF-74E48154CDFF}" destId="{A21F5373-C0E0-406D-A589-8C7D1E0A3DF8}" srcOrd="0" destOrd="0" presId="urn:microsoft.com/office/officeart/2008/layout/HorizontalMultiLevelHierarchy"/>
    <dgm:cxn modelId="{38450F9C-A325-4DC4-9A20-D1F4B74243F0}" type="presParOf" srcId="{A21F5373-C0E0-406D-A589-8C7D1E0A3DF8}" destId="{F35EDCB4-F3CE-4898-9229-AB1544AB89EA}" srcOrd="0" destOrd="0" presId="urn:microsoft.com/office/officeart/2008/layout/HorizontalMultiLevelHierarchy"/>
    <dgm:cxn modelId="{32EFD705-82B3-416B-904A-13F56A94E39D}" type="presParOf" srcId="{1123573A-9071-4905-B6BF-74E48154CDFF}" destId="{9F9171C5-8921-4F8B-A37D-47FE114AFAB5}" srcOrd="1" destOrd="0" presId="urn:microsoft.com/office/officeart/2008/layout/HorizontalMultiLevelHierarchy"/>
    <dgm:cxn modelId="{16DC5F30-A908-401C-AA52-3503506C9A79}" type="presParOf" srcId="{9F9171C5-8921-4F8B-A37D-47FE114AFAB5}" destId="{3F551D61-A0DD-47DD-91FB-211653774F68}" srcOrd="0" destOrd="0" presId="urn:microsoft.com/office/officeart/2008/layout/HorizontalMultiLevelHierarchy"/>
    <dgm:cxn modelId="{E3BD0DA6-68F3-408A-94B5-21A1F67EC4AE}" type="presParOf" srcId="{9F9171C5-8921-4F8B-A37D-47FE114AFAB5}" destId="{4A42235D-DF7D-4B59-9005-9838F5D86E2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0668C-1C01-4B7E-9D09-BA28F88C5339}" type="doc">
      <dgm:prSet loTypeId="urn:microsoft.com/office/officeart/2005/8/layout/arrow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0A27D17-1C28-4BB5-8905-FF14EEC4A4B8}">
      <dgm:prSet phldrT="[Текст]" custT="1"/>
      <dgm:spPr/>
      <dgm:t>
        <a:bodyPr/>
        <a:lstStyle/>
        <a:p>
          <a:pPr algn="ctr"/>
          <a:r>
            <a:rPr lang="uk-UA" sz="1400" b="0" dirty="0">
              <a:solidFill>
                <a:srgbClr val="002060"/>
              </a:solidFill>
              <a:latin typeface="Bookman Old Style" panose="02050604050505020204" pitchFamily="18" charset="0"/>
            </a:rPr>
            <a:t>Діагностичне анкетування педагогічних працівників природничої освітньої галузі з метою проектування індивідуальної траєкторії професійного розвитку за допомогою QR-коду.</a:t>
          </a:r>
        </a:p>
        <a:p>
          <a:pPr algn="ctr"/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14.30 -14.50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7982CF9-F42D-44F9-AE5F-3CFDBB766988}" type="parTrans" cxnId="{203D8AA3-1819-4E29-ABBA-C216728BC0D7}">
      <dgm:prSet/>
      <dgm:spPr/>
      <dgm:t>
        <a:bodyPr/>
        <a:lstStyle/>
        <a:p>
          <a:pPr algn="ctr"/>
          <a:endParaRPr lang="ru-RU" sz="18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27ABD3B-1B8A-4B59-BECB-313C864AF463}" type="sibTrans" cxnId="{203D8AA3-1819-4E29-ABBA-C216728BC0D7}">
      <dgm:prSet/>
      <dgm:spPr/>
      <dgm:t>
        <a:bodyPr/>
        <a:lstStyle/>
        <a:p>
          <a:pPr algn="ctr"/>
          <a:endParaRPr lang="ru-RU" sz="18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4BA8A4-6445-4DCC-A5C3-1C17CB1ADB0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dirty="0">
              <a:solidFill>
                <a:srgbClr val="002060"/>
              </a:solidFill>
              <a:latin typeface="Bookman Old Style" panose="02050604050505020204" pitchFamily="18" charset="0"/>
            </a:rPr>
            <a:t>Віртуальна екскурсія по сайту КУ «Центр професійного розвитку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dirty="0">
              <a:solidFill>
                <a:srgbClr val="002060"/>
              </a:solidFill>
              <a:latin typeface="Bookman Old Style" panose="02050604050505020204" pitchFamily="18" charset="0"/>
            </a:rPr>
            <a:t>«Освітня траєкторія» Дніпровської міської ради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14.50-15.00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7DE387D-8E92-4A61-8B0A-85A325053A6E}" type="parTrans" cxnId="{8165A027-5B23-4904-BA71-777704A7B7A0}">
      <dgm:prSet/>
      <dgm:spPr/>
      <dgm:t>
        <a:bodyPr/>
        <a:lstStyle/>
        <a:p>
          <a:pPr algn="ctr"/>
          <a:endParaRPr lang="ru-RU" sz="18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1D3E1D4-2614-4131-8D66-29B4A9C23104}" type="sibTrans" cxnId="{8165A027-5B23-4904-BA71-777704A7B7A0}">
      <dgm:prSet/>
      <dgm:spPr/>
      <dgm:t>
        <a:bodyPr/>
        <a:lstStyle/>
        <a:p>
          <a:pPr algn="ctr"/>
          <a:endParaRPr lang="ru-RU" sz="18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5F6FEFA-0895-48AA-898E-BBEC38502797}" type="pres">
      <dgm:prSet presAssocID="{4040668C-1C01-4B7E-9D09-BA28F88C5339}" presName="compositeShape" presStyleCnt="0">
        <dgm:presLayoutVars>
          <dgm:chMax val="2"/>
          <dgm:dir/>
          <dgm:resizeHandles val="exact"/>
        </dgm:presLayoutVars>
      </dgm:prSet>
      <dgm:spPr/>
    </dgm:pt>
    <dgm:pt modelId="{4A349DE1-1B36-4B6C-85AC-19312A8B90B9}" type="pres">
      <dgm:prSet presAssocID="{10A27D17-1C28-4BB5-8905-FF14EEC4A4B8}" presName="upArrow" presStyleLbl="node1" presStyleIdx="0" presStyleCnt="2"/>
      <dgm:spPr/>
    </dgm:pt>
    <dgm:pt modelId="{CAAC0C42-AC8E-44D7-8FD6-99EE1D0FC57E}" type="pres">
      <dgm:prSet presAssocID="{10A27D17-1C28-4BB5-8905-FF14EEC4A4B8}" presName="upArrowText" presStyleLbl="revTx" presStyleIdx="0" presStyleCnt="2" custScaleX="128024">
        <dgm:presLayoutVars>
          <dgm:chMax val="0"/>
          <dgm:bulletEnabled val="1"/>
        </dgm:presLayoutVars>
      </dgm:prSet>
      <dgm:spPr/>
    </dgm:pt>
    <dgm:pt modelId="{3A95DAF8-B4AE-4A8D-9936-79040D495FB4}" type="pres">
      <dgm:prSet presAssocID="{C94BA8A4-6445-4DCC-A5C3-1C17CB1ADB08}" presName="downArrow" presStyleLbl="node1" presStyleIdx="1" presStyleCnt="2"/>
      <dgm:spPr/>
    </dgm:pt>
    <dgm:pt modelId="{7202CB54-D768-489A-997C-BEDAD69C072E}" type="pres">
      <dgm:prSet presAssocID="{C94BA8A4-6445-4DCC-A5C3-1C17CB1ADB08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E3BEF14-C996-4071-84A5-F134DFDC43F2}" type="presOf" srcId="{4040668C-1C01-4B7E-9D09-BA28F88C5339}" destId="{05F6FEFA-0895-48AA-898E-BBEC38502797}" srcOrd="0" destOrd="0" presId="urn:microsoft.com/office/officeart/2005/8/layout/arrow4"/>
    <dgm:cxn modelId="{8165A027-5B23-4904-BA71-777704A7B7A0}" srcId="{4040668C-1C01-4B7E-9D09-BA28F88C5339}" destId="{C94BA8A4-6445-4DCC-A5C3-1C17CB1ADB08}" srcOrd="1" destOrd="0" parTransId="{67DE387D-8E92-4A61-8B0A-85A325053A6E}" sibTransId="{91D3E1D4-2614-4131-8D66-29B4A9C23104}"/>
    <dgm:cxn modelId="{FA97353D-7086-4266-8073-8687EC5519B9}" type="presOf" srcId="{10A27D17-1C28-4BB5-8905-FF14EEC4A4B8}" destId="{CAAC0C42-AC8E-44D7-8FD6-99EE1D0FC57E}" srcOrd="0" destOrd="0" presId="urn:microsoft.com/office/officeart/2005/8/layout/arrow4"/>
    <dgm:cxn modelId="{58F2AA6C-FA6D-458D-9BDA-5E5CF9B8F99A}" type="presOf" srcId="{C94BA8A4-6445-4DCC-A5C3-1C17CB1ADB08}" destId="{7202CB54-D768-489A-997C-BEDAD69C072E}" srcOrd="0" destOrd="0" presId="urn:microsoft.com/office/officeart/2005/8/layout/arrow4"/>
    <dgm:cxn modelId="{203D8AA3-1819-4E29-ABBA-C216728BC0D7}" srcId="{4040668C-1C01-4B7E-9D09-BA28F88C5339}" destId="{10A27D17-1C28-4BB5-8905-FF14EEC4A4B8}" srcOrd="0" destOrd="0" parTransId="{37982CF9-F42D-44F9-AE5F-3CFDBB766988}" sibTransId="{927ABD3B-1B8A-4B59-BECB-313C864AF463}"/>
    <dgm:cxn modelId="{D50B7540-05E0-4AAC-9CC9-5BC95EA2C946}" type="presParOf" srcId="{05F6FEFA-0895-48AA-898E-BBEC38502797}" destId="{4A349DE1-1B36-4B6C-85AC-19312A8B90B9}" srcOrd="0" destOrd="0" presId="urn:microsoft.com/office/officeart/2005/8/layout/arrow4"/>
    <dgm:cxn modelId="{1882E0FE-C294-4507-BB87-4DBA737D6529}" type="presParOf" srcId="{05F6FEFA-0895-48AA-898E-BBEC38502797}" destId="{CAAC0C42-AC8E-44D7-8FD6-99EE1D0FC57E}" srcOrd="1" destOrd="0" presId="urn:microsoft.com/office/officeart/2005/8/layout/arrow4"/>
    <dgm:cxn modelId="{50B7FBEE-DBB2-4F6C-AACC-886C634917A4}" type="presParOf" srcId="{05F6FEFA-0895-48AA-898E-BBEC38502797}" destId="{3A95DAF8-B4AE-4A8D-9936-79040D495FB4}" srcOrd="2" destOrd="0" presId="urn:microsoft.com/office/officeart/2005/8/layout/arrow4"/>
    <dgm:cxn modelId="{AF0625AA-BB0D-4865-9B06-535994C69179}" type="presParOf" srcId="{05F6FEFA-0895-48AA-898E-BBEC38502797}" destId="{7202CB54-D768-489A-997C-BEDAD69C072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ED1656-A1A0-4171-B647-228CF80C2003}" type="doc">
      <dgm:prSet loTypeId="urn:microsoft.com/office/officeart/2005/8/layout/hList7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9FD12CA-AD54-4D62-97F1-10E1A16C2827}">
      <dgm:prSet phldrT="[Текст]" custT="1"/>
      <dgm:spPr/>
      <dgm:t>
        <a:bodyPr/>
        <a:lstStyle/>
        <a:p>
          <a:r>
            <a:rPr lang="uk-UA" sz="1400" b="0" dirty="0">
              <a:solidFill>
                <a:srgbClr val="002060"/>
              </a:solidFill>
              <a:latin typeface="Bookman Old Style" panose="02050604050505020204" pitchFamily="18" charset="0"/>
            </a:rPr>
            <a:t>демонстрації дослідів </a:t>
          </a:r>
          <a:endParaRPr lang="ru-RU" sz="14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245EC46-8066-4220-A00E-9E442AA155F4}" type="parTrans" cxnId="{460606FC-C371-4F3F-A5EE-ED2068A54D24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4F5D72E-E129-46D0-A4AE-907887EAB719}" type="sibTrans" cxnId="{460606FC-C371-4F3F-A5EE-ED2068A54D24}">
      <dgm:prSet custT="1"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6CDFA92-E512-4F1E-AF65-04D3543EAA92}">
      <dgm:prSet phldrT="[Текст]" custT="1"/>
      <dgm:spPr/>
      <dgm:t>
        <a:bodyPr/>
        <a:lstStyle/>
        <a:p>
          <a:r>
            <a:rPr lang="uk-UA" sz="1400" b="0" dirty="0">
              <a:solidFill>
                <a:srgbClr val="002060"/>
              </a:solidFill>
              <a:latin typeface="Bookman Old Style" panose="02050604050505020204" pitchFamily="18" charset="0"/>
            </a:rPr>
            <a:t>розв’язування задач</a:t>
          </a:r>
          <a:endParaRPr lang="ru-RU" sz="14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EC5008D-E162-4FE2-A8C3-14CC55C437C3}" type="parTrans" cxnId="{02C357B4-B137-44AA-8E74-D136BFBCFDF5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3475399-37DC-47E7-87A4-7AF6C1DC2367}" type="sibTrans" cxnId="{02C357B4-B137-44AA-8E74-D136BFBCFDF5}">
      <dgm:prSet custT="1"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61705AF-D288-43A3-8A83-8B1E161AA6EE}">
      <dgm:prSet phldrT="[Текст]" custT="1"/>
      <dgm:spPr/>
      <dgm:t>
        <a:bodyPr/>
        <a:lstStyle/>
        <a:p>
          <a:r>
            <a:rPr lang="uk-UA" sz="1400" b="0" dirty="0">
              <a:solidFill>
                <a:srgbClr val="002060"/>
              </a:solidFill>
              <a:latin typeface="Bookman Old Style" panose="02050604050505020204" pitchFamily="18" charset="0"/>
            </a:rPr>
            <a:t>екскурсії</a:t>
          </a:r>
          <a:endParaRPr lang="ru-RU" sz="14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8EC4944-9084-49EF-8EA4-BA8389A51EDE}" type="parTrans" cxnId="{47FB6CAF-38CD-45A2-9F8D-86450653AD88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15D50B1-648F-47CA-B8DC-E819C2DBFF84}" type="sibTrans" cxnId="{47FB6CAF-38CD-45A2-9F8D-86450653AD88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5AA976A-D2EF-4621-99CF-D5E5DA777867}" type="pres">
      <dgm:prSet presAssocID="{36ED1656-A1A0-4171-B647-228CF80C2003}" presName="Name0" presStyleCnt="0">
        <dgm:presLayoutVars>
          <dgm:dir/>
          <dgm:resizeHandles val="exact"/>
        </dgm:presLayoutVars>
      </dgm:prSet>
      <dgm:spPr/>
    </dgm:pt>
    <dgm:pt modelId="{8FB0D281-6CA5-46F6-99F3-22A8F20F537A}" type="pres">
      <dgm:prSet presAssocID="{36ED1656-A1A0-4171-B647-228CF80C2003}" presName="fgShape" presStyleLbl="fgShp" presStyleIdx="0" presStyleCnt="1"/>
      <dgm:spPr/>
    </dgm:pt>
    <dgm:pt modelId="{02147F37-0FFE-4F4F-B0F0-5EA61AEB75AA}" type="pres">
      <dgm:prSet presAssocID="{36ED1656-A1A0-4171-B647-228CF80C2003}" presName="linComp" presStyleCnt="0"/>
      <dgm:spPr/>
    </dgm:pt>
    <dgm:pt modelId="{F04BA37A-6E2F-4B95-835D-D0CC4513D1CD}" type="pres">
      <dgm:prSet presAssocID="{C9FD12CA-AD54-4D62-97F1-10E1A16C2827}" presName="compNode" presStyleCnt="0"/>
      <dgm:spPr/>
    </dgm:pt>
    <dgm:pt modelId="{3369D81B-CCF9-4AEC-A6A2-A93478AB8661}" type="pres">
      <dgm:prSet presAssocID="{C9FD12CA-AD54-4D62-97F1-10E1A16C2827}" presName="bkgdShape" presStyleLbl="node1" presStyleIdx="0" presStyleCnt="3"/>
      <dgm:spPr/>
    </dgm:pt>
    <dgm:pt modelId="{DD47F579-041D-430B-9B65-3CEFE6A5B040}" type="pres">
      <dgm:prSet presAssocID="{C9FD12CA-AD54-4D62-97F1-10E1A16C2827}" presName="nodeTx" presStyleLbl="node1" presStyleIdx="0" presStyleCnt="3">
        <dgm:presLayoutVars>
          <dgm:bulletEnabled val="1"/>
        </dgm:presLayoutVars>
      </dgm:prSet>
      <dgm:spPr/>
    </dgm:pt>
    <dgm:pt modelId="{E82110C8-C5D2-4A31-AB80-72774A4C22C8}" type="pres">
      <dgm:prSet presAssocID="{C9FD12CA-AD54-4D62-97F1-10E1A16C2827}" presName="invisiNode" presStyleLbl="node1" presStyleIdx="0" presStyleCnt="3"/>
      <dgm:spPr/>
    </dgm:pt>
    <dgm:pt modelId="{13549264-DDB2-44F2-AD93-BDBB79A505C4}" type="pres">
      <dgm:prSet presAssocID="{C9FD12CA-AD54-4D62-97F1-10E1A16C282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62ADDEA-F491-4981-B049-4D87F870BFB5}" type="pres">
      <dgm:prSet presAssocID="{94F5D72E-E129-46D0-A4AE-907887EAB719}" presName="sibTrans" presStyleLbl="sibTrans2D1" presStyleIdx="0" presStyleCnt="0"/>
      <dgm:spPr/>
    </dgm:pt>
    <dgm:pt modelId="{84131CE4-0327-49FC-A363-60EEE1E462C0}" type="pres">
      <dgm:prSet presAssocID="{66CDFA92-E512-4F1E-AF65-04D3543EAA92}" presName="compNode" presStyleCnt="0"/>
      <dgm:spPr/>
    </dgm:pt>
    <dgm:pt modelId="{AA93EBB7-DE44-431A-A68C-CBE39A2E6534}" type="pres">
      <dgm:prSet presAssocID="{66CDFA92-E512-4F1E-AF65-04D3543EAA92}" presName="bkgdShape" presStyleLbl="node1" presStyleIdx="1" presStyleCnt="3"/>
      <dgm:spPr/>
    </dgm:pt>
    <dgm:pt modelId="{DE8B0012-07B8-4EED-B2F4-B797E34B3D47}" type="pres">
      <dgm:prSet presAssocID="{66CDFA92-E512-4F1E-AF65-04D3543EAA92}" presName="nodeTx" presStyleLbl="node1" presStyleIdx="1" presStyleCnt="3">
        <dgm:presLayoutVars>
          <dgm:bulletEnabled val="1"/>
        </dgm:presLayoutVars>
      </dgm:prSet>
      <dgm:spPr/>
    </dgm:pt>
    <dgm:pt modelId="{5B528345-654A-4926-8B09-749E662FBA63}" type="pres">
      <dgm:prSet presAssocID="{66CDFA92-E512-4F1E-AF65-04D3543EAA92}" presName="invisiNode" presStyleLbl="node1" presStyleIdx="1" presStyleCnt="3"/>
      <dgm:spPr/>
    </dgm:pt>
    <dgm:pt modelId="{E026BA0E-B6A8-4D3F-B8B7-5416AA663316}" type="pres">
      <dgm:prSet presAssocID="{66CDFA92-E512-4F1E-AF65-04D3543EAA92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C7BF7E9-D2C3-4265-BA8B-8A7984FE44EF}" type="pres">
      <dgm:prSet presAssocID="{13475399-37DC-47E7-87A4-7AF6C1DC2367}" presName="sibTrans" presStyleLbl="sibTrans2D1" presStyleIdx="0" presStyleCnt="0"/>
      <dgm:spPr/>
    </dgm:pt>
    <dgm:pt modelId="{76F7F6E6-BBA7-492C-84C3-3BD988B22029}" type="pres">
      <dgm:prSet presAssocID="{E61705AF-D288-43A3-8A83-8B1E161AA6EE}" presName="compNode" presStyleCnt="0"/>
      <dgm:spPr/>
    </dgm:pt>
    <dgm:pt modelId="{C7C4405F-137B-4174-A002-6EE352B32A92}" type="pres">
      <dgm:prSet presAssocID="{E61705AF-D288-43A3-8A83-8B1E161AA6EE}" presName="bkgdShape" presStyleLbl="node1" presStyleIdx="2" presStyleCnt="3"/>
      <dgm:spPr/>
    </dgm:pt>
    <dgm:pt modelId="{DB333881-486D-4A05-B368-2C415048EDFE}" type="pres">
      <dgm:prSet presAssocID="{E61705AF-D288-43A3-8A83-8B1E161AA6EE}" presName="nodeTx" presStyleLbl="node1" presStyleIdx="2" presStyleCnt="3">
        <dgm:presLayoutVars>
          <dgm:bulletEnabled val="1"/>
        </dgm:presLayoutVars>
      </dgm:prSet>
      <dgm:spPr/>
    </dgm:pt>
    <dgm:pt modelId="{385977E3-6BB8-4242-8CED-8F76D62EF3B3}" type="pres">
      <dgm:prSet presAssocID="{E61705AF-D288-43A3-8A83-8B1E161AA6EE}" presName="invisiNode" presStyleLbl="node1" presStyleIdx="2" presStyleCnt="3"/>
      <dgm:spPr/>
    </dgm:pt>
    <dgm:pt modelId="{8D77DF0E-48B1-4CD6-933C-855FBAEB6320}" type="pres">
      <dgm:prSet presAssocID="{E61705AF-D288-43A3-8A83-8B1E161AA6E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4BAEC18-83CF-4A82-B8A6-6FDAB01BC074}" type="presOf" srcId="{36ED1656-A1A0-4171-B647-228CF80C2003}" destId="{F5AA976A-D2EF-4621-99CF-D5E5DA777867}" srcOrd="0" destOrd="0" presId="urn:microsoft.com/office/officeart/2005/8/layout/hList7"/>
    <dgm:cxn modelId="{3CA1DA29-9D3C-4A88-A479-ABD3672F156E}" type="presOf" srcId="{C9FD12CA-AD54-4D62-97F1-10E1A16C2827}" destId="{3369D81B-CCF9-4AEC-A6A2-A93478AB8661}" srcOrd="0" destOrd="0" presId="urn:microsoft.com/office/officeart/2005/8/layout/hList7"/>
    <dgm:cxn modelId="{2BE2875B-30A2-44C5-8215-23F507E84E3E}" type="presOf" srcId="{66CDFA92-E512-4F1E-AF65-04D3543EAA92}" destId="{AA93EBB7-DE44-431A-A68C-CBE39A2E6534}" srcOrd="0" destOrd="0" presId="urn:microsoft.com/office/officeart/2005/8/layout/hList7"/>
    <dgm:cxn modelId="{50FBA875-0DE1-41E1-A992-D3B651ABE219}" type="presOf" srcId="{66CDFA92-E512-4F1E-AF65-04D3543EAA92}" destId="{DE8B0012-07B8-4EED-B2F4-B797E34B3D47}" srcOrd="1" destOrd="0" presId="urn:microsoft.com/office/officeart/2005/8/layout/hList7"/>
    <dgm:cxn modelId="{CBE68878-0742-45E6-AD13-B77CD0DF6147}" type="presOf" srcId="{C9FD12CA-AD54-4D62-97F1-10E1A16C2827}" destId="{DD47F579-041D-430B-9B65-3CEFE6A5B040}" srcOrd="1" destOrd="0" presId="urn:microsoft.com/office/officeart/2005/8/layout/hList7"/>
    <dgm:cxn modelId="{47FB6CAF-38CD-45A2-9F8D-86450653AD88}" srcId="{36ED1656-A1A0-4171-B647-228CF80C2003}" destId="{E61705AF-D288-43A3-8A83-8B1E161AA6EE}" srcOrd="2" destOrd="0" parTransId="{58EC4944-9084-49EF-8EA4-BA8389A51EDE}" sibTransId="{F15D50B1-648F-47CA-B8DC-E819C2DBFF84}"/>
    <dgm:cxn modelId="{02C357B4-B137-44AA-8E74-D136BFBCFDF5}" srcId="{36ED1656-A1A0-4171-B647-228CF80C2003}" destId="{66CDFA92-E512-4F1E-AF65-04D3543EAA92}" srcOrd="1" destOrd="0" parTransId="{EEC5008D-E162-4FE2-A8C3-14CC55C437C3}" sibTransId="{13475399-37DC-47E7-87A4-7AF6C1DC2367}"/>
    <dgm:cxn modelId="{D4F11CBF-51AF-417B-A496-EEFA9BAD4C86}" type="presOf" srcId="{13475399-37DC-47E7-87A4-7AF6C1DC2367}" destId="{BC7BF7E9-D2C3-4265-BA8B-8A7984FE44EF}" srcOrd="0" destOrd="0" presId="urn:microsoft.com/office/officeart/2005/8/layout/hList7"/>
    <dgm:cxn modelId="{976467E3-5CED-4572-9655-1880175621EB}" type="presOf" srcId="{94F5D72E-E129-46D0-A4AE-907887EAB719}" destId="{D62ADDEA-F491-4981-B049-4D87F870BFB5}" srcOrd="0" destOrd="0" presId="urn:microsoft.com/office/officeart/2005/8/layout/hList7"/>
    <dgm:cxn modelId="{EB50F8EB-E194-4886-B035-44231208C1F7}" type="presOf" srcId="{E61705AF-D288-43A3-8A83-8B1E161AA6EE}" destId="{C7C4405F-137B-4174-A002-6EE352B32A92}" srcOrd="0" destOrd="0" presId="urn:microsoft.com/office/officeart/2005/8/layout/hList7"/>
    <dgm:cxn modelId="{590FDEEC-3D4A-4503-A281-09B9517BAFBB}" type="presOf" srcId="{E61705AF-D288-43A3-8A83-8B1E161AA6EE}" destId="{DB333881-486D-4A05-B368-2C415048EDFE}" srcOrd="1" destOrd="0" presId="urn:microsoft.com/office/officeart/2005/8/layout/hList7"/>
    <dgm:cxn modelId="{460606FC-C371-4F3F-A5EE-ED2068A54D24}" srcId="{36ED1656-A1A0-4171-B647-228CF80C2003}" destId="{C9FD12CA-AD54-4D62-97F1-10E1A16C2827}" srcOrd="0" destOrd="0" parTransId="{1245EC46-8066-4220-A00E-9E442AA155F4}" sibTransId="{94F5D72E-E129-46D0-A4AE-907887EAB719}"/>
    <dgm:cxn modelId="{B4A749BC-E6C4-41A4-8C7E-77F54A5CFB98}" type="presParOf" srcId="{F5AA976A-D2EF-4621-99CF-D5E5DA777867}" destId="{8FB0D281-6CA5-46F6-99F3-22A8F20F537A}" srcOrd="0" destOrd="0" presId="urn:microsoft.com/office/officeart/2005/8/layout/hList7"/>
    <dgm:cxn modelId="{B6F1BBFB-CA38-4CED-A893-A1A41D27C7AA}" type="presParOf" srcId="{F5AA976A-D2EF-4621-99CF-D5E5DA777867}" destId="{02147F37-0FFE-4F4F-B0F0-5EA61AEB75AA}" srcOrd="1" destOrd="0" presId="urn:microsoft.com/office/officeart/2005/8/layout/hList7"/>
    <dgm:cxn modelId="{32855CFF-A701-414A-9976-85912DE5961D}" type="presParOf" srcId="{02147F37-0FFE-4F4F-B0F0-5EA61AEB75AA}" destId="{F04BA37A-6E2F-4B95-835D-D0CC4513D1CD}" srcOrd="0" destOrd="0" presId="urn:microsoft.com/office/officeart/2005/8/layout/hList7"/>
    <dgm:cxn modelId="{12E4BDC0-D144-44FB-9812-568D9F993463}" type="presParOf" srcId="{F04BA37A-6E2F-4B95-835D-D0CC4513D1CD}" destId="{3369D81B-CCF9-4AEC-A6A2-A93478AB8661}" srcOrd="0" destOrd="0" presId="urn:microsoft.com/office/officeart/2005/8/layout/hList7"/>
    <dgm:cxn modelId="{81F7B8A7-9D0A-4BA8-9186-C916C70DD209}" type="presParOf" srcId="{F04BA37A-6E2F-4B95-835D-D0CC4513D1CD}" destId="{DD47F579-041D-430B-9B65-3CEFE6A5B040}" srcOrd="1" destOrd="0" presId="urn:microsoft.com/office/officeart/2005/8/layout/hList7"/>
    <dgm:cxn modelId="{96F20598-C510-41B0-B7A3-D0B4975F7B6A}" type="presParOf" srcId="{F04BA37A-6E2F-4B95-835D-D0CC4513D1CD}" destId="{E82110C8-C5D2-4A31-AB80-72774A4C22C8}" srcOrd="2" destOrd="0" presId="urn:microsoft.com/office/officeart/2005/8/layout/hList7"/>
    <dgm:cxn modelId="{C62D74C6-2BE2-463A-BD40-ADBA61C8E5C0}" type="presParOf" srcId="{F04BA37A-6E2F-4B95-835D-D0CC4513D1CD}" destId="{13549264-DDB2-44F2-AD93-BDBB79A505C4}" srcOrd="3" destOrd="0" presId="urn:microsoft.com/office/officeart/2005/8/layout/hList7"/>
    <dgm:cxn modelId="{6C6E2E5B-0C95-4242-9148-2238B851452F}" type="presParOf" srcId="{02147F37-0FFE-4F4F-B0F0-5EA61AEB75AA}" destId="{D62ADDEA-F491-4981-B049-4D87F870BFB5}" srcOrd="1" destOrd="0" presId="urn:microsoft.com/office/officeart/2005/8/layout/hList7"/>
    <dgm:cxn modelId="{E64EC888-2416-4468-926F-B9B78C175324}" type="presParOf" srcId="{02147F37-0FFE-4F4F-B0F0-5EA61AEB75AA}" destId="{84131CE4-0327-49FC-A363-60EEE1E462C0}" srcOrd="2" destOrd="0" presId="urn:microsoft.com/office/officeart/2005/8/layout/hList7"/>
    <dgm:cxn modelId="{3BD14A0C-7437-4F40-A8AB-47C5357E081F}" type="presParOf" srcId="{84131CE4-0327-49FC-A363-60EEE1E462C0}" destId="{AA93EBB7-DE44-431A-A68C-CBE39A2E6534}" srcOrd="0" destOrd="0" presId="urn:microsoft.com/office/officeart/2005/8/layout/hList7"/>
    <dgm:cxn modelId="{997BB356-84F3-4EB5-8B8D-204AA9F43879}" type="presParOf" srcId="{84131CE4-0327-49FC-A363-60EEE1E462C0}" destId="{DE8B0012-07B8-4EED-B2F4-B797E34B3D47}" srcOrd="1" destOrd="0" presId="urn:microsoft.com/office/officeart/2005/8/layout/hList7"/>
    <dgm:cxn modelId="{7743F039-A69B-4AEC-85F4-937D6240D8BA}" type="presParOf" srcId="{84131CE4-0327-49FC-A363-60EEE1E462C0}" destId="{5B528345-654A-4926-8B09-749E662FBA63}" srcOrd="2" destOrd="0" presId="urn:microsoft.com/office/officeart/2005/8/layout/hList7"/>
    <dgm:cxn modelId="{4070FA36-FF78-4F40-BE71-BE02A03BCFBA}" type="presParOf" srcId="{84131CE4-0327-49FC-A363-60EEE1E462C0}" destId="{E026BA0E-B6A8-4D3F-B8B7-5416AA663316}" srcOrd="3" destOrd="0" presId="urn:microsoft.com/office/officeart/2005/8/layout/hList7"/>
    <dgm:cxn modelId="{3A467C62-CC21-44D0-BEE7-97F9C6455986}" type="presParOf" srcId="{02147F37-0FFE-4F4F-B0F0-5EA61AEB75AA}" destId="{BC7BF7E9-D2C3-4265-BA8B-8A7984FE44EF}" srcOrd="3" destOrd="0" presId="urn:microsoft.com/office/officeart/2005/8/layout/hList7"/>
    <dgm:cxn modelId="{0AF52416-ED12-4091-8526-0BFB69A8F2AA}" type="presParOf" srcId="{02147F37-0FFE-4F4F-B0F0-5EA61AEB75AA}" destId="{76F7F6E6-BBA7-492C-84C3-3BD988B22029}" srcOrd="4" destOrd="0" presId="urn:microsoft.com/office/officeart/2005/8/layout/hList7"/>
    <dgm:cxn modelId="{5317ECAE-8481-495C-92D3-594DDEBA4D0E}" type="presParOf" srcId="{76F7F6E6-BBA7-492C-84C3-3BD988B22029}" destId="{C7C4405F-137B-4174-A002-6EE352B32A92}" srcOrd="0" destOrd="0" presId="urn:microsoft.com/office/officeart/2005/8/layout/hList7"/>
    <dgm:cxn modelId="{A2FAEA17-7CF8-427C-BFCE-ED2959B8DD44}" type="presParOf" srcId="{76F7F6E6-BBA7-492C-84C3-3BD988B22029}" destId="{DB333881-486D-4A05-B368-2C415048EDFE}" srcOrd="1" destOrd="0" presId="urn:microsoft.com/office/officeart/2005/8/layout/hList7"/>
    <dgm:cxn modelId="{8ACC70FB-E82A-496F-9643-AD9E1A2ADAB6}" type="presParOf" srcId="{76F7F6E6-BBA7-492C-84C3-3BD988B22029}" destId="{385977E3-6BB8-4242-8CED-8F76D62EF3B3}" srcOrd="2" destOrd="0" presId="urn:microsoft.com/office/officeart/2005/8/layout/hList7"/>
    <dgm:cxn modelId="{4197AC36-5699-4BCC-881E-DDC6DC7A22FC}" type="presParOf" srcId="{76F7F6E6-BBA7-492C-84C3-3BD988B22029}" destId="{8D77DF0E-48B1-4CD6-933C-855FBAEB63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8BE099-DBBC-4B5E-A1BD-03A587C1C9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7F4771-E6D1-4306-B943-71714A6A2BE5}">
      <dgm:prSet phldrT="[Текст]"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Форми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4C50C6E-B691-4A6E-968D-7AAA738694EC}" type="parTrans" cxnId="{8CDCC1E1-52D5-46BD-9ADC-0FAA5BE5A90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9F20DE8-5D10-4923-808B-1E1C0B2BB5C9}" type="sibTrans" cxnId="{8CDCC1E1-52D5-46BD-9ADC-0FAA5BE5A90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E2679EB-9094-4EFA-868B-C5FB3999F73C}">
      <dgm:prSet phldrT="[Текст]" custT="1"/>
      <dgm:spPr/>
      <dgm:t>
        <a:bodyPr/>
        <a:lstStyle/>
        <a:p>
          <a:r>
            <a:rPr lang="uk-UA" sz="1000" b="1" i="1" dirty="0">
              <a:solidFill>
                <a:srgbClr val="002060"/>
              </a:solidFill>
            </a:rPr>
            <a:t>Лабораторні дослідження</a:t>
          </a:r>
          <a:r>
            <a:rPr lang="uk-UA" sz="1000" dirty="0">
              <a:solidFill>
                <a:srgbClr val="002060"/>
              </a:solidFill>
            </a:rPr>
            <a:t>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11B8B6-BBB7-4915-B860-3F6C25009BE7}" type="parTrans" cxnId="{FB62C38C-CBE3-4C30-AE2A-730117C90B24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3C35D41-9AA8-4069-B5EC-660C1BD0FFB6}" type="sibTrans" cxnId="{FB62C38C-CBE3-4C30-AE2A-730117C90B24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A141E23-3BDA-414F-BC75-978A7C92D086}">
      <dgm:prSet phldrT="[Текст]" custT="1"/>
      <dgm:spPr/>
      <dgm:t>
        <a:bodyPr/>
        <a:lstStyle/>
        <a:p>
          <a:r>
            <a:rPr lang="uk-UA" sz="1000" b="1" i="1" dirty="0">
              <a:solidFill>
                <a:srgbClr val="002060"/>
              </a:solidFill>
            </a:rPr>
            <a:t>Практичні та лабораторні роботи</a:t>
          </a:r>
          <a:r>
            <a:rPr lang="uk-UA" sz="1000" dirty="0">
              <a:solidFill>
                <a:srgbClr val="002060"/>
              </a:solidFill>
            </a:rPr>
            <a:t>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D565BCB-4CC4-4EE0-A11B-F96BF90A69AA}" type="parTrans" cxnId="{CCDAE8DD-61F0-47AD-9262-66F2C721582A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9DAFCDA-DF4E-4FBA-8478-926E42405E1C}" type="sibTrans" cxnId="{CCDAE8DD-61F0-47AD-9262-66F2C721582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5A11F5F-0F43-4372-BE62-227223F63137}">
      <dgm:prSet phldrT="[Текст]" custT="1"/>
      <dgm:spPr/>
      <dgm:t>
        <a:bodyPr/>
        <a:lstStyle/>
        <a:p>
          <a:r>
            <a:rPr lang="uk-UA" sz="1000" b="1" i="1" dirty="0">
              <a:solidFill>
                <a:srgbClr val="002060"/>
              </a:solidFill>
            </a:rPr>
            <a:t>Дослідницький практикум</a:t>
          </a:r>
          <a:r>
            <a:rPr lang="uk-UA" sz="1000" dirty="0">
              <a:solidFill>
                <a:srgbClr val="002060"/>
              </a:solidFill>
            </a:rPr>
            <a:t>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B06320E-A25F-4572-AB38-48FE6506F3AC}" type="parTrans" cxnId="{5E92480B-7D15-4A51-B0E6-5BE61E02A0B7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09AEC6D-2E83-447B-AC45-681D52FA7547}" type="sibTrans" cxnId="{5E92480B-7D15-4A51-B0E6-5BE61E02A0B7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E7CB430-C66D-455E-9D73-7AC6F4CD8349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на етапі вивчення нового матеріалу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4532884-7C05-405B-8C47-2B9E9601A19E}" type="parTrans" cxnId="{566EF268-CACE-43C5-BDCB-633C3B7B359F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1C1FC82-CBFA-47B9-AE41-C089F026154C}" type="sibTrans" cxnId="{566EF268-CACE-43C5-BDCB-633C3B7B359F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F7DFA19-4C36-404F-958B-18F6B816435B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фіксується в класному журналі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147A6B-63F8-472A-A63A-A52A2B1591DB}" type="parTrans" cxnId="{6AD7FDC6-4117-4A03-8311-DF76C6D6E391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0DE2B77-B72F-4A70-8C83-935BBA467E04}" type="sibTrans" cxnId="{6AD7FDC6-4117-4A03-8311-DF76C6D6E391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327BBA2-75F8-482D-B394-AFEDFCE899D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не передбачено оцінювання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E4DD5E6-98FD-4414-9564-0EEA937306FA}" type="parTrans" cxnId="{083352F1-D1DF-4C9D-B9A4-6A144523AF1B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25CBB58-C020-43E4-B4DE-9EC9905C0F80}" type="sibTrans" cxnId="{083352F1-D1DF-4C9D-B9A4-6A144523AF1B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9706472-8B08-4098-834B-BF124CAF2E4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закріплення або перевірки засвоєння навчального матеріалу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69F750-196F-4FF1-83ED-0423C9FB5F8B}" type="parTrans" cxnId="{98CC5B29-404E-4A9A-AAE6-7BB2EA89356A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CEE15B0-1973-4A5E-9F2D-7838FB5B6D33}" type="sibTrans" cxnId="{98CC5B29-404E-4A9A-AAE6-7BB2EA89356A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296B50-443A-41E4-A63E-ADF7E3EE3AA9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інструктаж із безпеки життєдіяльності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E1158B5-D995-4DED-A959-8A73C6F98335}" type="parTrans" cxnId="{EED30E25-61FA-4C91-B8A4-470D83CEB694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CFA3BC-60E4-49D2-AB76-142922FBEC93}" type="sibTrans" cxnId="{EED30E25-61FA-4C91-B8A4-470D83CEB694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F12B339-8FDE-4761-A393-F870C8D71D7C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оцінюється в усіх учнів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3F336CD-69B8-4F2C-AE59-2CF317836B1E}" type="parTrans" cxnId="{B559DB6D-364C-4A69-9C61-3BC9A8E22662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365F281-F800-44C9-9C5F-7CF8F04F730A}" type="sibTrans" cxnId="{B559DB6D-364C-4A69-9C61-3BC9A8E22662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BADA63-604A-427D-BFE6-3F2638BBF5BD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самостійна (або з допомогою дорослих) робота учнів у позаурочний час.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A6588A-EA42-485A-9C54-5F827B8B0856}" type="parTrans" cxnId="{5B7C5EDF-3E91-48EE-94BD-E850C3CC6F12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02DE458-A2FA-4292-919D-968810EDC48A}" type="sibTrans" cxnId="{5B7C5EDF-3E91-48EE-94BD-E850C3CC6F12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0CC29F8-29AB-44DE-86FA-2600167F973E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</a:rPr>
            <a:t>вироблення особистого досвіду 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DB8EB21-BEC5-449A-BB38-CED49497F8C3}" type="parTrans" cxnId="{1BCEEAF1-5833-4C7A-A91C-555F3E1808D7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CB052A-10F0-4371-B680-1BEB5169D397}" type="sibTrans" cxnId="{1BCEEAF1-5833-4C7A-A91C-555F3E1808D7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CD0D552-AB6C-4A0F-A8AC-ACF4FA482C18}">
      <dgm:prSet custT="1"/>
      <dgm:spPr/>
      <dgm:t>
        <a:bodyPr/>
        <a:lstStyle/>
        <a:p>
          <a:r>
            <a:rPr lang="uk-UA" sz="1000" dirty="0">
              <a:solidFill>
                <a:srgbClr val="002060"/>
              </a:solidFill>
              <a:latin typeface="Bookman Old Style" panose="02050604050505020204" pitchFamily="18" charset="0"/>
            </a:rPr>
            <a:t>розв'язування пізнавальних завдань</a:t>
          </a:r>
          <a:endParaRPr lang="ru-RU" sz="1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CF09E48-7341-4E68-AA9E-B82FF12607A8}" type="parTrans" cxnId="{C4642194-3162-47CD-BE63-B1B2E7AEE214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2D6C743-2570-4D06-BC55-8F05B19297B8}" type="sibTrans" cxnId="{C4642194-3162-47CD-BE63-B1B2E7AEE214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5DB6667-EEE7-4EA7-B343-F04F0992FC7F}">
      <dgm:prSet custT="1"/>
      <dgm:spPr/>
      <dgm:t>
        <a:bodyPr/>
        <a:lstStyle/>
        <a:p>
          <a:r>
            <a:rPr lang="uk-UA" sz="1100" b="1" i="1" dirty="0">
              <a:solidFill>
                <a:srgbClr val="002060"/>
              </a:solidFill>
              <a:latin typeface="Bookman Old Style" panose="02050604050505020204" pitchFamily="18" charset="0"/>
            </a:rPr>
            <a:t>міні-проєкти або проєкти</a:t>
          </a:r>
          <a:endParaRPr lang="uk-UA" sz="1100" i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CC647F4-9384-4A94-8235-876C14AD948B}" type="parTrans" cxnId="{44C4CF3C-79EB-468F-A9BD-BAC1E6EE8F45}">
      <dgm:prSet/>
      <dgm:spPr/>
      <dgm:t>
        <a:bodyPr/>
        <a:lstStyle/>
        <a:p>
          <a:endParaRPr lang="uk-UA"/>
        </a:p>
      </dgm:t>
    </dgm:pt>
    <dgm:pt modelId="{CB5BBD30-6E98-4454-978C-C9804C8F1979}" type="sibTrans" cxnId="{44C4CF3C-79EB-468F-A9BD-BAC1E6EE8F45}">
      <dgm:prSet/>
      <dgm:spPr/>
      <dgm:t>
        <a:bodyPr/>
        <a:lstStyle/>
        <a:p>
          <a:endParaRPr lang="uk-UA"/>
        </a:p>
      </dgm:t>
    </dgm:pt>
    <dgm:pt modelId="{A52510C9-33A5-420D-9233-0E9599FA1068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орієнтовні теми </a:t>
          </a:r>
        </a:p>
      </dgm:t>
    </dgm:pt>
    <dgm:pt modelId="{752B31A6-E79B-463F-AE7E-086FEAD55264}" type="parTrans" cxnId="{D1A5AFB8-FC40-4406-BF2A-123B178FE022}">
      <dgm:prSet/>
      <dgm:spPr/>
      <dgm:t>
        <a:bodyPr/>
        <a:lstStyle/>
        <a:p>
          <a:endParaRPr lang="uk-UA"/>
        </a:p>
      </dgm:t>
    </dgm:pt>
    <dgm:pt modelId="{8557BB61-472F-489B-B746-1D4F114ED687}" type="sibTrans" cxnId="{D1A5AFB8-FC40-4406-BF2A-123B178FE022}">
      <dgm:prSet/>
      <dgm:spPr/>
      <dgm:t>
        <a:bodyPr/>
        <a:lstStyle/>
        <a:p>
          <a:endParaRPr lang="uk-UA"/>
        </a:p>
      </dgm:t>
    </dgm:pt>
    <dgm:pt modelId="{EA277C9F-7952-4DC4-89EB-272DF2A19B88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розробляють окремі учні або групи учнів </a:t>
          </a:r>
        </a:p>
      </dgm:t>
    </dgm:pt>
    <dgm:pt modelId="{04A2EA8F-780A-4A29-80EC-E16310B415AE}" type="parTrans" cxnId="{55086B22-B7CB-4C72-A23C-CF82C7910D4E}">
      <dgm:prSet/>
      <dgm:spPr/>
      <dgm:t>
        <a:bodyPr/>
        <a:lstStyle/>
        <a:p>
          <a:endParaRPr lang="uk-UA"/>
        </a:p>
      </dgm:t>
    </dgm:pt>
    <dgm:pt modelId="{045E13B5-3169-4416-AB2F-536F63A607DB}" type="sibTrans" cxnId="{55086B22-B7CB-4C72-A23C-CF82C7910D4E}">
      <dgm:prSet/>
      <dgm:spPr/>
      <dgm:t>
        <a:bodyPr/>
        <a:lstStyle/>
        <a:p>
          <a:endParaRPr lang="uk-UA"/>
        </a:p>
      </dgm:t>
    </dgm:pt>
    <dgm:pt modelId="{399E1EA5-878B-4704-8920-6A2C44F914D0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один навчальний проєкт (індивідуальний або груповий)</a:t>
          </a:r>
        </a:p>
      </dgm:t>
    </dgm:pt>
    <dgm:pt modelId="{A6BC47B2-2DF0-4E06-AF42-E10721AEF38D}" type="parTrans" cxnId="{85438F4D-51EE-4FA4-97AB-8FE46D9B2D2C}">
      <dgm:prSet/>
      <dgm:spPr/>
      <dgm:t>
        <a:bodyPr/>
        <a:lstStyle/>
        <a:p>
          <a:endParaRPr lang="uk-UA"/>
        </a:p>
      </dgm:t>
    </dgm:pt>
    <dgm:pt modelId="{639C655C-E812-4AA1-BE94-ADCF169FBBB4}" type="sibTrans" cxnId="{85438F4D-51EE-4FA4-97AB-8FE46D9B2D2C}">
      <dgm:prSet/>
      <dgm:spPr/>
      <dgm:t>
        <a:bodyPr/>
        <a:lstStyle/>
        <a:p>
          <a:endParaRPr lang="uk-UA"/>
        </a:p>
      </dgm:t>
    </dgm:pt>
    <dgm:pt modelId="{8F0551B2-F5D3-42EB-AF98-9B7F1C4C9E04}" type="pres">
      <dgm:prSet presAssocID="{5E8BE099-DBBC-4B5E-A1BD-03A587C1C9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5E2282-2212-463D-8FFA-EB86912731AF}" type="pres">
      <dgm:prSet presAssocID="{327F4771-E6D1-4306-B943-71714A6A2BE5}" presName="root1" presStyleCnt="0"/>
      <dgm:spPr/>
    </dgm:pt>
    <dgm:pt modelId="{D06B1865-357B-4853-9D00-386860F7D01A}" type="pres">
      <dgm:prSet presAssocID="{327F4771-E6D1-4306-B943-71714A6A2BE5}" presName="LevelOneTextNode" presStyleLbl="node0" presStyleIdx="0" presStyleCnt="1">
        <dgm:presLayoutVars>
          <dgm:chPref val="3"/>
        </dgm:presLayoutVars>
      </dgm:prSet>
      <dgm:spPr/>
    </dgm:pt>
    <dgm:pt modelId="{01ACF68C-95DF-4750-B833-E67F21425A09}" type="pres">
      <dgm:prSet presAssocID="{327F4771-E6D1-4306-B943-71714A6A2BE5}" presName="level2hierChild" presStyleCnt="0"/>
      <dgm:spPr/>
    </dgm:pt>
    <dgm:pt modelId="{7862622C-B27F-4593-AD7B-3ED7C773F453}" type="pres">
      <dgm:prSet presAssocID="{B511B8B6-BBB7-4915-B860-3F6C25009BE7}" presName="conn2-1" presStyleLbl="parChTrans1D2" presStyleIdx="0" presStyleCnt="4"/>
      <dgm:spPr/>
    </dgm:pt>
    <dgm:pt modelId="{CD52824B-1F45-46B4-8340-0BADE98BDB9F}" type="pres">
      <dgm:prSet presAssocID="{B511B8B6-BBB7-4915-B860-3F6C25009BE7}" presName="connTx" presStyleLbl="parChTrans1D2" presStyleIdx="0" presStyleCnt="4"/>
      <dgm:spPr/>
    </dgm:pt>
    <dgm:pt modelId="{398BE14D-2CA9-4E13-9C44-25B565A55407}" type="pres">
      <dgm:prSet presAssocID="{8E2679EB-9094-4EFA-868B-C5FB3999F73C}" presName="root2" presStyleCnt="0"/>
      <dgm:spPr/>
    </dgm:pt>
    <dgm:pt modelId="{039F9353-ADFA-460A-9BFD-54CFA2AB8020}" type="pres">
      <dgm:prSet presAssocID="{8E2679EB-9094-4EFA-868B-C5FB3999F73C}" presName="LevelTwoTextNode" presStyleLbl="node2" presStyleIdx="0" presStyleCnt="4">
        <dgm:presLayoutVars>
          <dgm:chPref val="3"/>
        </dgm:presLayoutVars>
      </dgm:prSet>
      <dgm:spPr/>
    </dgm:pt>
    <dgm:pt modelId="{D3A9B356-8C27-4BD6-BEF8-8E80D1F2E583}" type="pres">
      <dgm:prSet presAssocID="{8E2679EB-9094-4EFA-868B-C5FB3999F73C}" presName="level3hierChild" presStyleCnt="0"/>
      <dgm:spPr/>
    </dgm:pt>
    <dgm:pt modelId="{CFB17584-A53D-4576-857A-B6597684C1AA}" type="pres">
      <dgm:prSet presAssocID="{64532884-7C05-405B-8C47-2B9E9601A19E}" presName="conn2-1" presStyleLbl="parChTrans1D3" presStyleIdx="0" presStyleCnt="4"/>
      <dgm:spPr/>
    </dgm:pt>
    <dgm:pt modelId="{18C3911D-40B4-4AD3-86B9-79633C7A6DC8}" type="pres">
      <dgm:prSet presAssocID="{64532884-7C05-405B-8C47-2B9E9601A19E}" presName="connTx" presStyleLbl="parChTrans1D3" presStyleIdx="0" presStyleCnt="4"/>
      <dgm:spPr/>
    </dgm:pt>
    <dgm:pt modelId="{665FB30B-9D8F-4195-8799-04CE5F413C32}" type="pres">
      <dgm:prSet presAssocID="{AE7CB430-C66D-455E-9D73-7AC6F4CD8349}" presName="root2" presStyleCnt="0"/>
      <dgm:spPr/>
    </dgm:pt>
    <dgm:pt modelId="{30B35B82-45C5-4C62-B1B8-21B5006410ED}" type="pres">
      <dgm:prSet presAssocID="{AE7CB430-C66D-455E-9D73-7AC6F4CD8349}" presName="LevelTwoTextNode" presStyleLbl="node3" presStyleIdx="0" presStyleCnt="4">
        <dgm:presLayoutVars>
          <dgm:chPref val="3"/>
        </dgm:presLayoutVars>
      </dgm:prSet>
      <dgm:spPr/>
    </dgm:pt>
    <dgm:pt modelId="{C0862CDF-BEA3-48BC-AD1C-D7EE9488540B}" type="pres">
      <dgm:prSet presAssocID="{AE7CB430-C66D-455E-9D73-7AC6F4CD8349}" presName="level3hierChild" presStyleCnt="0"/>
      <dgm:spPr/>
    </dgm:pt>
    <dgm:pt modelId="{FED38126-5B11-4547-B865-BE25EEF5FEE0}" type="pres">
      <dgm:prSet presAssocID="{DB147A6B-63F8-472A-A63A-A52A2B1591DB}" presName="conn2-1" presStyleLbl="parChTrans1D4" presStyleIdx="0" presStyleCnt="8"/>
      <dgm:spPr/>
    </dgm:pt>
    <dgm:pt modelId="{49C65C62-CC74-45BF-BF24-4301B7B497E5}" type="pres">
      <dgm:prSet presAssocID="{DB147A6B-63F8-472A-A63A-A52A2B1591DB}" presName="connTx" presStyleLbl="parChTrans1D4" presStyleIdx="0" presStyleCnt="8"/>
      <dgm:spPr/>
    </dgm:pt>
    <dgm:pt modelId="{AC94B001-8D4F-46B8-B1C9-02F7EB55048D}" type="pres">
      <dgm:prSet presAssocID="{7F7DFA19-4C36-404F-958B-18F6B816435B}" presName="root2" presStyleCnt="0"/>
      <dgm:spPr/>
    </dgm:pt>
    <dgm:pt modelId="{4439F290-DBA3-4812-800F-206BE5AF2102}" type="pres">
      <dgm:prSet presAssocID="{7F7DFA19-4C36-404F-958B-18F6B816435B}" presName="LevelTwoTextNode" presStyleLbl="node4" presStyleIdx="0" presStyleCnt="8">
        <dgm:presLayoutVars>
          <dgm:chPref val="3"/>
        </dgm:presLayoutVars>
      </dgm:prSet>
      <dgm:spPr/>
    </dgm:pt>
    <dgm:pt modelId="{44858562-2B31-4B67-B2E6-EACBD4397E87}" type="pres">
      <dgm:prSet presAssocID="{7F7DFA19-4C36-404F-958B-18F6B816435B}" presName="level3hierChild" presStyleCnt="0"/>
      <dgm:spPr/>
    </dgm:pt>
    <dgm:pt modelId="{7CB29355-2594-4C45-A61F-EBEB4C13B059}" type="pres">
      <dgm:prSet presAssocID="{FE4DD5E6-98FD-4414-9564-0EEA937306FA}" presName="conn2-1" presStyleLbl="parChTrans1D4" presStyleIdx="1" presStyleCnt="8"/>
      <dgm:spPr/>
    </dgm:pt>
    <dgm:pt modelId="{067B238F-D219-4C33-B612-E7DC176F7593}" type="pres">
      <dgm:prSet presAssocID="{FE4DD5E6-98FD-4414-9564-0EEA937306FA}" presName="connTx" presStyleLbl="parChTrans1D4" presStyleIdx="1" presStyleCnt="8"/>
      <dgm:spPr/>
    </dgm:pt>
    <dgm:pt modelId="{2F523C4F-AF75-45CB-BF86-AF6735BDC46C}" type="pres">
      <dgm:prSet presAssocID="{4327BBA2-75F8-482D-B394-AFEDFCE899DC}" presName="root2" presStyleCnt="0"/>
      <dgm:spPr/>
    </dgm:pt>
    <dgm:pt modelId="{8A60C59C-A617-440C-9442-0A0F10B06EFF}" type="pres">
      <dgm:prSet presAssocID="{4327BBA2-75F8-482D-B394-AFEDFCE899DC}" presName="LevelTwoTextNode" presStyleLbl="node4" presStyleIdx="1" presStyleCnt="8">
        <dgm:presLayoutVars>
          <dgm:chPref val="3"/>
        </dgm:presLayoutVars>
      </dgm:prSet>
      <dgm:spPr/>
    </dgm:pt>
    <dgm:pt modelId="{28BB7085-C277-4F92-A19F-6AD78ECFD99E}" type="pres">
      <dgm:prSet presAssocID="{4327BBA2-75F8-482D-B394-AFEDFCE899DC}" presName="level3hierChild" presStyleCnt="0"/>
      <dgm:spPr/>
    </dgm:pt>
    <dgm:pt modelId="{CFCDF574-795E-4E02-95BB-28B0AD377F33}" type="pres">
      <dgm:prSet presAssocID="{DD565BCB-4CC4-4EE0-A11B-F96BF90A69AA}" presName="conn2-1" presStyleLbl="parChTrans1D2" presStyleIdx="1" presStyleCnt="4"/>
      <dgm:spPr/>
    </dgm:pt>
    <dgm:pt modelId="{86EA7E3E-ACA2-4E09-82FD-3C7BBB276755}" type="pres">
      <dgm:prSet presAssocID="{DD565BCB-4CC4-4EE0-A11B-F96BF90A69AA}" presName="connTx" presStyleLbl="parChTrans1D2" presStyleIdx="1" presStyleCnt="4"/>
      <dgm:spPr/>
    </dgm:pt>
    <dgm:pt modelId="{37347878-3CA1-4A33-A39F-19A3D259CBF5}" type="pres">
      <dgm:prSet presAssocID="{0A141E23-3BDA-414F-BC75-978A7C92D086}" presName="root2" presStyleCnt="0"/>
      <dgm:spPr/>
    </dgm:pt>
    <dgm:pt modelId="{912331A3-790C-47B4-A871-01CBEA56E46D}" type="pres">
      <dgm:prSet presAssocID="{0A141E23-3BDA-414F-BC75-978A7C92D086}" presName="LevelTwoTextNode" presStyleLbl="node2" presStyleIdx="1" presStyleCnt="4">
        <dgm:presLayoutVars>
          <dgm:chPref val="3"/>
        </dgm:presLayoutVars>
      </dgm:prSet>
      <dgm:spPr/>
    </dgm:pt>
    <dgm:pt modelId="{61E21A08-1EC3-4B2F-B618-D73E5DF29895}" type="pres">
      <dgm:prSet presAssocID="{0A141E23-3BDA-414F-BC75-978A7C92D086}" presName="level3hierChild" presStyleCnt="0"/>
      <dgm:spPr/>
    </dgm:pt>
    <dgm:pt modelId="{B6AE4E5B-CE70-4E9F-ABDB-8E4851AB0C73}" type="pres">
      <dgm:prSet presAssocID="{AB69F750-196F-4FF1-83ED-0423C9FB5F8B}" presName="conn2-1" presStyleLbl="parChTrans1D3" presStyleIdx="1" presStyleCnt="4"/>
      <dgm:spPr/>
    </dgm:pt>
    <dgm:pt modelId="{EC6FEFC2-5319-4FB9-915B-DE3F96D91F8C}" type="pres">
      <dgm:prSet presAssocID="{AB69F750-196F-4FF1-83ED-0423C9FB5F8B}" presName="connTx" presStyleLbl="parChTrans1D3" presStyleIdx="1" presStyleCnt="4"/>
      <dgm:spPr/>
    </dgm:pt>
    <dgm:pt modelId="{F70F48E1-29AB-42D1-AFF2-18DAE362331E}" type="pres">
      <dgm:prSet presAssocID="{E9706472-8B08-4098-834B-BF124CAF2E4C}" presName="root2" presStyleCnt="0"/>
      <dgm:spPr/>
    </dgm:pt>
    <dgm:pt modelId="{AB40E2F6-5867-4262-BABE-938518C0AC85}" type="pres">
      <dgm:prSet presAssocID="{E9706472-8B08-4098-834B-BF124CAF2E4C}" presName="LevelTwoTextNode" presStyleLbl="node3" presStyleIdx="1" presStyleCnt="4">
        <dgm:presLayoutVars>
          <dgm:chPref val="3"/>
        </dgm:presLayoutVars>
      </dgm:prSet>
      <dgm:spPr/>
    </dgm:pt>
    <dgm:pt modelId="{605E5112-57E6-4AD8-9902-B21280340070}" type="pres">
      <dgm:prSet presAssocID="{E9706472-8B08-4098-834B-BF124CAF2E4C}" presName="level3hierChild" presStyleCnt="0"/>
      <dgm:spPr/>
    </dgm:pt>
    <dgm:pt modelId="{9B3A503A-2235-485A-A108-6821B739A76F}" type="pres">
      <dgm:prSet presAssocID="{6E1158B5-D995-4DED-A959-8A73C6F98335}" presName="conn2-1" presStyleLbl="parChTrans1D4" presStyleIdx="2" presStyleCnt="8"/>
      <dgm:spPr/>
    </dgm:pt>
    <dgm:pt modelId="{71C80E68-AAB4-4E96-8290-2953E743A33A}" type="pres">
      <dgm:prSet presAssocID="{6E1158B5-D995-4DED-A959-8A73C6F98335}" presName="connTx" presStyleLbl="parChTrans1D4" presStyleIdx="2" presStyleCnt="8"/>
      <dgm:spPr/>
    </dgm:pt>
    <dgm:pt modelId="{8C23A565-0C4A-418D-B2BD-254D64CC15F0}" type="pres">
      <dgm:prSet presAssocID="{47296B50-443A-41E4-A63E-ADF7E3EE3AA9}" presName="root2" presStyleCnt="0"/>
      <dgm:spPr/>
    </dgm:pt>
    <dgm:pt modelId="{B7E3C7AB-EB0A-474D-8143-1F667B7DB02E}" type="pres">
      <dgm:prSet presAssocID="{47296B50-443A-41E4-A63E-ADF7E3EE3AA9}" presName="LevelTwoTextNode" presStyleLbl="node4" presStyleIdx="2" presStyleCnt="8">
        <dgm:presLayoutVars>
          <dgm:chPref val="3"/>
        </dgm:presLayoutVars>
      </dgm:prSet>
      <dgm:spPr/>
    </dgm:pt>
    <dgm:pt modelId="{DCC32EC1-9D07-4E61-8A9E-D1334BA669DB}" type="pres">
      <dgm:prSet presAssocID="{47296B50-443A-41E4-A63E-ADF7E3EE3AA9}" presName="level3hierChild" presStyleCnt="0"/>
      <dgm:spPr/>
    </dgm:pt>
    <dgm:pt modelId="{89298B5B-A850-4FB6-8895-D617FEF27BC2}" type="pres">
      <dgm:prSet presAssocID="{F3F336CD-69B8-4F2C-AE59-2CF317836B1E}" presName="conn2-1" presStyleLbl="parChTrans1D4" presStyleIdx="3" presStyleCnt="8"/>
      <dgm:spPr/>
    </dgm:pt>
    <dgm:pt modelId="{69078D7D-98B9-4A14-857D-BD6E2C187AF3}" type="pres">
      <dgm:prSet presAssocID="{F3F336CD-69B8-4F2C-AE59-2CF317836B1E}" presName="connTx" presStyleLbl="parChTrans1D4" presStyleIdx="3" presStyleCnt="8"/>
      <dgm:spPr/>
    </dgm:pt>
    <dgm:pt modelId="{6863F117-3009-47FB-8898-B2CB479E7031}" type="pres">
      <dgm:prSet presAssocID="{0F12B339-8FDE-4761-A393-F870C8D71D7C}" presName="root2" presStyleCnt="0"/>
      <dgm:spPr/>
    </dgm:pt>
    <dgm:pt modelId="{B2C11E92-CD2A-4CB2-84F2-50EDA10A5E31}" type="pres">
      <dgm:prSet presAssocID="{0F12B339-8FDE-4761-A393-F870C8D71D7C}" presName="LevelTwoTextNode" presStyleLbl="node4" presStyleIdx="3" presStyleCnt="8">
        <dgm:presLayoutVars>
          <dgm:chPref val="3"/>
        </dgm:presLayoutVars>
      </dgm:prSet>
      <dgm:spPr/>
    </dgm:pt>
    <dgm:pt modelId="{52B9F01C-57B1-4775-B3BF-39C65243FB6E}" type="pres">
      <dgm:prSet presAssocID="{0F12B339-8FDE-4761-A393-F870C8D71D7C}" presName="level3hierChild" presStyleCnt="0"/>
      <dgm:spPr/>
    </dgm:pt>
    <dgm:pt modelId="{7DE3F1B1-30BB-47C1-BEC6-D0182174AD8C}" type="pres">
      <dgm:prSet presAssocID="{EB06320E-A25F-4572-AB38-48FE6506F3AC}" presName="conn2-1" presStyleLbl="parChTrans1D2" presStyleIdx="2" presStyleCnt="4"/>
      <dgm:spPr/>
    </dgm:pt>
    <dgm:pt modelId="{4E764160-08EE-41EB-A3E9-B44F984562E5}" type="pres">
      <dgm:prSet presAssocID="{EB06320E-A25F-4572-AB38-48FE6506F3AC}" presName="connTx" presStyleLbl="parChTrans1D2" presStyleIdx="2" presStyleCnt="4"/>
      <dgm:spPr/>
    </dgm:pt>
    <dgm:pt modelId="{3B9EB573-333D-41B0-8E44-54DDB0CE9D40}" type="pres">
      <dgm:prSet presAssocID="{F5A11F5F-0F43-4372-BE62-227223F63137}" presName="root2" presStyleCnt="0"/>
      <dgm:spPr/>
    </dgm:pt>
    <dgm:pt modelId="{60C2DCFD-24EC-491E-AAEF-5463348AC05A}" type="pres">
      <dgm:prSet presAssocID="{F5A11F5F-0F43-4372-BE62-227223F63137}" presName="LevelTwoTextNode" presStyleLbl="node2" presStyleIdx="2" presStyleCnt="4">
        <dgm:presLayoutVars>
          <dgm:chPref val="3"/>
        </dgm:presLayoutVars>
      </dgm:prSet>
      <dgm:spPr/>
    </dgm:pt>
    <dgm:pt modelId="{0FCF65C4-38E2-4FFC-A56E-B606B3D80393}" type="pres">
      <dgm:prSet presAssocID="{F5A11F5F-0F43-4372-BE62-227223F63137}" presName="level3hierChild" presStyleCnt="0"/>
      <dgm:spPr/>
    </dgm:pt>
    <dgm:pt modelId="{005BA3AE-D843-4828-9F2F-BE16E91BA062}" type="pres">
      <dgm:prSet presAssocID="{2EA6588A-EA42-485A-9C54-5F827B8B0856}" presName="conn2-1" presStyleLbl="parChTrans1D3" presStyleIdx="2" presStyleCnt="4"/>
      <dgm:spPr/>
    </dgm:pt>
    <dgm:pt modelId="{FF1EF269-EF38-447D-8FDC-38398E7DBCAF}" type="pres">
      <dgm:prSet presAssocID="{2EA6588A-EA42-485A-9C54-5F827B8B0856}" presName="connTx" presStyleLbl="parChTrans1D3" presStyleIdx="2" presStyleCnt="4"/>
      <dgm:spPr/>
    </dgm:pt>
    <dgm:pt modelId="{734F1C26-3B5D-41BF-9A80-9E241907A0D5}" type="pres">
      <dgm:prSet presAssocID="{ABBADA63-604A-427D-BFE6-3F2638BBF5BD}" presName="root2" presStyleCnt="0"/>
      <dgm:spPr/>
    </dgm:pt>
    <dgm:pt modelId="{B1A79778-12E5-4BC7-8D17-3CE2D8FA8459}" type="pres">
      <dgm:prSet presAssocID="{ABBADA63-604A-427D-BFE6-3F2638BBF5BD}" presName="LevelTwoTextNode" presStyleLbl="node3" presStyleIdx="2" presStyleCnt="4">
        <dgm:presLayoutVars>
          <dgm:chPref val="3"/>
        </dgm:presLayoutVars>
      </dgm:prSet>
      <dgm:spPr/>
    </dgm:pt>
    <dgm:pt modelId="{1CA851B3-3757-4340-8697-A7D553E4A524}" type="pres">
      <dgm:prSet presAssocID="{ABBADA63-604A-427D-BFE6-3F2638BBF5BD}" presName="level3hierChild" presStyleCnt="0"/>
      <dgm:spPr/>
    </dgm:pt>
    <dgm:pt modelId="{2E1B8DFF-D7F5-45D1-8661-EF8EDB5D365A}" type="pres">
      <dgm:prSet presAssocID="{7DB8EB21-BEC5-449A-BB38-CED49497F8C3}" presName="conn2-1" presStyleLbl="parChTrans1D4" presStyleIdx="4" presStyleCnt="8"/>
      <dgm:spPr/>
    </dgm:pt>
    <dgm:pt modelId="{40E0DABC-787A-4D94-B610-AEDAF05CF056}" type="pres">
      <dgm:prSet presAssocID="{7DB8EB21-BEC5-449A-BB38-CED49497F8C3}" presName="connTx" presStyleLbl="parChTrans1D4" presStyleIdx="4" presStyleCnt="8"/>
      <dgm:spPr/>
    </dgm:pt>
    <dgm:pt modelId="{37DA3D55-0DEE-4D2B-B0B2-B682CCC49081}" type="pres">
      <dgm:prSet presAssocID="{90CC29F8-29AB-44DE-86FA-2600167F973E}" presName="root2" presStyleCnt="0"/>
      <dgm:spPr/>
    </dgm:pt>
    <dgm:pt modelId="{7E0CC78F-DDE6-450F-8505-ADCBB203A3B4}" type="pres">
      <dgm:prSet presAssocID="{90CC29F8-29AB-44DE-86FA-2600167F973E}" presName="LevelTwoTextNode" presStyleLbl="node4" presStyleIdx="4" presStyleCnt="8">
        <dgm:presLayoutVars>
          <dgm:chPref val="3"/>
        </dgm:presLayoutVars>
      </dgm:prSet>
      <dgm:spPr/>
    </dgm:pt>
    <dgm:pt modelId="{80265F7E-32B7-45E0-AF8D-CA53AE1E2369}" type="pres">
      <dgm:prSet presAssocID="{90CC29F8-29AB-44DE-86FA-2600167F973E}" presName="level3hierChild" presStyleCnt="0"/>
      <dgm:spPr/>
    </dgm:pt>
    <dgm:pt modelId="{A5F2037B-DC57-4FCC-ADE1-9C17CB1CCFF8}" type="pres">
      <dgm:prSet presAssocID="{8CF09E48-7341-4E68-AA9E-B82FF12607A8}" presName="conn2-1" presStyleLbl="parChTrans1D4" presStyleIdx="5" presStyleCnt="8"/>
      <dgm:spPr/>
    </dgm:pt>
    <dgm:pt modelId="{0A447AA6-BB78-4BF9-9561-A912DEE937D1}" type="pres">
      <dgm:prSet presAssocID="{8CF09E48-7341-4E68-AA9E-B82FF12607A8}" presName="connTx" presStyleLbl="parChTrans1D4" presStyleIdx="5" presStyleCnt="8"/>
      <dgm:spPr/>
    </dgm:pt>
    <dgm:pt modelId="{BA5F3E70-94B3-499D-9FD4-B7F32CBF1C77}" type="pres">
      <dgm:prSet presAssocID="{4CD0D552-AB6C-4A0F-A8AC-ACF4FA482C18}" presName="root2" presStyleCnt="0"/>
      <dgm:spPr/>
    </dgm:pt>
    <dgm:pt modelId="{87CC0204-5C69-4361-A48D-8B50238C1DB7}" type="pres">
      <dgm:prSet presAssocID="{4CD0D552-AB6C-4A0F-A8AC-ACF4FA482C18}" presName="LevelTwoTextNode" presStyleLbl="node4" presStyleIdx="5" presStyleCnt="8">
        <dgm:presLayoutVars>
          <dgm:chPref val="3"/>
        </dgm:presLayoutVars>
      </dgm:prSet>
      <dgm:spPr/>
    </dgm:pt>
    <dgm:pt modelId="{9AABDDEE-80F5-4E0D-B44B-EEA35A821A19}" type="pres">
      <dgm:prSet presAssocID="{4CD0D552-AB6C-4A0F-A8AC-ACF4FA482C18}" presName="level3hierChild" presStyleCnt="0"/>
      <dgm:spPr/>
    </dgm:pt>
    <dgm:pt modelId="{7CE250BC-C6DB-413E-A3E9-0784632D55C3}" type="pres">
      <dgm:prSet presAssocID="{9CC647F4-9384-4A94-8235-876C14AD948B}" presName="conn2-1" presStyleLbl="parChTrans1D2" presStyleIdx="3" presStyleCnt="4"/>
      <dgm:spPr/>
    </dgm:pt>
    <dgm:pt modelId="{657031F3-0688-4908-8AF4-A294D7ED021C}" type="pres">
      <dgm:prSet presAssocID="{9CC647F4-9384-4A94-8235-876C14AD948B}" presName="connTx" presStyleLbl="parChTrans1D2" presStyleIdx="3" presStyleCnt="4"/>
      <dgm:spPr/>
    </dgm:pt>
    <dgm:pt modelId="{E4CED994-D97B-4706-A871-C8007CE6ACDB}" type="pres">
      <dgm:prSet presAssocID="{45DB6667-EEE7-4EA7-B343-F04F0992FC7F}" presName="root2" presStyleCnt="0"/>
      <dgm:spPr/>
    </dgm:pt>
    <dgm:pt modelId="{3DC0CA5A-B875-43F0-8203-34941CA0FB7D}" type="pres">
      <dgm:prSet presAssocID="{45DB6667-EEE7-4EA7-B343-F04F0992FC7F}" presName="LevelTwoTextNode" presStyleLbl="node2" presStyleIdx="3" presStyleCnt="4">
        <dgm:presLayoutVars>
          <dgm:chPref val="3"/>
        </dgm:presLayoutVars>
      </dgm:prSet>
      <dgm:spPr/>
    </dgm:pt>
    <dgm:pt modelId="{19B4F13F-1B02-45F8-A7A3-21604105BCE3}" type="pres">
      <dgm:prSet presAssocID="{45DB6667-EEE7-4EA7-B343-F04F0992FC7F}" presName="level3hierChild" presStyleCnt="0"/>
      <dgm:spPr/>
    </dgm:pt>
    <dgm:pt modelId="{B0660305-A451-4DDD-9541-EDFD571EF96A}" type="pres">
      <dgm:prSet presAssocID="{752B31A6-E79B-463F-AE7E-086FEAD55264}" presName="conn2-1" presStyleLbl="parChTrans1D3" presStyleIdx="3" presStyleCnt="4"/>
      <dgm:spPr/>
    </dgm:pt>
    <dgm:pt modelId="{40D5AB80-D1AE-4E96-8D1C-17D10BFB6BC7}" type="pres">
      <dgm:prSet presAssocID="{752B31A6-E79B-463F-AE7E-086FEAD55264}" presName="connTx" presStyleLbl="parChTrans1D3" presStyleIdx="3" presStyleCnt="4"/>
      <dgm:spPr/>
    </dgm:pt>
    <dgm:pt modelId="{E4AD7F65-39C0-4B18-8169-73F51CCEBC65}" type="pres">
      <dgm:prSet presAssocID="{A52510C9-33A5-420D-9233-0E9599FA1068}" presName="root2" presStyleCnt="0"/>
      <dgm:spPr/>
    </dgm:pt>
    <dgm:pt modelId="{FB899C3C-2AEC-497B-AB0C-61FAA0C47E3A}" type="pres">
      <dgm:prSet presAssocID="{A52510C9-33A5-420D-9233-0E9599FA1068}" presName="LevelTwoTextNode" presStyleLbl="node3" presStyleIdx="3" presStyleCnt="4">
        <dgm:presLayoutVars>
          <dgm:chPref val="3"/>
        </dgm:presLayoutVars>
      </dgm:prSet>
      <dgm:spPr/>
    </dgm:pt>
    <dgm:pt modelId="{0ABA0DE9-319C-42E8-B718-DC68E050A912}" type="pres">
      <dgm:prSet presAssocID="{A52510C9-33A5-420D-9233-0E9599FA1068}" presName="level3hierChild" presStyleCnt="0"/>
      <dgm:spPr/>
    </dgm:pt>
    <dgm:pt modelId="{1FE2332A-A9F3-4EBD-A3F8-D63F739AEED6}" type="pres">
      <dgm:prSet presAssocID="{04A2EA8F-780A-4A29-80EC-E16310B415AE}" presName="conn2-1" presStyleLbl="parChTrans1D4" presStyleIdx="6" presStyleCnt="8"/>
      <dgm:spPr/>
    </dgm:pt>
    <dgm:pt modelId="{5FDBC107-5002-40B3-8655-894A125152B7}" type="pres">
      <dgm:prSet presAssocID="{04A2EA8F-780A-4A29-80EC-E16310B415AE}" presName="connTx" presStyleLbl="parChTrans1D4" presStyleIdx="6" presStyleCnt="8"/>
      <dgm:spPr/>
    </dgm:pt>
    <dgm:pt modelId="{E25A6310-9F26-4213-8511-E370330C799D}" type="pres">
      <dgm:prSet presAssocID="{EA277C9F-7952-4DC4-89EB-272DF2A19B88}" presName="root2" presStyleCnt="0"/>
      <dgm:spPr/>
    </dgm:pt>
    <dgm:pt modelId="{86FFCA90-EB75-49D9-A96A-5BE0E08A9FCF}" type="pres">
      <dgm:prSet presAssocID="{EA277C9F-7952-4DC4-89EB-272DF2A19B88}" presName="LevelTwoTextNode" presStyleLbl="node4" presStyleIdx="6" presStyleCnt="8">
        <dgm:presLayoutVars>
          <dgm:chPref val="3"/>
        </dgm:presLayoutVars>
      </dgm:prSet>
      <dgm:spPr/>
    </dgm:pt>
    <dgm:pt modelId="{54C9CC96-819F-47AC-80CB-EDB1259439D3}" type="pres">
      <dgm:prSet presAssocID="{EA277C9F-7952-4DC4-89EB-272DF2A19B88}" presName="level3hierChild" presStyleCnt="0"/>
      <dgm:spPr/>
    </dgm:pt>
    <dgm:pt modelId="{7361DD43-EE5F-43B9-ACCA-2FE62149D1EA}" type="pres">
      <dgm:prSet presAssocID="{A6BC47B2-2DF0-4E06-AF42-E10721AEF38D}" presName="conn2-1" presStyleLbl="parChTrans1D4" presStyleIdx="7" presStyleCnt="8"/>
      <dgm:spPr/>
    </dgm:pt>
    <dgm:pt modelId="{5795676A-F8F6-4C6F-A99F-FD863CFE6D99}" type="pres">
      <dgm:prSet presAssocID="{A6BC47B2-2DF0-4E06-AF42-E10721AEF38D}" presName="connTx" presStyleLbl="parChTrans1D4" presStyleIdx="7" presStyleCnt="8"/>
      <dgm:spPr/>
    </dgm:pt>
    <dgm:pt modelId="{8AAFE584-B4D8-41F5-9F6D-0B9EB05B9ED0}" type="pres">
      <dgm:prSet presAssocID="{399E1EA5-878B-4704-8920-6A2C44F914D0}" presName="root2" presStyleCnt="0"/>
      <dgm:spPr/>
    </dgm:pt>
    <dgm:pt modelId="{1AA4232C-6236-41AA-8C12-C0AA737C6885}" type="pres">
      <dgm:prSet presAssocID="{399E1EA5-878B-4704-8920-6A2C44F914D0}" presName="LevelTwoTextNode" presStyleLbl="node4" presStyleIdx="7" presStyleCnt="8">
        <dgm:presLayoutVars>
          <dgm:chPref val="3"/>
        </dgm:presLayoutVars>
      </dgm:prSet>
      <dgm:spPr/>
    </dgm:pt>
    <dgm:pt modelId="{F1DC5BF8-E794-4C21-B2D0-785C11B4D7C1}" type="pres">
      <dgm:prSet presAssocID="{399E1EA5-878B-4704-8920-6A2C44F914D0}" presName="level3hierChild" presStyleCnt="0"/>
      <dgm:spPr/>
    </dgm:pt>
  </dgm:ptLst>
  <dgm:cxnLst>
    <dgm:cxn modelId="{5E92480B-7D15-4A51-B0E6-5BE61E02A0B7}" srcId="{327F4771-E6D1-4306-B943-71714A6A2BE5}" destId="{F5A11F5F-0F43-4372-BE62-227223F63137}" srcOrd="2" destOrd="0" parTransId="{EB06320E-A25F-4572-AB38-48FE6506F3AC}" sibTransId="{C09AEC6D-2E83-447B-AC45-681D52FA7547}"/>
    <dgm:cxn modelId="{687D540B-8506-4A3D-A454-F8E3E57217EB}" type="presOf" srcId="{90CC29F8-29AB-44DE-86FA-2600167F973E}" destId="{7E0CC78F-DDE6-450F-8505-ADCBB203A3B4}" srcOrd="0" destOrd="0" presId="urn:microsoft.com/office/officeart/2008/layout/HorizontalMultiLevelHierarchy"/>
    <dgm:cxn modelId="{92C5C912-DA52-4D82-A410-B8FA4CCCB827}" type="presOf" srcId="{8CF09E48-7341-4E68-AA9E-B82FF12607A8}" destId="{0A447AA6-BB78-4BF9-9561-A912DEE937D1}" srcOrd="1" destOrd="0" presId="urn:microsoft.com/office/officeart/2008/layout/HorizontalMultiLevelHierarchy"/>
    <dgm:cxn modelId="{CCAA1B15-147D-493F-BDB8-D6E8B34FF943}" type="presOf" srcId="{9CC647F4-9384-4A94-8235-876C14AD948B}" destId="{657031F3-0688-4908-8AF4-A294D7ED021C}" srcOrd="1" destOrd="0" presId="urn:microsoft.com/office/officeart/2008/layout/HorizontalMultiLevelHierarchy"/>
    <dgm:cxn modelId="{D27A1816-776D-45EC-BA2F-9F11754B7F71}" type="presOf" srcId="{ABBADA63-604A-427D-BFE6-3F2638BBF5BD}" destId="{B1A79778-12E5-4BC7-8D17-3CE2D8FA8459}" srcOrd="0" destOrd="0" presId="urn:microsoft.com/office/officeart/2008/layout/HorizontalMultiLevelHierarchy"/>
    <dgm:cxn modelId="{168B4C1A-A52F-46A6-811C-3754879FEB03}" type="presOf" srcId="{A52510C9-33A5-420D-9233-0E9599FA1068}" destId="{FB899C3C-2AEC-497B-AB0C-61FAA0C47E3A}" srcOrd="0" destOrd="0" presId="urn:microsoft.com/office/officeart/2008/layout/HorizontalMultiLevelHierarchy"/>
    <dgm:cxn modelId="{B2BE011D-4D86-45BE-9B8D-E7F3A96D681B}" type="presOf" srcId="{47296B50-443A-41E4-A63E-ADF7E3EE3AA9}" destId="{B7E3C7AB-EB0A-474D-8143-1F667B7DB02E}" srcOrd="0" destOrd="0" presId="urn:microsoft.com/office/officeart/2008/layout/HorizontalMultiLevelHierarchy"/>
    <dgm:cxn modelId="{624CFD1D-98B7-4F24-86E3-B760A46E3ED8}" type="presOf" srcId="{B511B8B6-BBB7-4915-B860-3F6C25009BE7}" destId="{7862622C-B27F-4593-AD7B-3ED7C773F453}" srcOrd="0" destOrd="0" presId="urn:microsoft.com/office/officeart/2008/layout/HorizontalMultiLevelHierarchy"/>
    <dgm:cxn modelId="{55086B22-B7CB-4C72-A23C-CF82C7910D4E}" srcId="{A52510C9-33A5-420D-9233-0E9599FA1068}" destId="{EA277C9F-7952-4DC4-89EB-272DF2A19B88}" srcOrd="0" destOrd="0" parTransId="{04A2EA8F-780A-4A29-80EC-E16310B415AE}" sibTransId="{045E13B5-3169-4416-AB2F-536F63A607DB}"/>
    <dgm:cxn modelId="{EED30E25-61FA-4C91-B8A4-470D83CEB694}" srcId="{E9706472-8B08-4098-834B-BF124CAF2E4C}" destId="{47296B50-443A-41E4-A63E-ADF7E3EE3AA9}" srcOrd="0" destOrd="0" parTransId="{6E1158B5-D995-4DED-A959-8A73C6F98335}" sibTransId="{5DCFA3BC-60E4-49D2-AB76-142922FBEC93}"/>
    <dgm:cxn modelId="{1BA88E25-04CD-433D-957B-A03FABA82C38}" type="presOf" srcId="{DB147A6B-63F8-472A-A63A-A52A2B1591DB}" destId="{49C65C62-CC74-45BF-BF24-4301B7B497E5}" srcOrd="1" destOrd="0" presId="urn:microsoft.com/office/officeart/2008/layout/HorizontalMultiLevelHierarchy"/>
    <dgm:cxn modelId="{98CC5B29-404E-4A9A-AAE6-7BB2EA89356A}" srcId="{0A141E23-3BDA-414F-BC75-978A7C92D086}" destId="{E9706472-8B08-4098-834B-BF124CAF2E4C}" srcOrd="0" destOrd="0" parTransId="{AB69F750-196F-4FF1-83ED-0423C9FB5F8B}" sibTransId="{0CEE15B0-1973-4A5E-9F2D-7838FB5B6D33}"/>
    <dgm:cxn modelId="{84209530-9471-4CE9-B190-A42E7F14E7F1}" type="presOf" srcId="{FE4DD5E6-98FD-4414-9564-0EEA937306FA}" destId="{7CB29355-2594-4C45-A61F-EBEB4C13B059}" srcOrd="0" destOrd="0" presId="urn:microsoft.com/office/officeart/2008/layout/HorizontalMultiLevelHierarchy"/>
    <dgm:cxn modelId="{CB950931-7BC7-4CE2-93F2-946C0A499F4F}" type="presOf" srcId="{DD565BCB-4CC4-4EE0-A11B-F96BF90A69AA}" destId="{CFCDF574-795E-4E02-95BB-28B0AD377F33}" srcOrd="0" destOrd="0" presId="urn:microsoft.com/office/officeart/2008/layout/HorizontalMultiLevelHierarchy"/>
    <dgm:cxn modelId="{3BAFE832-A0B9-4BC0-9B17-DD9D1B5A7183}" type="presOf" srcId="{EB06320E-A25F-4572-AB38-48FE6506F3AC}" destId="{4E764160-08EE-41EB-A3E9-B44F984562E5}" srcOrd="1" destOrd="0" presId="urn:microsoft.com/office/officeart/2008/layout/HorizontalMultiLevelHierarchy"/>
    <dgm:cxn modelId="{C8FD983B-0849-4345-A2E5-417517F54E04}" type="presOf" srcId="{0A141E23-3BDA-414F-BC75-978A7C92D086}" destId="{912331A3-790C-47B4-A871-01CBEA56E46D}" srcOrd="0" destOrd="0" presId="urn:microsoft.com/office/officeart/2008/layout/HorizontalMultiLevelHierarchy"/>
    <dgm:cxn modelId="{E48DCF3B-2685-425A-91B4-B873193C6FD8}" type="presOf" srcId="{F5A11F5F-0F43-4372-BE62-227223F63137}" destId="{60C2DCFD-24EC-491E-AAEF-5463348AC05A}" srcOrd="0" destOrd="0" presId="urn:microsoft.com/office/officeart/2008/layout/HorizontalMultiLevelHierarchy"/>
    <dgm:cxn modelId="{44C4CF3C-79EB-468F-A9BD-BAC1E6EE8F45}" srcId="{327F4771-E6D1-4306-B943-71714A6A2BE5}" destId="{45DB6667-EEE7-4EA7-B343-F04F0992FC7F}" srcOrd="3" destOrd="0" parTransId="{9CC647F4-9384-4A94-8235-876C14AD948B}" sibTransId="{CB5BBD30-6E98-4454-978C-C9804C8F1979}"/>
    <dgm:cxn modelId="{11C88F5E-1958-4D3A-AFA9-076F5AD92F0C}" type="presOf" srcId="{B511B8B6-BBB7-4915-B860-3F6C25009BE7}" destId="{CD52824B-1F45-46B4-8340-0BADE98BDB9F}" srcOrd="1" destOrd="0" presId="urn:microsoft.com/office/officeart/2008/layout/HorizontalMultiLevelHierarchy"/>
    <dgm:cxn modelId="{09065743-BF18-4F06-8A50-EC9BB4EF63F6}" type="presOf" srcId="{64532884-7C05-405B-8C47-2B9E9601A19E}" destId="{18C3911D-40B4-4AD3-86B9-79633C7A6DC8}" srcOrd="1" destOrd="0" presId="urn:microsoft.com/office/officeart/2008/layout/HorizontalMultiLevelHierarchy"/>
    <dgm:cxn modelId="{D97DF443-A669-4651-9463-818DEFE46E5F}" type="presOf" srcId="{EB06320E-A25F-4572-AB38-48FE6506F3AC}" destId="{7DE3F1B1-30BB-47C1-BEC6-D0182174AD8C}" srcOrd="0" destOrd="0" presId="urn:microsoft.com/office/officeart/2008/layout/HorizontalMultiLevelHierarchy"/>
    <dgm:cxn modelId="{12699245-747C-4430-802F-EF3A885FC672}" type="presOf" srcId="{327F4771-E6D1-4306-B943-71714A6A2BE5}" destId="{D06B1865-357B-4853-9D00-386860F7D01A}" srcOrd="0" destOrd="0" presId="urn:microsoft.com/office/officeart/2008/layout/HorizontalMultiLevelHierarchy"/>
    <dgm:cxn modelId="{566EF268-CACE-43C5-BDCB-633C3B7B359F}" srcId="{8E2679EB-9094-4EFA-868B-C5FB3999F73C}" destId="{AE7CB430-C66D-455E-9D73-7AC6F4CD8349}" srcOrd="0" destOrd="0" parTransId="{64532884-7C05-405B-8C47-2B9E9601A19E}" sibTransId="{41C1FC82-CBFA-47B9-AE41-C089F026154C}"/>
    <dgm:cxn modelId="{76EFF169-EFA2-4350-871B-C3FF85699A6F}" type="presOf" srcId="{4327BBA2-75F8-482D-B394-AFEDFCE899DC}" destId="{8A60C59C-A617-440C-9442-0A0F10B06EFF}" srcOrd="0" destOrd="0" presId="urn:microsoft.com/office/officeart/2008/layout/HorizontalMultiLevelHierarchy"/>
    <dgm:cxn modelId="{A09D876B-18D4-45BB-8567-B00CF95E5DDD}" type="presOf" srcId="{752B31A6-E79B-463F-AE7E-086FEAD55264}" destId="{40D5AB80-D1AE-4E96-8D1C-17D10BFB6BC7}" srcOrd="1" destOrd="0" presId="urn:microsoft.com/office/officeart/2008/layout/HorizontalMultiLevelHierarchy"/>
    <dgm:cxn modelId="{2CE5BF4B-0C16-4BC4-9530-758566E5D1FC}" type="presOf" srcId="{2EA6588A-EA42-485A-9C54-5F827B8B0856}" destId="{005BA3AE-D843-4828-9F2F-BE16E91BA062}" srcOrd="0" destOrd="0" presId="urn:microsoft.com/office/officeart/2008/layout/HorizontalMultiLevelHierarchy"/>
    <dgm:cxn modelId="{85438F4D-51EE-4FA4-97AB-8FE46D9B2D2C}" srcId="{EA277C9F-7952-4DC4-89EB-272DF2A19B88}" destId="{399E1EA5-878B-4704-8920-6A2C44F914D0}" srcOrd="0" destOrd="0" parTransId="{A6BC47B2-2DF0-4E06-AF42-E10721AEF38D}" sibTransId="{639C655C-E812-4AA1-BE94-ADCF169FBBB4}"/>
    <dgm:cxn modelId="{B559DB6D-364C-4A69-9C61-3BC9A8E22662}" srcId="{47296B50-443A-41E4-A63E-ADF7E3EE3AA9}" destId="{0F12B339-8FDE-4761-A393-F870C8D71D7C}" srcOrd="0" destOrd="0" parTransId="{F3F336CD-69B8-4F2C-AE59-2CF317836B1E}" sibTransId="{8365F281-F800-44C9-9C5F-7CF8F04F730A}"/>
    <dgm:cxn modelId="{75A08272-0694-4892-8ABD-3845DC49C42B}" type="presOf" srcId="{AE7CB430-C66D-455E-9D73-7AC6F4CD8349}" destId="{30B35B82-45C5-4C62-B1B8-21B5006410ED}" srcOrd="0" destOrd="0" presId="urn:microsoft.com/office/officeart/2008/layout/HorizontalMultiLevelHierarchy"/>
    <dgm:cxn modelId="{75E3EB7B-508A-40FD-8BDB-19708569B09C}" type="presOf" srcId="{4CD0D552-AB6C-4A0F-A8AC-ACF4FA482C18}" destId="{87CC0204-5C69-4361-A48D-8B50238C1DB7}" srcOrd="0" destOrd="0" presId="urn:microsoft.com/office/officeart/2008/layout/HorizontalMultiLevelHierarchy"/>
    <dgm:cxn modelId="{14772C7D-F89C-4904-BD99-73EFF85A2105}" type="presOf" srcId="{7DB8EB21-BEC5-449A-BB38-CED49497F8C3}" destId="{40E0DABC-787A-4D94-B610-AEDAF05CF056}" srcOrd="1" destOrd="0" presId="urn:microsoft.com/office/officeart/2008/layout/HorizontalMultiLevelHierarchy"/>
    <dgm:cxn modelId="{4500467E-F1AB-493C-A1A0-B0CE920321D7}" type="presOf" srcId="{AB69F750-196F-4FF1-83ED-0423C9FB5F8B}" destId="{B6AE4E5B-CE70-4E9F-ABDB-8E4851AB0C73}" srcOrd="0" destOrd="0" presId="urn:microsoft.com/office/officeart/2008/layout/HorizontalMultiLevelHierarchy"/>
    <dgm:cxn modelId="{90DD567E-D440-4A7C-B976-5C85D964A740}" type="presOf" srcId="{04A2EA8F-780A-4A29-80EC-E16310B415AE}" destId="{1FE2332A-A9F3-4EBD-A3F8-D63F739AEED6}" srcOrd="0" destOrd="0" presId="urn:microsoft.com/office/officeart/2008/layout/HorizontalMultiLevelHierarchy"/>
    <dgm:cxn modelId="{8C815D83-ED9D-452D-ACBE-ED6877F865B5}" type="presOf" srcId="{04A2EA8F-780A-4A29-80EC-E16310B415AE}" destId="{5FDBC107-5002-40B3-8655-894A125152B7}" srcOrd="1" destOrd="0" presId="urn:microsoft.com/office/officeart/2008/layout/HorizontalMultiLevelHierarchy"/>
    <dgm:cxn modelId="{FB62C38C-CBE3-4C30-AE2A-730117C90B24}" srcId="{327F4771-E6D1-4306-B943-71714A6A2BE5}" destId="{8E2679EB-9094-4EFA-868B-C5FB3999F73C}" srcOrd="0" destOrd="0" parTransId="{B511B8B6-BBB7-4915-B860-3F6C25009BE7}" sibTransId="{73C35D41-9AA8-4069-B5EC-660C1BD0FFB6}"/>
    <dgm:cxn modelId="{FAFDEF8C-FF69-4E76-865B-76CA6035CA65}" type="presOf" srcId="{752B31A6-E79B-463F-AE7E-086FEAD55264}" destId="{B0660305-A451-4DDD-9541-EDFD571EF96A}" srcOrd="0" destOrd="0" presId="urn:microsoft.com/office/officeart/2008/layout/HorizontalMultiLevelHierarchy"/>
    <dgm:cxn modelId="{C4642194-3162-47CD-BE63-B1B2E7AEE214}" srcId="{90CC29F8-29AB-44DE-86FA-2600167F973E}" destId="{4CD0D552-AB6C-4A0F-A8AC-ACF4FA482C18}" srcOrd="0" destOrd="0" parTransId="{8CF09E48-7341-4E68-AA9E-B82FF12607A8}" sibTransId="{42D6C743-2570-4D06-BC55-8F05B19297B8}"/>
    <dgm:cxn modelId="{19F4DA9D-E3A6-47D8-96C7-BEE4F4A98E20}" type="presOf" srcId="{DD565BCB-4CC4-4EE0-A11B-F96BF90A69AA}" destId="{86EA7E3E-ACA2-4E09-82FD-3C7BBB276755}" srcOrd="1" destOrd="0" presId="urn:microsoft.com/office/officeart/2008/layout/HorizontalMultiLevelHierarchy"/>
    <dgm:cxn modelId="{3920A8A2-D088-4A3C-B274-7994B8E23C30}" type="presOf" srcId="{6E1158B5-D995-4DED-A959-8A73C6F98335}" destId="{71C80E68-AAB4-4E96-8290-2953E743A33A}" srcOrd="1" destOrd="0" presId="urn:microsoft.com/office/officeart/2008/layout/HorizontalMultiLevelHierarchy"/>
    <dgm:cxn modelId="{E3B806A5-10D6-4540-9EE7-A648B9FBA4DB}" type="presOf" srcId="{5E8BE099-DBBC-4B5E-A1BD-03A587C1C9B9}" destId="{8F0551B2-F5D3-42EB-AF98-9B7F1C4C9E04}" srcOrd="0" destOrd="0" presId="urn:microsoft.com/office/officeart/2008/layout/HorizontalMultiLevelHierarchy"/>
    <dgm:cxn modelId="{DFC767A5-5E27-4F85-8E70-6FE4B805A80C}" type="presOf" srcId="{EA277C9F-7952-4DC4-89EB-272DF2A19B88}" destId="{86FFCA90-EB75-49D9-A96A-5BE0E08A9FCF}" srcOrd="0" destOrd="0" presId="urn:microsoft.com/office/officeart/2008/layout/HorizontalMultiLevelHierarchy"/>
    <dgm:cxn modelId="{12CC8DA5-A27C-41BA-86A7-25FB512F901D}" type="presOf" srcId="{2EA6588A-EA42-485A-9C54-5F827B8B0856}" destId="{FF1EF269-EF38-447D-8FDC-38398E7DBCAF}" srcOrd="1" destOrd="0" presId="urn:microsoft.com/office/officeart/2008/layout/HorizontalMultiLevelHierarchy"/>
    <dgm:cxn modelId="{009F26AC-C7EB-4CCB-B1B9-5699A7CA6612}" type="presOf" srcId="{399E1EA5-878B-4704-8920-6A2C44F914D0}" destId="{1AA4232C-6236-41AA-8C12-C0AA737C6885}" srcOrd="0" destOrd="0" presId="urn:microsoft.com/office/officeart/2008/layout/HorizontalMultiLevelHierarchy"/>
    <dgm:cxn modelId="{64F8DCAE-FCB6-4C67-BD50-55F30A9B8092}" type="presOf" srcId="{0F12B339-8FDE-4761-A393-F870C8D71D7C}" destId="{B2C11E92-CD2A-4CB2-84F2-50EDA10A5E31}" srcOrd="0" destOrd="0" presId="urn:microsoft.com/office/officeart/2008/layout/HorizontalMultiLevelHierarchy"/>
    <dgm:cxn modelId="{09E5C8B5-CD7F-437F-B3A9-1365C6B1970C}" type="presOf" srcId="{7DB8EB21-BEC5-449A-BB38-CED49497F8C3}" destId="{2E1B8DFF-D7F5-45D1-8661-EF8EDB5D365A}" srcOrd="0" destOrd="0" presId="urn:microsoft.com/office/officeart/2008/layout/HorizontalMultiLevelHierarchy"/>
    <dgm:cxn modelId="{D1A5AFB8-FC40-4406-BF2A-123B178FE022}" srcId="{45DB6667-EEE7-4EA7-B343-F04F0992FC7F}" destId="{A52510C9-33A5-420D-9233-0E9599FA1068}" srcOrd="0" destOrd="0" parTransId="{752B31A6-E79B-463F-AE7E-086FEAD55264}" sibTransId="{8557BB61-472F-489B-B746-1D4F114ED687}"/>
    <dgm:cxn modelId="{2B59ABBE-AD58-4CB9-B035-CA11AC3F19A9}" type="presOf" srcId="{F3F336CD-69B8-4F2C-AE59-2CF317836B1E}" destId="{69078D7D-98B9-4A14-857D-BD6E2C187AF3}" srcOrd="1" destOrd="0" presId="urn:microsoft.com/office/officeart/2008/layout/HorizontalMultiLevelHierarchy"/>
    <dgm:cxn modelId="{5884E3C0-7D7E-414D-8250-BA990CFE28E2}" type="presOf" srcId="{E9706472-8B08-4098-834B-BF124CAF2E4C}" destId="{AB40E2F6-5867-4262-BABE-938518C0AC85}" srcOrd="0" destOrd="0" presId="urn:microsoft.com/office/officeart/2008/layout/HorizontalMultiLevelHierarchy"/>
    <dgm:cxn modelId="{6AD7FDC6-4117-4A03-8311-DF76C6D6E391}" srcId="{AE7CB430-C66D-455E-9D73-7AC6F4CD8349}" destId="{7F7DFA19-4C36-404F-958B-18F6B816435B}" srcOrd="0" destOrd="0" parTransId="{DB147A6B-63F8-472A-A63A-A52A2B1591DB}" sibTransId="{70DE2B77-B72F-4A70-8C83-935BBA467E04}"/>
    <dgm:cxn modelId="{702155CA-38E8-4A5A-9D92-B6297B3F026E}" type="presOf" srcId="{AB69F750-196F-4FF1-83ED-0423C9FB5F8B}" destId="{EC6FEFC2-5319-4FB9-915B-DE3F96D91F8C}" srcOrd="1" destOrd="0" presId="urn:microsoft.com/office/officeart/2008/layout/HorizontalMultiLevelHierarchy"/>
    <dgm:cxn modelId="{C04B93CA-8B99-4C83-B2BA-66AA3196C37E}" type="presOf" srcId="{45DB6667-EEE7-4EA7-B343-F04F0992FC7F}" destId="{3DC0CA5A-B875-43F0-8203-34941CA0FB7D}" srcOrd="0" destOrd="0" presId="urn:microsoft.com/office/officeart/2008/layout/HorizontalMultiLevelHierarchy"/>
    <dgm:cxn modelId="{32AFE8D1-5C58-4D73-9965-112266A5CF82}" type="presOf" srcId="{8CF09E48-7341-4E68-AA9E-B82FF12607A8}" destId="{A5F2037B-DC57-4FCC-ADE1-9C17CB1CCFF8}" srcOrd="0" destOrd="0" presId="urn:microsoft.com/office/officeart/2008/layout/HorizontalMultiLevelHierarchy"/>
    <dgm:cxn modelId="{111853D2-08AF-4AB0-B6DB-8F9B3CD37541}" type="presOf" srcId="{8E2679EB-9094-4EFA-868B-C5FB3999F73C}" destId="{039F9353-ADFA-460A-9BFD-54CFA2AB8020}" srcOrd="0" destOrd="0" presId="urn:microsoft.com/office/officeart/2008/layout/HorizontalMultiLevelHierarchy"/>
    <dgm:cxn modelId="{FBFE74D2-1797-4E8F-B916-B2C86CD11B93}" type="presOf" srcId="{F3F336CD-69B8-4F2C-AE59-2CF317836B1E}" destId="{89298B5B-A850-4FB6-8895-D617FEF27BC2}" srcOrd="0" destOrd="0" presId="urn:microsoft.com/office/officeart/2008/layout/HorizontalMultiLevelHierarchy"/>
    <dgm:cxn modelId="{09E4F3D7-9066-43DA-808D-FD192D5976C0}" type="presOf" srcId="{7F7DFA19-4C36-404F-958B-18F6B816435B}" destId="{4439F290-DBA3-4812-800F-206BE5AF2102}" srcOrd="0" destOrd="0" presId="urn:microsoft.com/office/officeart/2008/layout/HorizontalMultiLevelHierarchy"/>
    <dgm:cxn modelId="{064204D8-8729-41FC-A4AC-0FE29FD1CFB9}" type="presOf" srcId="{A6BC47B2-2DF0-4E06-AF42-E10721AEF38D}" destId="{7361DD43-EE5F-43B9-ACCA-2FE62149D1EA}" srcOrd="0" destOrd="0" presId="urn:microsoft.com/office/officeart/2008/layout/HorizontalMultiLevelHierarchy"/>
    <dgm:cxn modelId="{062E52D8-0837-48C2-A6BF-BA8F74CA35FD}" type="presOf" srcId="{FE4DD5E6-98FD-4414-9564-0EEA937306FA}" destId="{067B238F-D219-4C33-B612-E7DC176F7593}" srcOrd="1" destOrd="0" presId="urn:microsoft.com/office/officeart/2008/layout/HorizontalMultiLevelHierarchy"/>
    <dgm:cxn modelId="{7F067FDD-CE33-4ED1-A12C-D42CE60F8465}" type="presOf" srcId="{6E1158B5-D995-4DED-A959-8A73C6F98335}" destId="{9B3A503A-2235-485A-A108-6821B739A76F}" srcOrd="0" destOrd="0" presId="urn:microsoft.com/office/officeart/2008/layout/HorizontalMultiLevelHierarchy"/>
    <dgm:cxn modelId="{CCDAE8DD-61F0-47AD-9262-66F2C721582A}" srcId="{327F4771-E6D1-4306-B943-71714A6A2BE5}" destId="{0A141E23-3BDA-414F-BC75-978A7C92D086}" srcOrd="1" destOrd="0" parTransId="{DD565BCB-4CC4-4EE0-A11B-F96BF90A69AA}" sibTransId="{E9DAFCDA-DF4E-4FBA-8478-926E42405E1C}"/>
    <dgm:cxn modelId="{5B7C5EDF-3E91-48EE-94BD-E850C3CC6F12}" srcId="{F5A11F5F-0F43-4372-BE62-227223F63137}" destId="{ABBADA63-604A-427D-BFE6-3F2638BBF5BD}" srcOrd="0" destOrd="0" parTransId="{2EA6588A-EA42-485A-9C54-5F827B8B0856}" sibTransId="{402DE458-A2FA-4292-919D-968810EDC48A}"/>
    <dgm:cxn modelId="{8CDCC1E1-52D5-46BD-9ADC-0FAA5BE5A90A}" srcId="{5E8BE099-DBBC-4B5E-A1BD-03A587C1C9B9}" destId="{327F4771-E6D1-4306-B943-71714A6A2BE5}" srcOrd="0" destOrd="0" parTransId="{84C50C6E-B691-4A6E-968D-7AAA738694EC}" sibTransId="{59F20DE8-5D10-4923-808B-1E1C0B2BB5C9}"/>
    <dgm:cxn modelId="{0D9C6DE2-68ED-4F52-BE32-16AC7C904F63}" type="presOf" srcId="{DB147A6B-63F8-472A-A63A-A52A2B1591DB}" destId="{FED38126-5B11-4547-B865-BE25EEF5FEE0}" srcOrd="0" destOrd="0" presId="urn:microsoft.com/office/officeart/2008/layout/HorizontalMultiLevelHierarchy"/>
    <dgm:cxn modelId="{21714AE3-C56F-4074-B65F-48C922F9669D}" type="presOf" srcId="{9CC647F4-9384-4A94-8235-876C14AD948B}" destId="{7CE250BC-C6DB-413E-A3E9-0784632D55C3}" srcOrd="0" destOrd="0" presId="urn:microsoft.com/office/officeart/2008/layout/HorizontalMultiLevelHierarchy"/>
    <dgm:cxn modelId="{9252D9EB-BEA7-4654-BA2C-0322D0139C08}" type="presOf" srcId="{A6BC47B2-2DF0-4E06-AF42-E10721AEF38D}" destId="{5795676A-F8F6-4C6F-A99F-FD863CFE6D99}" srcOrd="1" destOrd="0" presId="urn:microsoft.com/office/officeart/2008/layout/HorizontalMultiLevelHierarchy"/>
    <dgm:cxn modelId="{083352F1-D1DF-4C9D-B9A4-6A144523AF1B}" srcId="{7F7DFA19-4C36-404F-958B-18F6B816435B}" destId="{4327BBA2-75F8-482D-B394-AFEDFCE899DC}" srcOrd="0" destOrd="0" parTransId="{FE4DD5E6-98FD-4414-9564-0EEA937306FA}" sibTransId="{825CBB58-C020-43E4-B4DE-9EC9905C0F80}"/>
    <dgm:cxn modelId="{1BCEEAF1-5833-4C7A-A91C-555F3E1808D7}" srcId="{ABBADA63-604A-427D-BFE6-3F2638BBF5BD}" destId="{90CC29F8-29AB-44DE-86FA-2600167F973E}" srcOrd="0" destOrd="0" parTransId="{7DB8EB21-BEC5-449A-BB38-CED49497F8C3}" sibTransId="{B5CB052A-10F0-4371-B680-1BEB5169D397}"/>
    <dgm:cxn modelId="{7FE03DFA-E3B4-455A-8FEB-574508810971}" type="presOf" srcId="{64532884-7C05-405B-8C47-2B9E9601A19E}" destId="{CFB17584-A53D-4576-857A-B6597684C1AA}" srcOrd="0" destOrd="0" presId="urn:microsoft.com/office/officeart/2008/layout/HorizontalMultiLevelHierarchy"/>
    <dgm:cxn modelId="{79B37FAB-0D1B-4236-8BCA-135C7036BCCB}" type="presParOf" srcId="{8F0551B2-F5D3-42EB-AF98-9B7F1C4C9E04}" destId="{8F5E2282-2212-463D-8FFA-EB86912731AF}" srcOrd="0" destOrd="0" presId="urn:microsoft.com/office/officeart/2008/layout/HorizontalMultiLevelHierarchy"/>
    <dgm:cxn modelId="{4834514A-AE92-49C2-A5ED-4BC23E486552}" type="presParOf" srcId="{8F5E2282-2212-463D-8FFA-EB86912731AF}" destId="{D06B1865-357B-4853-9D00-386860F7D01A}" srcOrd="0" destOrd="0" presId="urn:microsoft.com/office/officeart/2008/layout/HorizontalMultiLevelHierarchy"/>
    <dgm:cxn modelId="{1C47773B-B34A-45BF-938F-0DC0E6CCD568}" type="presParOf" srcId="{8F5E2282-2212-463D-8FFA-EB86912731AF}" destId="{01ACF68C-95DF-4750-B833-E67F21425A09}" srcOrd="1" destOrd="0" presId="urn:microsoft.com/office/officeart/2008/layout/HorizontalMultiLevelHierarchy"/>
    <dgm:cxn modelId="{02087F40-945E-4F51-B964-EADD35AE1565}" type="presParOf" srcId="{01ACF68C-95DF-4750-B833-E67F21425A09}" destId="{7862622C-B27F-4593-AD7B-3ED7C773F453}" srcOrd="0" destOrd="0" presId="urn:microsoft.com/office/officeart/2008/layout/HorizontalMultiLevelHierarchy"/>
    <dgm:cxn modelId="{ADC89415-A341-4E73-BF0B-D61BCD42032F}" type="presParOf" srcId="{7862622C-B27F-4593-AD7B-3ED7C773F453}" destId="{CD52824B-1F45-46B4-8340-0BADE98BDB9F}" srcOrd="0" destOrd="0" presId="urn:microsoft.com/office/officeart/2008/layout/HorizontalMultiLevelHierarchy"/>
    <dgm:cxn modelId="{3CCF290A-746F-4072-AF00-053957595363}" type="presParOf" srcId="{01ACF68C-95DF-4750-B833-E67F21425A09}" destId="{398BE14D-2CA9-4E13-9C44-25B565A55407}" srcOrd="1" destOrd="0" presId="urn:microsoft.com/office/officeart/2008/layout/HorizontalMultiLevelHierarchy"/>
    <dgm:cxn modelId="{FDA697D3-D119-486C-9181-D415572487C4}" type="presParOf" srcId="{398BE14D-2CA9-4E13-9C44-25B565A55407}" destId="{039F9353-ADFA-460A-9BFD-54CFA2AB8020}" srcOrd="0" destOrd="0" presId="urn:microsoft.com/office/officeart/2008/layout/HorizontalMultiLevelHierarchy"/>
    <dgm:cxn modelId="{B2CA54FC-D117-4876-A539-88E16B6C03C2}" type="presParOf" srcId="{398BE14D-2CA9-4E13-9C44-25B565A55407}" destId="{D3A9B356-8C27-4BD6-BEF8-8E80D1F2E583}" srcOrd="1" destOrd="0" presId="urn:microsoft.com/office/officeart/2008/layout/HorizontalMultiLevelHierarchy"/>
    <dgm:cxn modelId="{79E9CB04-BDF0-489D-8A86-2F6CF3539A61}" type="presParOf" srcId="{D3A9B356-8C27-4BD6-BEF8-8E80D1F2E583}" destId="{CFB17584-A53D-4576-857A-B6597684C1AA}" srcOrd="0" destOrd="0" presId="urn:microsoft.com/office/officeart/2008/layout/HorizontalMultiLevelHierarchy"/>
    <dgm:cxn modelId="{1BE02F5A-8387-4AD7-A3CD-3E5F4AD72B60}" type="presParOf" srcId="{CFB17584-A53D-4576-857A-B6597684C1AA}" destId="{18C3911D-40B4-4AD3-86B9-79633C7A6DC8}" srcOrd="0" destOrd="0" presId="urn:microsoft.com/office/officeart/2008/layout/HorizontalMultiLevelHierarchy"/>
    <dgm:cxn modelId="{A4518A2A-12F8-4C4C-90ED-C409161C46BD}" type="presParOf" srcId="{D3A9B356-8C27-4BD6-BEF8-8E80D1F2E583}" destId="{665FB30B-9D8F-4195-8799-04CE5F413C32}" srcOrd="1" destOrd="0" presId="urn:microsoft.com/office/officeart/2008/layout/HorizontalMultiLevelHierarchy"/>
    <dgm:cxn modelId="{9249BB0C-974B-42DB-B6C9-A3C3425C1D0C}" type="presParOf" srcId="{665FB30B-9D8F-4195-8799-04CE5F413C32}" destId="{30B35B82-45C5-4C62-B1B8-21B5006410ED}" srcOrd="0" destOrd="0" presId="urn:microsoft.com/office/officeart/2008/layout/HorizontalMultiLevelHierarchy"/>
    <dgm:cxn modelId="{9CA5BC48-239C-47E7-9B00-3A8CC65FC85F}" type="presParOf" srcId="{665FB30B-9D8F-4195-8799-04CE5F413C32}" destId="{C0862CDF-BEA3-48BC-AD1C-D7EE9488540B}" srcOrd="1" destOrd="0" presId="urn:microsoft.com/office/officeart/2008/layout/HorizontalMultiLevelHierarchy"/>
    <dgm:cxn modelId="{4B430E38-094D-4145-AE29-568B49EEBA1F}" type="presParOf" srcId="{C0862CDF-BEA3-48BC-AD1C-D7EE9488540B}" destId="{FED38126-5B11-4547-B865-BE25EEF5FEE0}" srcOrd="0" destOrd="0" presId="urn:microsoft.com/office/officeart/2008/layout/HorizontalMultiLevelHierarchy"/>
    <dgm:cxn modelId="{BB6A1596-5B5A-4090-910F-8CCB53868817}" type="presParOf" srcId="{FED38126-5B11-4547-B865-BE25EEF5FEE0}" destId="{49C65C62-CC74-45BF-BF24-4301B7B497E5}" srcOrd="0" destOrd="0" presId="urn:microsoft.com/office/officeart/2008/layout/HorizontalMultiLevelHierarchy"/>
    <dgm:cxn modelId="{4F611FC5-CB90-4114-A51E-A4670EB9C184}" type="presParOf" srcId="{C0862CDF-BEA3-48BC-AD1C-D7EE9488540B}" destId="{AC94B001-8D4F-46B8-B1C9-02F7EB55048D}" srcOrd="1" destOrd="0" presId="urn:microsoft.com/office/officeart/2008/layout/HorizontalMultiLevelHierarchy"/>
    <dgm:cxn modelId="{67645A9A-3DC2-4CD0-8286-A6626080AF7B}" type="presParOf" srcId="{AC94B001-8D4F-46B8-B1C9-02F7EB55048D}" destId="{4439F290-DBA3-4812-800F-206BE5AF2102}" srcOrd="0" destOrd="0" presId="urn:microsoft.com/office/officeart/2008/layout/HorizontalMultiLevelHierarchy"/>
    <dgm:cxn modelId="{9B32C9AF-5D27-4751-BE0D-3D98DE885A94}" type="presParOf" srcId="{AC94B001-8D4F-46B8-B1C9-02F7EB55048D}" destId="{44858562-2B31-4B67-B2E6-EACBD4397E87}" srcOrd="1" destOrd="0" presId="urn:microsoft.com/office/officeart/2008/layout/HorizontalMultiLevelHierarchy"/>
    <dgm:cxn modelId="{06DD5F03-48E0-43ED-B537-B3C267C7666C}" type="presParOf" srcId="{44858562-2B31-4B67-B2E6-EACBD4397E87}" destId="{7CB29355-2594-4C45-A61F-EBEB4C13B059}" srcOrd="0" destOrd="0" presId="urn:microsoft.com/office/officeart/2008/layout/HorizontalMultiLevelHierarchy"/>
    <dgm:cxn modelId="{86189890-D2A0-41A6-A55F-C39A1698116D}" type="presParOf" srcId="{7CB29355-2594-4C45-A61F-EBEB4C13B059}" destId="{067B238F-D219-4C33-B612-E7DC176F7593}" srcOrd="0" destOrd="0" presId="urn:microsoft.com/office/officeart/2008/layout/HorizontalMultiLevelHierarchy"/>
    <dgm:cxn modelId="{85083483-192F-47FB-BF33-B0DC1A3EE52B}" type="presParOf" srcId="{44858562-2B31-4B67-B2E6-EACBD4397E87}" destId="{2F523C4F-AF75-45CB-BF86-AF6735BDC46C}" srcOrd="1" destOrd="0" presId="urn:microsoft.com/office/officeart/2008/layout/HorizontalMultiLevelHierarchy"/>
    <dgm:cxn modelId="{FF850DA1-E6A7-4671-AB24-A346FD984638}" type="presParOf" srcId="{2F523C4F-AF75-45CB-BF86-AF6735BDC46C}" destId="{8A60C59C-A617-440C-9442-0A0F10B06EFF}" srcOrd="0" destOrd="0" presId="urn:microsoft.com/office/officeart/2008/layout/HorizontalMultiLevelHierarchy"/>
    <dgm:cxn modelId="{E6EA96B3-7C42-4877-B949-28B4F77638A1}" type="presParOf" srcId="{2F523C4F-AF75-45CB-BF86-AF6735BDC46C}" destId="{28BB7085-C277-4F92-A19F-6AD78ECFD99E}" srcOrd="1" destOrd="0" presId="urn:microsoft.com/office/officeart/2008/layout/HorizontalMultiLevelHierarchy"/>
    <dgm:cxn modelId="{6D2846F0-17EB-474D-A507-14C39CC656E9}" type="presParOf" srcId="{01ACF68C-95DF-4750-B833-E67F21425A09}" destId="{CFCDF574-795E-4E02-95BB-28B0AD377F33}" srcOrd="2" destOrd="0" presId="urn:microsoft.com/office/officeart/2008/layout/HorizontalMultiLevelHierarchy"/>
    <dgm:cxn modelId="{A45B6883-7C59-4F6C-AE12-986552F93439}" type="presParOf" srcId="{CFCDF574-795E-4E02-95BB-28B0AD377F33}" destId="{86EA7E3E-ACA2-4E09-82FD-3C7BBB276755}" srcOrd="0" destOrd="0" presId="urn:microsoft.com/office/officeart/2008/layout/HorizontalMultiLevelHierarchy"/>
    <dgm:cxn modelId="{325BA45D-A664-4895-89A3-BC16481ECE6A}" type="presParOf" srcId="{01ACF68C-95DF-4750-B833-E67F21425A09}" destId="{37347878-3CA1-4A33-A39F-19A3D259CBF5}" srcOrd="3" destOrd="0" presId="urn:microsoft.com/office/officeart/2008/layout/HorizontalMultiLevelHierarchy"/>
    <dgm:cxn modelId="{80215BBE-2F24-4A27-A4F1-3B647235FA8D}" type="presParOf" srcId="{37347878-3CA1-4A33-A39F-19A3D259CBF5}" destId="{912331A3-790C-47B4-A871-01CBEA56E46D}" srcOrd="0" destOrd="0" presId="urn:microsoft.com/office/officeart/2008/layout/HorizontalMultiLevelHierarchy"/>
    <dgm:cxn modelId="{1B2EB9AE-D65B-4A8F-8C50-1DE1F38CD324}" type="presParOf" srcId="{37347878-3CA1-4A33-A39F-19A3D259CBF5}" destId="{61E21A08-1EC3-4B2F-B618-D73E5DF29895}" srcOrd="1" destOrd="0" presId="urn:microsoft.com/office/officeart/2008/layout/HorizontalMultiLevelHierarchy"/>
    <dgm:cxn modelId="{0651CCD2-6BD3-4B29-B629-72F31D4DFE3A}" type="presParOf" srcId="{61E21A08-1EC3-4B2F-B618-D73E5DF29895}" destId="{B6AE4E5B-CE70-4E9F-ABDB-8E4851AB0C73}" srcOrd="0" destOrd="0" presId="urn:microsoft.com/office/officeart/2008/layout/HorizontalMultiLevelHierarchy"/>
    <dgm:cxn modelId="{B4A91E45-0DA1-4D91-9032-8B8999FFF8BC}" type="presParOf" srcId="{B6AE4E5B-CE70-4E9F-ABDB-8E4851AB0C73}" destId="{EC6FEFC2-5319-4FB9-915B-DE3F96D91F8C}" srcOrd="0" destOrd="0" presId="urn:microsoft.com/office/officeart/2008/layout/HorizontalMultiLevelHierarchy"/>
    <dgm:cxn modelId="{738C9E9E-10B9-40CE-929E-C4E1F06A623D}" type="presParOf" srcId="{61E21A08-1EC3-4B2F-B618-D73E5DF29895}" destId="{F70F48E1-29AB-42D1-AFF2-18DAE362331E}" srcOrd="1" destOrd="0" presId="urn:microsoft.com/office/officeart/2008/layout/HorizontalMultiLevelHierarchy"/>
    <dgm:cxn modelId="{B3B313D7-2E95-4DA7-B399-08779F044FFA}" type="presParOf" srcId="{F70F48E1-29AB-42D1-AFF2-18DAE362331E}" destId="{AB40E2F6-5867-4262-BABE-938518C0AC85}" srcOrd="0" destOrd="0" presId="urn:microsoft.com/office/officeart/2008/layout/HorizontalMultiLevelHierarchy"/>
    <dgm:cxn modelId="{94B07C66-D5FF-4351-9A45-54562E95A5FD}" type="presParOf" srcId="{F70F48E1-29AB-42D1-AFF2-18DAE362331E}" destId="{605E5112-57E6-4AD8-9902-B21280340070}" srcOrd="1" destOrd="0" presId="urn:microsoft.com/office/officeart/2008/layout/HorizontalMultiLevelHierarchy"/>
    <dgm:cxn modelId="{CED4D08E-F80D-4D9E-8651-C75772833707}" type="presParOf" srcId="{605E5112-57E6-4AD8-9902-B21280340070}" destId="{9B3A503A-2235-485A-A108-6821B739A76F}" srcOrd="0" destOrd="0" presId="urn:microsoft.com/office/officeart/2008/layout/HorizontalMultiLevelHierarchy"/>
    <dgm:cxn modelId="{9BAEECBA-B56C-4413-8507-40C5B474707A}" type="presParOf" srcId="{9B3A503A-2235-485A-A108-6821B739A76F}" destId="{71C80E68-AAB4-4E96-8290-2953E743A33A}" srcOrd="0" destOrd="0" presId="urn:microsoft.com/office/officeart/2008/layout/HorizontalMultiLevelHierarchy"/>
    <dgm:cxn modelId="{E653CAE2-0923-4D03-9CB5-85A6F8EBFF0D}" type="presParOf" srcId="{605E5112-57E6-4AD8-9902-B21280340070}" destId="{8C23A565-0C4A-418D-B2BD-254D64CC15F0}" srcOrd="1" destOrd="0" presId="urn:microsoft.com/office/officeart/2008/layout/HorizontalMultiLevelHierarchy"/>
    <dgm:cxn modelId="{056D8D49-D3F1-4DBC-9340-3C70FBFF5851}" type="presParOf" srcId="{8C23A565-0C4A-418D-B2BD-254D64CC15F0}" destId="{B7E3C7AB-EB0A-474D-8143-1F667B7DB02E}" srcOrd="0" destOrd="0" presId="urn:microsoft.com/office/officeart/2008/layout/HorizontalMultiLevelHierarchy"/>
    <dgm:cxn modelId="{2EADF5F7-FF03-4BB9-8E2F-8B9CAECBF64F}" type="presParOf" srcId="{8C23A565-0C4A-418D-B2BD-254D64CC15F0}" destId="{DCC32EC1-9D07-4E61-8A9E-D1334BA669DB}" srcOrd="1" destOrd="0" presId="urn:microsoft.com/office/officeart/2008/layout/HorizontalMultiLevelHierarchy"/>
    <dgm:cxn modelId="{5C891815-4A09-442B-A2CA-F8586D874FD2}" type="presParOf" srcId="{DCC32EC1-9D07-4E61-8A9E-D1334BA669DB}" destId="{89298B5B-A850-4FB6-8895-D617FEF27BC2}" srcOrd="0" destOrd="0" presId="urn:microsoft.com/office/officeart/2008/layout/HorizontalMultiLevelHierarchy"/>
    <dgm:cxn modelId="{81C92606-C3C5-484C-8075-3999C6959595}" type="presParOf" srcId="{89298B5B-A850-4FB6-8895-D617FEF27BC2}" destId="{69078D7D-98B9-4A14-857D-BD6E2C187AF3}" srcOrd="0" destOrd="0" presId="urn:microsoft.com/office/officeart/2008/layout/HorizontalMultiLevelHierarchy"/>
    <dgm:cxn modelId="{0A7FFB04-3D85-4A47-9188-76F1B38A8889}" type="presParOf" srcId="{DCC32EC1-9D07-4E61-8A9E-D1334BA669DB}" destId="{6863F117-3009-47FB-8898-B2CB479E7031}" srcOrd="1" destOrd="0" presId="urn:microsoft.com/office/officeart/2008/layout/HorizontalMultiLevelHierarchy"/>
    <dgm:cxn modelId="{00C68BEF-3D34-4F2E-B66A-18390C651DB0}" type="presParOf" srcId="{6863F117-3009-47FB-8898-B2CB479E7031}" destId="{B2C11E92-CD2A-4CB2-84F2-50EDA10A5E31}" srcOrd="0" destOrd="0" presId="urn:microsoft.com/office/officeart/2008/layout/HorizontalMultiLevelHierarchy"/>
    <dgm:cxn modelId="{64029B3B-6E74-4A61-90FD-458239F6592E}" type="presParOf" srcId="{6863F117-3009-47FB-8898-B2CB479E7031}" destId="{52B9F01C-57B1-4775-B3BF-39C65243FB6E}" srcOrd="1" destOrd="0" presId="urn:microsoft.com/office/officeart/2008/layout/HorizontalMultiLevelHierarchy"/>
    <dgm:cxn modelId="{EABB17AB-4A76-4DA9-A0B8-7A9963EA1294}" type="presParOf" srcId="{01ACF68C-95DF-4750-B833-E67F21425A09}" destId="{7DE3F1B1-30BB-47C1-BEC6-D0182174AD8C}" srcOrd="4" destOrd="0" presId="urn:microsoft.com/office/officeart/2008/layout/HorizontalMultiLevelHierarchy"/>
    <dgm:cxn modelId="{A9B3E651-DB59-4143-B17C-6E8D953F22DC}" type="presParOf" srcId="{7DE3F1B1-30BB-47C1-BEC6-D0182174AD8C}" destId="{4E764160-08EE-41EB-A3E9-B44F984562E5}" srcOrd="0" destOrd="0" presId="urn:microsoft.com/office/officeart/2008/layout/HorizontalMultiLevelHierarchy"/>
    <dgm:cxn modelId="{323C53BE-D5C7-4A7F-BF89-EC777452E468}" type="presParOf" srcId="{01ACF68C-95DF-4750-B833-E67F21425A09}" destId="{3B9EB573-333D-41B0-8E44-54DDB0CE9D40}" srcOrd="5" destOrd="0" presId="urn:microsoft.com/office/officeart/2008/layout/HorizontalMultiLevelHierarchy"/>
    <dgm:cxn modelId="{EAD7A04B-D101-4627-A45D-585765FDC817}" type="presParOf" srcId="{3B9EB573-333D-41B0-8E44-54DDB0CE9D40}" destId="{60C2DCFD-24EC-491E-AAEF-5463348AC05A}" srcOrd="0" destOrd="0" presId="urn:microsoft.com/office/officeart/2008/layout/HorizontalMultiLevelHierarchy"/>
    <dgm:cxn modelId="{F1C0F475-AB12-438B-8731-61FC2C88D7E7}" type="presParOf" srcId="{3B9EB573-333D-41B0-8E44-54DDB0CE9D40}" destId="{0FCF65C4-38E2-4FFC-A56E-B606B3D80393}" srcOrd="1" destOrd="0" presId="urn:microsoft.com/office/officeart/2008/layout/HorizontalMultiLevelHierarchy"/>
    <dgm:cxn modelId="{2829824C-5626-4B48-97A9-450DB079C2B7}" type="presParOf" srcId="{0FCF65C4-38E2-4FFC-A56E-B606B3D80393}" destId="{005BA3AE-D843-4828-9F2F-BE16E91BA062}" srcOrd="0" destOrd="0" presId="urn:microsoft.com/office/officeart/2008/layout/HorizontalMultiLevelHierarchy"/>
    <dgm:cxn modelId="{E5891822-C943-446F-8D19-40C851992475}" type="presParOf" srcId="{005BA3AE-D843-4828-9F2F-BE16E91BA062}" destId="{FF1EF269-EF38-447D-8FDC-38398E7DBCAF}" srcOrd="0" destOrd="0" presId="urn:microsoft.com/office/officeart/2008/layout/HorizontalMultiLevelHierarchy"/>
    <dgm:cxn modelId="{10D03122-5B37-4734-80AE-5C48C67E46F7}" type="presParOf" srcId="{0FCF65C4-38E2-4FFC-A56E-B606B3D80393}" destId="{734F1C26-3B5D-41BF-9A80-9E241907A0D5}" srcOrd="1" destOrd="0" presId="urn:microsoft.com/office/officeart/2008/layout/HorizontalMultiLevelHierarchy"/>
    <dgm:cxn modelId="{72F2DFD3-C7F8-4B88-9FDD-156D0B1489A1}" type="presParOf" srcId="{734F1C26-3B5D-41BF-9A80-9E241907A0D5}" destId="{B1A79778-12E5-4BC7-8D17-3CE2D8FA8459}" srcOrd="0" destOrd="0" presId="urn:microsoft.com/office/officeart/2008/layout/HorizontalMultiLevelHierarchy"/>
    <dgm:cxn modelId="{A26EC7B5-80C9-4A9A-ABB5-9E6401CACF45}" type="presParOf" srcId="{734F1C26-3B5D-41BF-9A80-9E241907A0D5}" destId="{1CA851B3-3757-4340-8697-A7D553E4A524}" srcOrd="1" destOrd="0" presId="urn:microsoft.com/office/officeart/2008/layout/HorizontalMultiLevelHierarchy"/>
    <dgm:cxn modelId="{7D2DE6C6-023A-40A5-9D2C-4D9010D86597}" type="presParOf" srcId="{1CA851B3-3757-4340-8697-A7D553E4A524}" destId="{2E1B8DFF-D7F5-45D1-8661-EF8EDB5D365A}" srcOrd="0" destOrd="0" presId="urn:microsoft.com/office/officeart/2008/layout/HorizontalMultiLevelHierarchy"/>
    <dgm:cxn modelId="{AF65827F-C09C-4897-BB31-918B4C69D09A}" type="presParOf" srcId="{2E1B8DFF-D7F5-45D1-8661-EF8EDB5D365A}" destId="{40E0DABC-787A-4D94-B610-AEDAF05CF056}" srcOrd="0" destOrd="0" presId="urn:microsoft.com/office/officeart/2008/layout/HorizontalMultiLevelHierarchy"/>
    <dgm:cxn modelId="{1996ED53-35ED-49DB-A329-EB32711440E0}" type="presParOf" srcId="{1CA851B3-3757-4340-8697-A7D553E4A524}" destId="{37DA3D55-0DEE-4D2B-B0B2-B682CCC49081}" srcOrd="1" destOrd="0" presId="urn:microsoft.com/office/officeart/2008/layout/HorizontalMultiLevelHierarchy"/>
    <dgm:cxn modelId="{C5576DB4-991E-4BCF-BB50-DBA2F3043877}" type="presParOf" srcId="{37DA3D55-0DEE-4D2B-B0B2-B682CCC49081}" destId="{7E0CC78F-DDE6-450F-8505-ADCBB203A3B4}" srcOrd="0" destOrd="0" presId="urn:microsoft.com/office/officeart/2008/layout/HorizontalMultiLevelHierarchy"/>
    <dgm:cxn modelId="{71346D70-057B-4471-AE9B-BD5B894A01F2}" type="presParOf" srcId="{37DA3D55-0DEE-4D2B-B0B2-B682CCC49081}" destId="{80265F7E-32B7-45E0-AF8D-CA53AE1E2369}" srcOrd="1" destOrd="0" presId="urn:microsoft.com/office/officeart/2008/layout/HorizontalMultiLevelHierarchy"/>
    <dgm:cxn modelId="{F0C3D20F-289B-4733-8AE3-1502ABE28946}" type="presParOf" srcId="{80265F7E-32B7-45E0-AF8D-CA53AE1E2369}" destId="{A5F2037B-DC57-4FCC-ADE1-9C17CB1CCFF8}" srcOrd="0" destOrd="0" presId="urn:microsoft.com/office/officeart/2008/layout/HorizontalMultiLevelHierarchy"/>
    <dgm:cxn modelId="{9F7C2860-2A39-4A5F-BAD1-D03F0828DCCD}" type="presParOf" srcId="{A5F2037B-DC57-4FCC-ADE1-9C17CB1CCFF8}" destId="{0A447AA6-BB78-4BF9-9561-A912DEE937D1}" srcOrd="0" destOrd="0" presId="urn:microsoft.com/office/officeart/2008/layout/HorizontalMultiLevelHierarchy"/>
    <dgm:cxn modelId="{EF8D4EAB-9E51-42FB-BE8E-7C12FD2C9F08}" type="presParOf" srcId="{80265F7E-32B7-45E0-AF8D-CA53AE1E2369}" destId="{BA5F3E70-94B3-499D-9FD4-B7F32CBF1C77}" srcOrd="1" destOrd="0" presId="urn:microsoft.com/office/officeart/2008/layout/HorizontalMultiLevelHierarchy"/>
    <dgm:cxn modelId="{9E1FF91A-09A3-4F7A-9FF1-CA341121BE7B}" type="presParOf" srcId="{BA5F3E70-94B3-499D-9FD4-B7F32CBF1C77}" destId="{87CC0204-5C69-4361-A48D-8B50238C1DB7}" srcOrd="0" destOrd="0" presId="urn:microsoft.com/office/officeart/2008/layout/HorizontalMultiLevelHierarchy"/>
    <dgm:cxn modelId="{663A91DE-5567-464F-BB92-DD719A2FA033}" type="presParOf" srcId="{BA5F3E70-94B3-499D-9FD4-B7F32CBF1C77}" destId="{9AABDDEE-80F5-4E0D-B44B-EEA35A821A19}" srcOrd="1" destOrd="0" presId="urn:microsoft.com/office/officeart/2008/layout/HorizontalMultiLevelHierarchy"/>
    <dgm:cxn modelId="{1C6DE96B-41DC-4185-BB99-394BB461F58E}" type="presParOf" srcId="{01ACF68C-95DF-4750-B833-E67F21425A09}" destId="{7CE250BC-C6DB-413E-A3E9-0784632D55C3}" srcOrd="6" destOrd="0" presId="urn:microsoft.com/office/officeart/2008/layout/HorizontalMultiLevelHierarchy"/>
    <dgm:cxn modelId="{05617BA8-00DA-4912-BF2F-6E77D298F13A}" type="presParOf" srcId="{7CE250BC-C6DB-413E-A3E9-0784632D55C3}" destId="{657031F3-0688-4908-8AF4-A294D7ED021C}" srcOrd="0" destOrd="0" presId="urn:microsoft.com/office/officeart/2008/layout/HorizontalMultiLevelHierarchy"/>
    <dgm:cxn modelId="{D71070A0-57C8-40B0-A32D-CB59BB9DF98A}" type="presParOf" srcId="{01ACF68C-95DF-4750-B833-E67F21425A09}" destId="{E4CED994-D97B-4706-A871-C8007CE6ACDB}" srcOrd="7" destOrd="0" presId="urn:microsoft.com/office/officeart/2008/layout/HorizontalMultiLevelHierarchy"/>
    <dgm:cxn modelId="{00AA23A2-F998-4162-B73C-387DA62B2A0F}" type="presParOf" srcId="{E4CED994-D97B-4706-A871-C8007CE6ACDB}" destId="{3DC0CA5A-B875-43F0-8203-34941CA0FB7D}" srcOrd="0" destOrd="0" presId="urn:microsoft.com/office/officeart/2008/layout/HorizontalMultiLevelHierarchy"/>
    <dgm:cxn modelId="{DFA76C01-DD96-40C2-AB5F-A98CEAA7548A}" type="presParOf" srcId="{E4CED994-D97B-4706-A871-C8007CE6ACDB}" destId="{19B4F13F-1B02-45F8-A7A3-21604105BCE3}" srcOrd="1" destOrd="0" presId="urn:microsoft.com/office/officeart/2008/layout/HorizontalMultiLevelHierarchy"/>
    <dgm:cxn modelId="{A0BE61EB-2ED9-4477-A4A4-4482BFB27FD4}" type="presParOf" srcId="{19B4F13F-1B02-45F8-A7A3-21604105BCE3}" destId="{B0660305-A451-4DDD-9541-EDFD571EF96A}" srcOrd="0" destOrd="0" presId="urn:microsoft.com/office/officeart/2008/layout/HorizontalMultiLevelHierarchy"/>
    <dgm:cxn modelId="{7643E486-664F-404E-9984-AC8AD45C1B56}" type="presParOf" srcId="{B0660305-A451-4DDD-9541-EDFD571EF96A}" destId="{40D5AB80-D1AE-4E96-8D1C-17D10BFB6BC7}" srcOrd="0" destOrd="0" presId="urn:microsoft.com/office/officeart/2008/layout/HorizontalMultiLevelHierarchy"/>
    <dgm:cxn modelId="{93C16862-8927-49BE-B365-479AB1775CFB}" type="presParOf" srcId="{19B4F13F-1B02-45F8-A7A3-21604105BCE3}" destId="{E4AD7F65-39C0-4B18-8169-73F51CCEBC65}" srcOrd="1" destOrd="0" presId="urn:microsoft.com/office/officeart/2008/layout/HorizontalMultiLevelHierarchy"/>
    <dgm:cxn modelId="{CA6D8D03-BD11-49FB-8FC6-69825E99990B}" type="presParOf" srcId="{E4AD7F65-39C0-4B18-8169-73F51CCEBC65}" destId="{FB899C3C-2AEC-497B-AB0C-61FAA0C47E3A}" srcOrd="0" destOrd="0" presId="urn:microsoft.com/office/officeart/2008/layout/HorizontalMultiLevelHierarchy"/>
    <dgm:cxn modelId="{05F7E7D2-C2B6-4D1E-A075-91367CA913E7}" type="presParOf" srcId="{E4AD7F65-39C0-4B18-8169-73F51CCEBC65}" destId="{0ABA0DE9-319C-42E8-B718-DC68E050A912}" srcOrd="1" destOrd="0" presId="urn:microsoft.com/office/officeart/2008/layout/HorizontalMultiLevelHierarchy"/>
    <dgm:cxn modelId="{7B2C8B16-397A-44CE-9128-E34A9FDFF674}" type="presParOf" srcId="{0ABA0DE9-319C-42E8-B718-DC68E050A912}" destId="{1FE2332A-A9F3-4EBD-A3F8-D63F739AEED6}" srcOrd="0" destOrd="0" presId="urn:microsoft.com/office/officeart/2008/layout/HorizontalMultiLevelHierarchy"/>
    <dgm:cxn modelId="{0CB5BA8E-55EB-40FA-9CAB-97D88BB26355}" type="presParOf" srcId="{1FE2332A-A9F3-4EBD-A3F8-D63F739AEED6}" destId="{5FDBC107-5002-40B3-8655-894A125152B7}" srcOrd="0" destOrd="0" presId="urn:microsoft.com/office/officeart/2008/layout/HorizontalMultiLevelHierarchy"/>
    <dgm:cxn modelId="{4E20B2A9-06A3-4739-B4D1-E588BCA32127}" type="presParOf" srcId="{0ABA0DE9-319C-42E8-B718-DC68E050A912}" destId="{E25A6310-9F26-4213-8511-E370330C799D}" srcOrd="1" destOrd="0" presId="urn:microsoft.com/office/officeart/2008/layout/HorizontalMultiLevelHierarchy"/>
    <dgm:cxn modelId="{8996DE31-D7C9-4B76-B22F-9F72E28CD291}" type="presParOf" srcId="{E25A6310-9F26-4213-8511-E370330C799D}" destId="{86FFCA90-EB75-49D9-A96A-5BE0E08A9FCF}" srcOrd="0" destOrd="0" presId="urn:microsoft.com/office/officeart/2008/layout/HorizontalMultiLevelHierarchy"/>
    <dgm:cxn modelId="{0FF96C22-20EE-4388-A762-6EEA80089E48}" type="presParOf" srcId="{E25A6310-9F26-4213-8511-E370330C799D}" destId="{54C9CC96-819F-47AC-80CB-EDB1259439D3}" srcOrd="1" destOrd="0" presId="urn:microsoft.com/office/officeart/2008/layout/HorizontalMultiLevelHierarchy"/>
    <dgm:cxn modelId="{D6200916-AF29-47FF-8895-EE484D12F82B}" type="presParOf" srcId="{54C9CC96-819F-47AC-80CB-EDB1259439D3}" destId="{7361DD43-EE5F-43B9-ACCA-2FE62149D1EA}" srcOrd="0" destOrd="0" presId="urn:microsoft.com/office/officeart/2008/layout/HorizontalMultiLevelHierarchy"/>
    <dgm:cxn modelId="{BC84716F-3EC5-4019-8A82-0F29ECA7F97D}" type="presParOf" srcId="{7361DD43-EE5F-43B9-ACCA-2FE62149D1EA}" destId="{5795676A-F8F6-4C6F-A99F-FD863CFE6D99}" srcOrd="0" destOrd="0" presId="urn:microsoft.com/office/officeart/2008/layout/HorizontalMultiLevelHierarchy"/>
    <dgm:cxn modelId="{080B6985-41FA-40E9-BA57-59D654051993}" type="presParOf" srcId="{54C9CC96-819F-47AC-80CB-EDB1259439D3}" destId="{8AAFE584-B4D8-41F5-9F6D-0B9EB05B9ED0}" srcOrd="1" destOrd="0" presId="urn:microsoft.com/office/officeart/2008/layout/HorizontalMultiLevelHierarchy"/>
    <dgm:cxn modelId="{2561F2DD-E2A4-4988-8CCB-F6045CF27848}" type="presParOf" srcId="{8AAFE584-B4D8-41F5-9F6D-0B9EB05B9ED0}" destId="{1AA4232C-6236-41AA-8C12-C0AA737C6885}" srcOrd="0" destOrd="0" presId="urn:microsoft.com/office/officeart/2008/layout/HorizontalMultiLevelHierarchy"/>
    <dgm:cxn modelId="{1A41940E-F1DB-4D24-9FFF-37916523E1F2}" type="presParOf" srcId="{8AAFE584-B4D8-41F5-9F6D-0B9EB05B9ED0}" destId="{F1DC5BF8-E794-4C21-B2D0-785C11B4D7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ED1656-A1A0-4171-B647-228CF80C2003}" type="doc">
      <dgm:prSet loTypeId="urn:microsoft.com/office/officeart/2005/8/layout/hList7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9FD12CA-AD54-4D62-97F1-10E1A16C2827}">
      <dgm:prSet phldrT="[Текст]" custT="1"/>
      <dgm:spPr/>
      <dgm:t>
        <a:bodyPr/>
        <a:lstStyle/>
        <a:p>
          <a:r>
            <a:rPr lang="uk-UA" sz="1400" b="0" dirty="0">
              <a:solidFill>
                <a:srgbClr val="002060"/>
              </a:solidFill>
              <a:latin typeface="Bookman Old Style" panose="02050604050505020204" pitchFamily="18" charset="0"/>
            </a:rPr>
            <a:t>демонстрації дослідів </a:t>
          </a:r>
          <a:endParaRPr lang="ru-RU" sz="14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245EC46-8066-4220-A00E-9E442AA155F4}" type="parTrans" cxnId="{460606FC-C371-4F3F-A5EE-ED2068A54D24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4F5D72E-E129-46D0-A4AE-907887EAB719}" type="sibTrans" cxnId="{460606FC-C371-4F3F-A5EE-ED2068A54D24}">
      <dgm:prSet custT="1"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6CDFA92-E512-4F1E-AF65-04D3543EAA92}">
      <dgm:prSet phldrT="[Текст]" custT="1"/>
      <dgm:spPr/>
      <dgm:t>
        <a:bodyPr/>
        <a:lstStyle/>
        <a:p>
          <a:r>
            <a:rPr lang="uk-UA" sz="1400" dirty="0">
              <a:solidFill>
                <a:srgbClr val="002060"/>
              </a:solidFill>
            </a:rPr>
            <a:t>демонстрації колекцій, муляжів</a:t>
          </a:r>
          <a:endParaRPr lang="ru-RU" sz="14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EC5008D-E162-4FE2-A8C3-14CC55C437C3}" type="parTrans" cxnId="{02C357B4-B137-44AA-8E74-D136BFBCFDF5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3475399-37DC-47E7-87A4-7AF6C1DC2367}" type="sibTrans" cxnId="{02C357B4-B137-44AA-8E74-D136BFBCFDF5}">
      <dgm:prSet custT="1"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61705AF-D288-43A3-8A83-8B1E161AA6EE}">
      <dgm:prSet phldrT="[Текст]" custT="1"/>
      <dgm:spPr/>
      <dgm:t>
        <a:bodyPr/>
        <a:lstStyle/>
        <a:p>
          <a:r>
            <a:rPr lang="uk-UA" sz="1400" dirty="0">
              <a:solidFill>
                <a:srgbClr val="002060"/>
              </a:solidFill>
            </a:rPr>
            <a:t>тематичних навчальних екскурсій</a:t>
          </a:r>
          <a:endParaRPr lang="ru-RU" sz="14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8EC4944-9084-49EF-8EA4-BA8389A51EDE}" type="parTrans" cxnId="{47FB6CAF-38CD-45A2-9F8D-86450653AD88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15D50B1-648F-47CA-B8DC-E819C2DBFF84}" type="sibTrans" cxnId="{47FB6CAF-38CD-45A2-9F8D-86450653AD88}">
      <dgm:prSet/>
      <dgm:spPr/>
      <dgm:t>
        <a:bodyPr/>
        <a:lstStyle/>
        <a:p>
          <a:endParaRPr lang="ru-RU" sz="14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5AA976A-D2EF-4621-99CF-D5E5DA777867}" type="pres">
      <dgm:prSet presAssocID="{36ED1656-A1A0-4171-B647-228CF80C2003}" presName="Name0" presStyleCnt="0">
        <dgm:presLayoutVars>
          <dgm:dir/>
          <dgm:resizeHandles val="exact"/>
        </dgm:presLayoutVars>
      </dgm:prSet>
      <dgm:spPr/>
    </dgm:pt>
    <dgm:pt modelId="{8FB0D281-6CA5-46F6-99F3-22A8F20F537A}" type="pres">
      <dgm:prSet presAssocID="{36ED1656-A1A0-4171-B647-228CF80C2003}" presName="fgShape" presStyleLbl="fgShp" presStyleIdx="0" presStyleCnt="1"/>
      <dgm:spPr/>
    </dgm:pt>
    <dgm:pt modelId="{02147F37-0FFE-4F4F-B0F0-5EA61AEB75AA}" type="pres">
      <dgm:prSet presAssocID="{36ED1656-A1A0-4171-B647-228CF80C2003}" presName="linComp" presStyleCnt="0"/>
      <dgm:spPr/>
    </dgm:pt>
    <dgm:pt modelId="{F04BA37A-6E2F-4B95-835D-D0CC4513D1CD}" type="pres">
      <dgm:prSet presAssocID="{C9FD12CA-AD54-4D62-97F1-10E1A16C2827}" presName="compNode" presStyleCnt="0"/>
      <dgm:spPr/>
    </dgm:pt>
    <dgm:pt modelId="{3369D81B-CCF9-4AEC-A6A2-A93478AB8661}" type="pres">
      <dgm:prSet presAssocID="{C9FD12CA-AD54-4D62-97F1-10E1A16C2827}" presName="bkgdShape" presStyleLbl="node1" presStyleIdx="0" presStyleCnt="3"/>
      <dgm:spPr/>
    </dgm:pt>
    <dgm:pt modelId="{DD47F579-041D-430B-9B65-3CEFE6A5B040}" type="pres">
      <dgm:prSet presAssocID="{C9FD12CA-AD54-4D62-97F1-10E1A16C2827}" presName="nodeTx" presStyleLbl="node1" presStyleIdx="0" presStyleCnt="3">
        <dgm:presLayoutVars>
          <dgm:bulletEnabled val="1"/>
        </dgm:presLayoutVars>
      </dgm:prSet>
      <dgm:spPr/>
    </dgm:pt>
    <dgm:pt modelId="{E82110C8-C5D2-4A31-AB80-72774A4C22C8}" type="pres">
      <dgm:prSet presAssocID="{C9FD12CA-AD54-4D62-97F1-10E1A16C2827}" presName="invisiNode" presStyleLbl="node1" presStyleIdx="0" presStyleCnt="3"/>
      <dgm:spPr/>
    </dgm:pt>
    <dgm:pt modelId="{13549264-DDB2-44F2-AD93-BDBB79A505C4}" type="pres">
      <dgm:prSet presAssocID="{C9FD12CA-AD54-4D62-97F1-10E1A16C2827}" presName="imagNode" presStyleLbl="fgImgPlace1" presStyleIdx="0" presStyleCnt="3"/>
      <dgm:spPr>
        <a:solidFill>
          <a:srgbClr val="002060"/>
        </a:solidFill>
      </dgm:spPr>
    </dgm:pt>
    <dgm:pt modelId="{D62ADDEA-F491-4981-B049-4D87F870BFB5}" type="pres">
      <dgm:prSet presAssocID="{94F5D72E-E129-46D0-A4AE-907887EAB719}" presName="sibTrans" presStyleLbl="sibTrans2D1" presStyleIdx="0" presStyleCnt="0"/>
      <dgm:spPr/>
    </dgm:pt>
    <dgm:pt modelId="{84131CE4-0327-49FC-A363-60EEE1E462C0}" type="pres">
      <dgm:prSet presAssocID="{66CDFA92-E512-4F1E-AF65-04D3543EAA92}" presName="compNode" presStyleCnt="0"/>
      <dgm:spPr/>
    </dgm:pt>
    <dgm:pt modelId="{AA93EBB7-DE44-431A-A68C-CBE39A2E6534}" type="pres">
      <dgm:prSet presAssocID="{66CDFA92-E512-4F1E-AF65-04D3543EAA92}" presName="bkgdShape" presStyleLbl="node1" presStyleIdx="1" presStyleCnt="3"/>
      <dgm:spPr/>
    </dgm:pt>
    <dgm:pt modelId="{DE8B0012-07B8-4EED-B2F4-B797E34B3D47}" type="pres">
      <dgm:prSet presAssocID="{66CDFA92-E512-4F1E-AF65-04D3543EAA92}" presName="nodeTx" presStyleLbl="node1" presStyleIdx="1" presStyleCnt="3">
        <dgm:presLayoutVars>
          <dgm:bulletEnabled val="1"/>
        </dgm:presLayoutVars>
      </dgm:prSet>
      <dgm:spPr/>
    </dgm:pt>
    <dgm:pt modelId="{5B528345-654A-4926-8B09-749E662FBA63}" type="pres">
      <dgm:prSet presAssocID="{66CDFA92-E512-4F1E-AF65-04D3543EAA92}" presName="invisiNode" presStyleLbl="node1" presStyleIdx="1" presStyleCnt="3"/>
      <dgm:spPr/>
    </dgm:pt>
    <dgm:pt modelId="{E026BA0E-B6A8-4D3F-B8B7-5416AA663316}" type="pres">
      <dgm:prSet presAssocID="{66CDFA92-E512-4F1E-AF65-04D3543EAA92}" presName="imagNode" presStyleLbl="fgImgPlace1" presStyleIdx="1" presStyleCnt="3"/>
      <dgm:spPr>
        <a:solidFill>
          <a:srgbClr val="FF0000"/>
        </a:solidFill>
      </dgm:spPr>
    </dgm:pt>
    <dgm:pt modelId="{BC7BF7E9-D2C3-4265-BA8B-8A7984FE44EF}" type="pres">
      <dgm:prSet presAssocID="{13475399-37DC-47E7-87A4-7AF6C1DC2367}" presName="sibTrans" presStyleLbl="sibTrans2D1" presStyleIdx="0" presStyleCnt="0"/>
      <dgm:spPr/>
    </dgm:pt>
    <dgm:pt modelId="{76F7F6E6-BBA7-492C-84C3-3BD988B22029}" type="pres">
      <dgm:prSet presAssocID="{E61705AF-D288-43A3-8A83-8B1E161AA6EE}" presName="compNode" presStyleCnt="0"/>
      <dgm:spPr/>
    </dgm:pt>
    <dgm:pt modelId="{C7C4405F-137B-4174-A002-6EE352B32A92}" type="pres">
      <dgm:prSet presAssocID="{E61705AF-D288-43A3-8A83-8B1E161AA6EE}" presName="bkgdShape" presStyleLbl="node1" presStyleIdx="2" presStyleCnt="3"/>
      <dgm:spPr/>
    </dgm:pt>
    <dgm:pt modelId="{DB333881-486D-4A05-B368-2C415048EDFE}" type="pres">
      <dgm:prSet presAssocID="{E61705AF-D288-43A3-8A83-8B1E161AA6EE}" presName="nodeTx" presStyleLbl="node1" presStyleIdx="2" presStyleCnt="3">
        <dgm:presLayoutVars>
          <dgm:bulletEnabled val="1"/>
        </dgm:presLayoutVars>
      </dgm:prSet>
      <dgm:spPr/>
    </dgm:pt>
    <dgm:pt modelId="{385977E3-6BB8-4242-8CED-8F76D62EF3B3}" type="pres">
      <dgm:prSet presAssocID="{E61705AF-D288-43A3-8A83-8B1E161AA6EE}" presName="invisiNode" presStyleLbl="node1" presStyleIdx="2" presStyleCnt="3"/>
      <dgm:spPr/>
    </dgm:pt>
    <dgm:pt modelId="{8D77DF0E-48B1-4CD6-933C-855FBAEB6320}" type="pres">
      <dgm:prSet presAssocID="{E61705AF-D288-43A3-8A83-8B1E161AA6EE}" presName="imagNode" presStyleLbl="fgImgPlace1" presStyleIdx="2" presStyleCnt="3"/>
      <dgm:spPr>
        <a:solidFill>
          <a:srgbClr val="00FFFF"/>
        </a:solidFill>
      </dgm:spPr>
    </dgm:pt>
  </dgm:ptLst>
  <dgm:cxnLst>
    <dgm:cxn modelId="{14BAEC18-83CF-4A82-B8A6-6FDAB01BC074}" type="presOf" srcId="{36ED1656-A1A0-4171-B647-228CF80C2003}" destId="{F5AA976A-D2EF-4621-99CF-D5E5DA777867}" srcOrd="0" destOrd="0" presId="urn:microsoft.com/office/officeart/2005/8/layout/hList7"/>
    <dgm:cxn modelId="{3CA1DA29-9D3C-4A88-A479-ABD3672F156E}" type="presOf" srcId="{C9FD12CA-AD54-4D62-97F1-10E1A16C2827}" destId="{3369D81B-CCF9-4AEC-A6A2-A93478AB8661}" srcOrd="0" destOrd="0" presId="urn:microsoft.com/office/officeart/2005/8/layout/hList7"/>
    <dgm:cxn modelId="{2BE2875B-30A2-44C5-8215-23F507E84E3E}" type="presOf" srcId="{66CDFA92-E512-4F1E-AF65-04D3543EAA92}" destId="{AA93EBB7-DE44-431A-A68C-CBE39A2E6534}" srcOrd="0" destOrd="0" presId="urn:microsoft.com/office/officeart/2005/8/layout/hList7"/>
    <dgm:cxn modelId="{50FBA875-0DE1-41E1-A992-D3B651ABE219}" type="presOf" srcId="{66CDFA92-E512-4F1E-AF65-04D3543EAA92}" destId="{DE8B0012-07B8-4EED-B2F4-B797E34B3D47}" srcOrd="1" destOrd="0" presId="urn:microsoft.com/office/officeart/2005/8/layout/hList7"/>
    <dgm:cxn modelId="{CBE68878-0742-45E6-AD13-B77CD0DF6147}" type="presOf" srcId="{C9FD12CA-AD54-4D62-97F1-10E1A16C2827}" destId="{DD47F579-041D-430B-9B65-3CEFE6A5B040}" srcOrd="1" destOrd="0" presId="urn:microsoft.com/office/officeart/2005/8/layout/hList7"/>
    <dgm:cxn modelId="{47FB6CAF-38CD-45A2-9F8D-86450653AD88}" srcId="{36ED1656-A1A0-4171-B647-228CF80C2003}" destId="{E61705AF-D288-43A3-8A83-8B1E161AA6EE}" srcOrd="2" destOrd="0" parTransId="{58EC4944-9084-49EF-8EA4-BA8389A51EDE}" sibTransId="{F15D50B1-648F-47CA-B8DC-E819C2DBFF84}"/>
    <dgm:cxn modelId="{02C357B4-B137-44AA-8E74-D136BFBCFDF5}" srcId="{36ED1656-A1A0-4171-B647-228CF80C2003}" destId="{66CDFA92-E512-4F1E-AF65-04D3543EAA92}" srcOrd="1" destOrd="0" parTransId="{EEC5008D-E162-4FE2-A8C3-14CC55C437C3}" sibTransId="{13475399-37DC-47E7-87A4-7AF6C1DC2367}"/>
    <dgm:cxn modelId="{D4F11CBF-51AF-417B-A496-EEFA9BAD4C86}" type="presOf" srcId="{13475399-37DC-47E7-87A4-7AF6C1DC2367}" destId="{BC7BF7E9-D2C3-4265-BA8B-8A7984FE44EF}" srcOrd="0" destOrd="0" presId="urn:microsoft.com/office/officeart/2005/8/layout/hList7"/>
    <dgm:cxn modelId="{976467E3-5CED-4572-9655-1880175621EB}" type="presOf" srcId="{94F5D72E-E129-46D0-A4AE-907887EAB719}" destId="{D62ADDEA-F491-4981-B049-4D87F870BFB5}" srcOrd="0" destOrd="0" presId="urn:microsoft.com/office/officeart/2005/8/layout/hList7"/>
    <dgm:cxn modelId="{EB50F8EB-E194-4886-B035-44231208C1F7}" type="presOf" srcId="{E61705AF-D288-43A3-8A83-8B1E161AA6EE}" destId="{C7C4405F-137B-4174-A002-6EE352B32A92}" srcOrd="0" destOrd="0" presId="urn:microsoft.com/office/officeart/2005/8/layout/hList7"/>
    <dgm:cxn modelId="{590FDEEC-3D4A-4503-A281-09B9517BAFBB}" type="presOf" srcId="{E61705AF-D288-43A3-8A83-8B1E161AA6EE}" destId="{DB333881-486D-4A05-B368-2C415048EDFE}" srcOrd="1" destOrd="0" presId="urn:microsoft.com/office/officeart/2005/8/layout/hList7"/>
    <dgm:cxn modelId="{460606FC-C371-4F3F-A5EE-ED2068A54D24}" srcId="{36ED1656-A1A0-4171-B647-228CF80C2003}" destId="{C9FD12CA-AD54-4D62-97F1-10E1A16C2827}" srcOrd="0" destOrd="0" parTransId="{1245EC46-8066-4220-A00E-9E442AA155F4}" sibTransId="{94F5D72E-E129-46D0-A4AE-907887EAB719}"/>
    <dgm:cxn modelId="{B4A749BC-E6C4-41A4-8C7E-77F54A5CFB98}" type="presParOf" srcId="{F5AA976A-D2EF-4621-99CF-D5E5DA777867}" destId="{8FB0D281-6CA5-46F6-99F3-22A8F20F537A}" srcOrd="0" destOrd="0" presId="urn:microsoft.com/office/officeart/2005/8/layout/hList7"/>
    <dgm:cxn modelId="{B6F1BBFB-CA38-4CED-A893-A1A41D27C7AA}" type="presParOf" srcId="{F5AA976A-D2EF-4621-99CF-D5E5DA777867}" destId="{02147F37-0FFE-4F4F-B0F0-5EA61AEB75AA}" srcOrd="1" destOrd="0" presId="urn:microsoft.com/office/officeart/2005/8/layout/hList7"/>
    <dgm:cxn modelId="{32855CFF-A701-414A-9976-85912DE5961D}" type="presParOf" srcId="{02147F37-0FFE-4F4F-B0F0-5EA61AEB75AA}" destId="{F04BA37A-6E2F-4B95-835D-D0CC4513D1CD}" srcOrd="0" destOrd="0" presId="urn:microsoft.com/office/officeart/2005/8/layout/hList7"/>
    <dgm:cxn modelId="{12E4BDC0-D144-44FB-9812-568D9F993463}" type="presParOf" srcId="{F04BA37A-6E2F-4B95-835D-D0CC4513D1CD}" destId="{3369D81B-CCF9-4AEC-A6A2-A93478AB8661}" srcOrd="0" destOrd="0" presId="urn:microsoft.com/office/officeart/2005/8/layout/hList7"/>
    <dgm:cxn modelId="{81F7B8A7-9D0A-4BA8-9186-C916C70DD209}" type="presParOf" srcId="{F04BA37A-6E2F-4B95-835D-D0CC4513D1CD}" destId="{DD47F579-041D-430B-9B65-3CEFE6A5B040}" srcOrd="1" destOrd="0" presId="urn:microsoft.com/office/officeart/2005/8/layout/hList7"/>
    <dgm:cxn modelId="{96F20598-C510-41B0-B7A3-D0B4975F7B6A}" type="presParOf" srcId="{F04BA37A-6E2F-4B95-835D-D0CC4513D1CD}" destId="{E82110C8-C5D2-4A31-AB80-72774A4C22C8}" srcOrd="2" destOrd="0" presId="urn:microsoft.com/office/officeart/2005/8/layout/hList7"/>
    <dgm:cxn modelId="{C62D74C6-2BE2-463A-BD40-ADBA61C8E5C0}" type="presParOf" srcId="{F04BA37A-6E2F-4B95-835D-D0CC4513D1CD}" destId="{13549264-DDB2-44F2-AD93-BDBB79A505C4}" srcOrd="3" destOrd="0" presId="urn:microsoft.com/office/officeart/2005/8/layout/hList7"/>
    <dgm:cxn modelId="{6C6E2E5B-0C95-4242-9148-2238B851452F}" type="presParOf" srcId="{02147F37-0FFE-4F4F-B0F0-5EA61AEB75AA}" destId="{D62ADDEA-F491-4981-B049-4D87F870BFB5}" srcOrd="1" destOrd="0" presId="urn:microsoft.com/office/officeart/2005/8/layout/hList7"/>
    <dgm:cxn modelId="{E64EC888-2416-4468-926F-B9B78C175324}" type="presParOf" srcId="{02147F37-0FFE-4F4F-B0F0-5EA61AEB75AA}" destId="{84131CE4-0327-49FC-A363-60EEE1E462C0}" srcOrd="2" destOrd="0" presId="urn:microsoft.com/office/officeart/2005/8/layout/hList7"/>
    <dgm:cxn modelId="{3BD14A0C-7437-4F40-A8AB-47C5357E081F}" type="presParOf" srcId="{84131CE4-0327-49FC-A363-60EEE1E462C0}" destId="{AA93EBB7-DE44-431A-A68C-CBE39A2E6534}" srcOrd="0" destOrd="0" presId="urn:microsoft.com/office/officeart/2005/8/layout/hList7"/>
    <dgm:cxn modelId="{997BB356-84F3-4EB5-8B8D-204AA9F43879}" type="presParOf" srcId="{84131CE4-0327-49FC-A363-60EEE1E462C0}" destId="{DE8B0012-07B8-4EED-B2F4-B797E34B3D47}" srcOrd="1" destOrd="0" presId="urn:microsoft.com/office/officeart/2005/8/layout/hList7"/>
    <dgm:cxn modelId="{7743F039-A69B-4AEC-85F4-937D6240D8BA}" type="presParOf" srcId="{84131CE4-0327-49FC-A363-60EEE1E462C0}" destId="{5B528345-654A-4926-8B09-749E662FBA63}" srcOrd="2" destOrd="0" presId="urn:microsoft.com/office/officeart/2005/8/layout/hList7"/>
    <dgm:cxn modelId="{4070FA36-FF78-4F40-BE71-BE02A03BCFBA}" type="presParOf" srcId="{84131CE4-0327-49FC-A363-60EEE1E462C0}" destId="{E026BA0E-B6A8-4D3F-B8B7-5416AA663316}" srcOrd="3" destOrd="0" presId="urn:microsoft.com/office/officeart/2005/8/layout/hList7"/>
    <dgm:cxn modelId="{3A467C62-CC21-44D0-BEE7-97F9C6455986}" type="presParOf" srcId="{02147F37-0FFE-4F4F-B0F0-5EA61AEB75AA}" destId="{BC7BF7E9-D2C3-4265-BA8B-8A7984FE44EF}" srcOrd="3" destOrd="0" presId="urn:microsoft.com/office/officeart/2005/8/layout/hList7"/>
    <dgm:cxn modelId="{0AF52416-ED12-4091-8526-0BFB69A8F2AA}" type="presParOf" srcId="{02147F37-0FFE-4F4F-B0F0-5EA61AEB75AA}" destId="{76F7F6E6-BBA7-492C-84C3-3BD988B22029}" srcOrd="4" destOrd="0" presId="urn:microsoft.com/office/officeart/2005/8/layout/hList7"/>
    <dgm:cxn modelId="{5317ECAE-8481-495C-92D3-594DDEBA4D0E}" type="presParOf" srcId="{76F7F6E6-BBA7-492C-84C3-3BD988B22029}" destId="{C7C4405F-137B-4174-A002-6EE352B32A92}" srcOrd="0" destOrd="0" presId="urn:microsoft.com/office/officeart/2005/8/layout/hList7"/>
    <dgm:cxn modelId="{A2FAEA17-7CF8-427C-BFCE-ED2959B8DD44}" type="presParOf" srcId="{76F7F6E6-BBA7-492C-84C3-3BD988B22029}" destId="{DB333881-486D-4A05-B368-2C415048EDFE}" srcOrd="1" destOrd="0" presId="urn:microsoft.com/office/officeart/2005/8/layout/hList7"/>
    <dgm:cxn modelId="{8ACC70FB-E82A-496F-9643-AD9E1A2ADAB6}" type="presParOf" srcId="{76F7F6E6-BBA7-492C-84C3-3BD988B22029}" destId="{385977E3-6BB8-4242-8CED-8F76D62EF3B3}" srcOrd="2" destOrd="0" presId="urn:microsoft.com/office/officeart/2005/8/layout/hList7"/>
    <dgm:cxn modelId="{4197AC36-5699-4BCC-881E-DDC6DC7A22FC}" type="presParOf" srcId="{76F7F6E6-BBA7-492C-84C3-3BD988B22029}" destId="{8D77DF0E-48B1-4CD6-933C-855FBAEB63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B7FE855-C62F-4AF3-93DF-86480D0D2BDA}" type="doc">
      <dgm:prSet loTypeId="urn:microsoft.com/office/officeart/2005/8/layout/lProcess1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7F2D3F-EA45-498B-9572-E970484FB225}">
      <dgm:prSet phldrT="[Текст]" custT="1"/>
      <dgm:spPr/>
      <dgm:t>
        <a:bodyPr/>
        <a:lstStyle/>
        <a:p>
          <a:r>
            <a:rPr lang="uk-UA" sz="1800" b="1" dirty="0">
              <a:solidFill>
                <a:srgbClr val="C00000"/>
              </a:solidFill>
              <a:latin typeface="Bookman Old Style" panose="02050604050505020204" pitchFamily="18" charset="0"/>
            </a:rPr>
            <a:t>Назва</a:t>
          </a:r>
          <a:endParaRPr lang="ru-RU" sz="18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85821607-DB71-4CF4-8A2A-285F1E41A44B}" type="parTrans" cxnId="{705B4AA1-3584-4EBB-BD73-E05743734985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76FD11-4A72-475B-B622-4A2F62B96809}" type="sibTrans" cxnId="{705B4AA1-3584-4EBB-BD73-E05743734985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DDCA641-07B1-4D97-BEAA-DD33C1731C4D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Вступний 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C0AE3C59-403A-46DA-86FD-DA798AB8084A}" type="parTrans" cxnId="{E744DB99-BC8A-47E2-A916-AEDDD8137BCA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866E90D-B63F-47A8-A0AA-BAA40D109518}" type="sibTrans" cxnId="{E744DB99-BC8A-47E2-A916-AEDDD8137BCA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A21AB06-AB92-402B-B053-C42B20E645EA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Первинний </a:t>
          </a:r>
        </a:p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r>
            <a:rPr lang="uk-UA" sz="1400" dirty="0">
              <a:solidFill>
                <a:srgbClr val="C00000"/>
              </a:solidFill>
              <a:latin typeface="Bookman Old Style" panose="02050604050505020204" pitchFamily="18" charset="0"/>
            </a:rPr>
            <a:t> 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26EE973E-95C2-4481-A48D-ACAC82D58245}" type="parTrans" cxnId="{97E22DBB-CFD7-45BA-89DE-167981E7CDDF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7FA20B2-8E74-424A-9E64-2BDA362B32A8}" type="sibTrans" cxnId="{97E22DBB-CFD7-45BA-89DE-167981E7CDDF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04F00DC-62C3-4AB0-A7FE-8EE9BCFEE767}">
      <dgm:prSet phldrT="[Текст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Час проведення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44C83EAA-1990-469A-B46C-4682E1436D6C}" type="parTrans" cxnId="{9ADA4DC0-8C3F-495A-ACB6-9410C48AE2A0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565176E-B26E-4C42-933B-753EE5994AD2}" type="sibTrans" cxnId="{9ADA4DC0-8C3F-495A-ACB6-9410C48AE2A0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BDCC9F-1266-4A80-9288-D1CBEC2FE5B9}">
      <dgm:prSet phldrT="[Текст]" custT="1"/>
      <dgm:spPr/>
      <dgm:t>
        <a:bodyPr/>
        <a:lstStyle/>
        <a:p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На початку навчального року (</a:t>
          </a:r>
          <a:r>
            <a:rPr lang="uk-UA" sz="1100" b="0" dirty="0">
              <a:solidFill>
                <a:srgbClr val="002060"/>
              </a:solidFill>
              <a:latin typeface="Bookman Old Style" panose="02050604050505020204" pitchFamily="18" charset="0"/>
            </a:rPr>
            <a:t>проводить класний керівник)</a:t>
          </a:r>
          <a:endParaRPr lang="ru-RU" sz="110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DFBEF3E-0E79-4811-B1D0-F063216C5203}" type="parTrans" cxnId="{DBC854DD-1C93-432F-94A3-00E5D34FE2D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6F18163-4683-433A-BA20-C72465565503}" type="sibTrans" cxnId="{DBC854DD-1C93-432F-94A3-00E5D34FE2D1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1316423-BF7E-4FC8-9111-D38B406841F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У разі організації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позанавчальних заходів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(олімпіади, екскурсії)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79199F-B8C3-43F6-ABDE-D61531E6680B}" type="parTrans" cxnId="{5DC773BF-E747-41FA-A862-B1E3BB013C5F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00013FF-7D19-4BDD-B7A5-FA6A2C914ACF}" type="sibTrans" cxnId="{5DC773BF-E747-41FA-A862-B1E3BB013C5F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506892B-4739-4CFF-8084-55D0B0694CB8}">
      <dgm:prSet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Запис про проведення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6FF6D414-35B1-43DE-A290-0A4888E22792}" type="parTrans" cxnId="{75D057E4-F360-43A9-B2D8-F2F6E6848505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69B2C1-D28A-4DA3-B70B-A82E89AFD381}" type="sibTrans" cxnId="{75D057E4-F360-43A9-B2D8-F2F6E6848505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C2D8563-ABF1-4EE6-B19F-0D51D928BD0F}">
      <dgm:prSet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  <a:latin typeface="Bookman Old Style" panose="02050604050505020204" pitchFamily="18" charset="0"/>
            </a:rPr>
            <a:t>У класному журналі на спеціальній сторінці</a:t>
          </a:r>
        </a:p>
      </dgm:t>
    </dgm:pt>
    <dgm:pt modelId="{91900242-6C43-465B-90EC-7319CDDFF5D5}" type="parTrans" cxnId="{75259BB8-2374-4317-A900-9365EA969082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F709222-A237-4616-91E5-E6579581FD7E}" type="sibTrans" cxnId="{75259BB8-2374-4317-A900-9365EA969082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62A9E7F-3B4F-4C2C-A3FA-B0392C36630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У журналі реєстрації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інструктажів із безпеки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життєдіяльності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28CB238-BD93-4A66-ABD6-BED28EAAEDE8}" type="parTrans" cxnId="{16B987C3-F98D-4EE5-8041-2F53D4EDA730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68A0893-7468-4419-B76C-833982240501}" type="sibTrans" cxnId="{16B987C3-F98D-4EE5-8041-2F53D4EDA730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5E9C5DE-5BCE-4BE5-9DF8-6CF5821ABCBF}">
      <dgm:prSet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Первинний </a:t>
          </a:r>
        </a:p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endParaRPr lang="ru-RU" sz="11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endParaRPr lang="ru-RU" sz="11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BE5A2885-84E5-454E-811F-8EBEADC5FEC8}" type="parTrans" cxnId="{E8F8DF62-F207-4D8B-AAF6-3E53AF522B3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DB09EC0-B277-4BE1-B60C-488692CFD45F}" type="sibTrans" cxnId="{E8F8DF62-F207-4D8B-AAF6-3E53AF522B3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F987B75-16BC-4BCE-A20E-A8A8E0A277A7}">
      <dgm:prSet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Позаплановий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 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DC5EB102-47CC-4693-AF93-556A5C3035E1}" type="parTrans" cxnId="{96BD0378-9CB3-40C6-899E-93E7FF3B665D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9B44510-775A-4AB8-B0BF-9507205F3AC5}" type="sibTrans" cxnId="{96BD0378-9CB3-40C6-899E-93E7FF3B665D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E614BD1-FC3B-4E5D-8F63-6A426A516F98}">
      <dgm:prSet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Цільовий </a:t>
          </a:r>
        </a:p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endParaRPr lang="ru-RU" sz="1400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02FC1DDB-B8DB-437F-B096-494F8244D3C9}" type="parTrans" cxnId="{FCE770D2-C6B8-4700-888C-402D2CB02EEE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CB99DBA-20F0-4793-9A40-69DBB4DDC5FA}" type="sibTrans" cxnId="{FCE770D2-C6B8-4700-888C-402D2CB02EEE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B2F2178-904F-4A47-8875-D067C9956635}">
      <dgm:prSet custT="1"/>
      <dgm:spPr/>
      <dgm:t>
        <a:bodyPr/>
        <a:lstStyle/>
        <a:p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На першому </a:t>
          </a:r>
          <a:r>
            <a:rPr lang="uk-UA" sz="1100" noProof="1">
              <a:solidFill>
                <a:srgbClr val="002060"/>
              </a:solidFill>
              <a:latin typeface="Bookman Old Style" panose="02050604050505020204" pitchFamily="18" charset="0"/>
            </a:rPr>
            <a:t>уроці</a:t>
          </a: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 навчального року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3C78468-6123-427A-A5C9-66DAF7DD2F53}" type="parTrans" cxnId="{B30D1612-D769-48A5-B9BC-B9DCED650B08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9A86EBF-DC94-4E11-8301-4450D5327A28}" type="sibTrans" cxnId="{B30D1612-D769-48A5-B9BC-B9DCED650B08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8A5D2E5-8669-4086-98FC-C45B28272DD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На уроці перед початком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практичної та лабораторної роботи </a:t>
          </a: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(мікроскопи, лабораторний посуд та інструментарій)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1794C26-FE96-45B2-9094-E610D16E0CBC}" type="parTrans" cxnId="{9C185F84-04AA-4E9A-9B1F-02964B26DAA5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6D1955A-50A9-47BD-945B-A76A8AEEF6A3}" type="sibTrans" cxnId="{9C185F84-04AA-4E9A-9B1F-02964B26DAA5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606B405-AB36-4A42-A320-F3CDAD1E5A4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У разі порушення учнями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вимог актів із охорони праці, що може призвести чи призвело до травм, аварій, пожеж тощо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2CC86EE-0389-403B-B02D-B05DB87570E4}" type="parTrans" cxnId="{CB398944-5F4E-4383-897F-946B70C4488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BA8A23B-154B-4AEE-B72A-54DE3935B30C}" type="sibTrans" cxnId="{CB398944-5F4E-4383-897F-946B70C4488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11E5F69-71CF-4925-919C-6F48550131BD}">
      <dgm:prSet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  <a:latin typeface="Bookman Old Style" panose="02050604050505020204" pitchFamily="18" charset="0"/>
            </a:rPr>
            <a:t>У журналі реєстрації інструктажів </a:t>
          </a:r>
          <a:r>
            <a:rPr lang="ru-RU" sz="1100" dirty="0" err="1">
              <a:solidFill>
                <a:srgbClr val="002060"/>
              </a:solidFill>
              <a:latin typeface="Bookman Old Style" panose="02050604050505020204" pitchFamily="18" charset="0"/>
            </a:rPr>
            <a:t>із</a:t>
          </a:r>
          <a:r>
            <a:rPr lang="ru-RU" sz="1100" dirty="0">
              <a:solidFill>
                <a:srgbClr val="002060"/>
              </a:solidFill>
              <a:latin typeface="Bookman Old Style" panose="02050604050505020204" pitchFamily="18" charset="0"/>
            </a:rPr>
            <a:t> безпеки життєдіяльності (журнал зберігається в кабінеті хімії)</a:t>
          </a:r>
        </a:p>
      </dgm:t>
    </dgm:pt>
    <dgm:pt modelId="{513F3FD1-8110-4B65-BD56-1C59F48F6822}" type="parTrans" cxnId="{32BC52E5-1247-47CC-B41B-516CDA23FDA2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2081351-EF92-45F9-8698-4AD67E49BA8C}" type="sibTrans" cxnId="{32BC52E5-1247-47CC-B41B-516CDA23FDA2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1B54448-02EA-443D-8E15-676D5B0F9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У класному журналі на сторінці предмета в графі «Зміст уроку».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Форма запису: «Проведено інструктаж з БЖД»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7A236EC-8F44-4235-A7B1-4B66BD4E8EC2}" type="parTrans" cxnId="{8843EA69-7B7D-4CCF-B2C9-0398B36C93B4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2E15D15-C74D-424B-AA7B-C64F5AEC85B1}" type="sibTrans" cxnId="{8843EA69-7B7D-4CCF-B2C9-0398B36C93B4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7CB5E1E-1A2B-4B25-BE9F-924D352AED3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У журналі реєстрації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інструктажів із безпеки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>
            <a:spcAft>
              <a:spcPts val="0"/>
            </a:spcAft>
          </a:pPr>
          <a:r>
            <a:rPr lang="uk-UA" sz="1100" dirty="0">
              <a:solidFill>
                <a:srgbClr val="002060"/>
              </a:solidFill>
              <a:latin typeface="Bookman Old Style" panose="02050604050505020204" pitchFamily="18" charset="0"/>
            </a:rPr>
            <a:t>життєдіяльності</a:t>
          </a:r>
          <a:endParaRPr lang="ru-RU" sz="11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B40A77C-5E9B-4618-86E8-67E2AA943D86}" type="parTrans" cxnId="{5F2C52D0-76B0-46DF-A187-6BECCE9ECD30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5D7F575-0F96-4BD7-8DF3-671565EFB258}" type="sibTrans" cxnId="{5F2C52D0-76B0-46DF-A187-6BECCE9ECD30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F88807C-71BC-4F50-9BCE-1D8465DBBFB1}" type="pres">
      <dgm:prSet presAssocID="{AB7FE855-C62F-4AF3-93DF-86480D0D2BDA}" presName="Name0" presStyleCnt="0">
        <dgm:presLayoutVars>
          <dgm:dir/>
          <dgm:animLvl val="lvl"/>
          <dgm:resizeHandles val="exact"/>
        </dgm:presLayoutVars>
      </dgm:prSet>
      <dgm:spPr/>
    </dgm:pt>
    <dgm:pt modelId="{BC667377-4642-4FC3-81B7-25A2ACF2EE68}" type="pres">
      <dgm:prSet presAssocID="{0D7F2D3F-EA45-498B-9572-E970484FB225}" presName="vertFlow" presStyleCnt="0"/>
      <dgm:spPr/>
    </dgm:pt>
    <dgm:pt modelId="{77CEC725-5528-4FCD-8D8E-B8F4232C09FB}" type="pres">
      <dgm:prSet presAssocID="{0D7F2D3F-EA45-498B-9572-E970484FB225}" presName="header" presStyleLbl="node1" presStyleIdx="0" presStyleCnt="3"/>
      <dgm:spPr/>
    </dgm:pt>
    <dgm:pt modelId="{F2DBC088-7D4B-4A4D-A77A-1F93A8207507}" type="pres">
      <dgm:prSet presAssocID="{C0AE3C59-403A-46DA-86FD-DA798AB8084A}" presName="parTrans" presStyleLbl="sibTrans2D1" presStyleIdx="0" presStyleCnt="15"/>
      <dgm:spPr/>
    </dgm:pt>
    <dgm:pt modelId="{4761CC61-42B2-4269-916E-C19C3FF96A03}" type="pres">
      <dgm:prSet presAssocID="{FDDCA641-07B1-4D97-BEAA-DD33C1731C4D}" presName="child" presStyleLbl="alignAccFollowNode1" presStyleIdx="0" presStyleCnt="15">
        <dgm:presLayoutVars>
          <dgm:chMax val="0"/>
          <dgm:bulletEnabled val="1"/>
        </dgm:presLayoutVars>
      </dgm:prSet>
      <dgm:spPr/>
    </dgm:pt>
    <dgm:pt modelId="{FA947750-0258-4B29-9C2A-D3E076A27326}" type="pres">
      <dgm:prSet presAssocID="{F866E90D-B63F-47A8-A0AA-BAA40D109518}" presName="sibTrans" presStyleLbl="sibTrans2D1" presStyleIdx="1" presStyleCnt="15"/>
      <dgm:spPr/>
    </dgm:pt>
    <dgm:pt modelId="{3D305DCC-0AC0-4FD9-BC74-D4AE448F37A2}" type="pres">
      <dgm:prSet presAssocID="{BA21AB06-AB92-402B-B053-C42B20E645EA}" presName="child" presStyleLbl="alignAccFollowNode1" presStyleIdx="1" presStyleCnt="15">
        <dgm:presLayoutVars>
          <dgm:chMax val="0"/>
          <dgm:bulletEnabled val="1"/>
        </dgm:presLayoutVars>
      </dgm:prSet>
      <dgm:spPr/>
    </dgm:pt>
    <dgm:pt modelId="{AC07D6DD-0C93-458C-B15B-D92357E46D98}" type="pres">
      <dgm:prSet presAssocID="{A7FA20B2-8E74-424A-9E64-2BDA362B32A8}" presName="sibTrans" presStyleLbl="sibTrans2D1" presStyleIdx="2" presStyleCnt="15"/>
      <dgm:spPr/>
    </dgm:pt>
    <dgm:pt modelId="{46AF5EA8-A5B2-4040-B61A-7FC3B2385F4D}" type="pres">
      <dgm:prSet presAssocID="{85E9C5DE-5BCE-4BE5-9DF8-6CF5821ABCBF}" presName="child" presStyleLbl="alignAccFollowNode1" presStyleIdx="2" presStyleCnt="15">
        <dgm:presLayoutVars>
          <dgm:chMax val="0"/>
          <dgm:bulletEnabled val="1"/>
        </dgm:presLayoutVars>
      </dgm:prSet>
      <dgm:spPr/>
    </dgm:pt>
    <dgm:pt modelId="{6DF63FAD-A20D-45A8-9887-A9D0ECD21297}" type="pres">
      <dgm:prSet presAssocID="{DDB09EC0-B277-4BE1-B60C-488692CFD45F}" presName="sibTrans" presStyleLbl="sibTrans2D1" presStyleIdx="3" presStyleCnt="15"/>
      <dgm:spPr/>
    </dgm:pt>
    <dgm:pt modelId="{5251736C-00DD-42C4-B2EA-CD19B6DD7382}" type="pres">
      <dgm:prSet presAssocID="{1F987B75-16BC-4BCE-A20E-A8A8E0A277A7}" presName="child" presStyleLbl="alignAccFollowNode1" presStyleIdx="3" presStyleCnt="15">
        <dgm:presLayoutVars>
          <dgm:chMax val="0"/>
          <dgm:bulletEnabled val="1"/>
        </dgm:presLayoutVars>
      </dgm:prSet>
      <dgm:spPr/>
    </dgm:pt>
    <dgm:pt modelId="{BF2CF6B5-B731-496C-8A59-57A38CB904D2}" type="pres">
      <dgm:prSet presAssocID="{B9B44510-775A-4AB8-B0BF-9507205F3AC5}" presName="sibTrans" presStyleLbl="sibTrans2D1" presStyleIdx="4" presStyleCnt="15"/>
      <dgm:spPr/>
    </dgm:pt>
    <dgm:pt modelId="{0FAB1935-9362-4585-B562-0466929BFF24}" type="pres">
      <dgm:prSet presAssocID="{8E614BD1-FC3B-4E5D-8F63-6A426A516F98}" presName="child" presStyleLbl="alignAccFollowNode1" presStyleIdx="4" presStyleCnt="15">
        <dgm:presLayoutVars>
          <dgm:chMax val="0"/>
          <dgm:bulletEnabled val="1"/>
        </dgm:presLayoutVars>
      </dgm:prSet>
      <dgm:spPr/>
    </dgm:pt>
    <dgm:pt modelId="{5ADFABC6-0E90-4970-AAEF-81F69A687916}" type="pres">
      <dgm:prSet presAssocID="{0D7F2D3F-EA45-498B-9572-E970484FB225}" presName="hSp" presStyleCnt="0"/>
      <dgm:spPr/>
    </dgm:pt>
    <dgm:pt modelId="{7AF900A8-C219-46D3-ACFA-3AF363AC9EEF}" type="pres">
      <dgm:prSet presAssocID="{004F00DC-62C3-4AB0-A7FE-8EE9BCFEE767}" presName="vertFlow" presStyleCnt="0"/>
      <dgm:spPr/>
    </dgm:pt>
    <dgm:pt modelId="{6AE52579-27F7-4D62-BA17-01E7B4BAB1D9}" type="pres">
      <dgm:prSet presAssocID="{004F00DC-62C3-4AB0-A7FE-8EE9BCFEE767}" presName="header" presStyleLbl="node1" presStyleIdx="1" presStyleCnt="3"/>
      <dgm:spPr/>
    </dgm:pt>
    <dgm:pt modelId="{3A4DC8A4-8713-4D63-B1A5-13CC307E1A17}" type="pres">
      <dgm:prSet presAssocID="{EDFBEF3E-0E79-4811-B1D0-F063216C5203}" presName="parTrans" presStyleLbl="sibTrans2D1" presStyleIdx="5" presStyleCnt="15"/>
      <dgm:spPr/>
    </dgm:pt>
    <dgm:pt modelId="{D0489B5A-A735-4DEB-8196-A456ABC29D21}" type="pres">
      <dgm:prSet presAssocID="{5DBDCC9F-1266-4A80-9288-D1CBEC2FE5B9}" presName="child" presStyleLbl="alignAccFollowNode1" presStyleIdx="5" presStyleCnt="15">
        <dgm:presLayoutVars>
          <dgm:chMax val="0"/>
          <dgm:bulletEnabled val="1"/>
        </dgm:presLayoutVars>
      </dgm:prSet>
      <dgm:spPr/>
    </dgm:pt>
    <dgm:pt modelId="{8170D666-1ECE-440B-89C0-4E5388C14788}" type="pres">
      <dgm:prSet presAssocID="{E6F18163-4683-433A-BA20-C72465565503}" presName="sibTrans" presStyleLbl="sibTrans2D1" presStyleIdx="6" presStyleCnt="15"/>
      <dgm:spPr/>
    </dgm:pt>
    <dgm:pt modelId="{9E6068D3-29A2-4694-8921-57D2E3E115AA}" type="pres">
      <dgm:prSet presAssocID="{8B2F2178-904F-4A47-8875-D067C9956635}" presName="child" presStyleLbl="alignAccFollowNode1" presStyleIdx="6" presStyleCnt="15">
        <dgm:presLayoutVars>
          <dgm:chMax val="0"/>
          <dgm:bulletEnabled val="1"/>
        </dgm:presLayoutVars>
      </dgm:prSet>
      <dgm:spPr/>
    </dgm:pt>
    <dgm:pt modelId="{2F7CE69D-E774-46F4-BFE7-326FD3405B4C}" type="pres">
      <dgm:prSet presAssocID="{79A86EBF-DC94-4E11-8301-4450D5327A28}" presName="sibTrans" presStyleLbl="sibTrans2D1" presStyleIdx="7" presStyleCnt="15"/>
      <dgm:spPr/>
    </dgm:pt>
    <dgm:pt modelId="{632A378C-F203-47E7-BB72-465BECC691DF}" type="pres">
      <dgm:prSet presAssocID="{18A5D2E5-8669-4086-98FC-C45B28272DDE}" presName="child" presStyleLbl="alignAccFollowNode1" presStyleIdx="7" presStyleCnt="15">
        <dgm:presLayoutVars>
          <dgm:chMax val="0"/>
          <dgm:bulletEnabled val="1"/>
        </dgm:presLayoutVars>
      </dgm:prSet>
      <dgm:spPr/>
    </dgm:pt>
    <dgm:pt modelId="{79359DD5-D48D-4A03-9AB6-7A46E340F979}" type="pres">
      <dgm:prSet presAssocID="{36D1955A-50A9-47BD-945B-A76A8AEEF6A3}" presName="sibTrans" presStyleLbl="sibTrans2D1" presStyleIdx="8" presStyleCnt="15"/>
      <dgm:spPr/>
    </dgm:pt>
    <dgm:pt modelId="{54319FB9-AB29-4B38-B07E-76DDE87D1015}" type="pres">
      <dgm:prSet presAssocID="{4606B405-AB36-4A42-A320-F3CDAD1E5A4B}" presName="child" presStyleLbl="alignAccFollowNode1" presStyleIdx="8" presStyleCnt="15">
        <dgm:presLayoutVars>
          <dgm:chMax val="0"/>
          <dgm:bulletEnabled val="1"/>
        </dgm:presLayoutVars>
      </dgm:prSet>
      <dgm:spPr/>
    </dgm:pt>
    <dgm:pt modelId="{5697FFE8-B320-4E87-A0F1-893BFB3A6478}" type="pres">
      <dgm:prSet presAssocID="{BBA8A23B-154B-4AEE-B72A-54DE3935B30C}" presName="sibTrans" presStyleLbl="sibTrans2D1" presStyleIdx="9" presStyleCnt="15"/>
      <dgm:spPr/>
    </dgm:pt>
    <dgm:pt modelId="{3B7DA9D9-F9D1-41E0-B5C7-69AB6F91664C}" type="pres">
      <dgm:prSet presAssocID="{71316423-BF7E-4FC8-9111-D38B406841F9}" presName="child" presStyleLbl="alignAccFollowNode1" presStyleIdx="9" presStyleCnt="15">
        <dgm:presLayoutVars>
          <dgm:chMax val="0"/>
          <dgm:bulletEnabled val="1"/>
        </dgm:presLayoutVars>
      </dgm:prSet>
      <dgm:spPr/>
    </dgm:pt>
    <dgm:pt modelId="{AAB0CE66-97FE-41A0-84A9-BF9681C7973D}" type="pres">
      <dgm:prSet presAssocID="{004F00DC-62C3-4AB0-A7FE-8EE9BCFEE767}" presName="hSp" presStyleCnt="0"/>
      <dgm:spPr/>
    </dgm:pt>
    <dgm:pt modelId="{11F40D5B-D6E4-4509-B694-4DC3E245E9A0}" type="pres">
      <dgm:prSet presAssocID="{F506892B-4739-4CFF-8084-55D0B0694CB8}" presName="vertFlow" presStyleCnt="0"/>
      <dgm:spPr/>
    </dgm:pt>
    <dgm:pt modelId="{481DF89F-94D8-4519-8F44-CFE7BDBEE4A2}" type="pres">
      <dgm:prSet presAssocID="{F506892B-4739-4CFF-8084-55D0B0694CB8}" presName="header" presStyleLbl="node1" presStyleIdx="2" presStyleCnt="3"/>
      <dgm:spPr/>
    </dgm:pt>
    <dgm:pt modelId="{E2A8FBDC-96CC-445D-A095-FB61F5CC7164}" type="pres">
      <dgm:prSet presAssocID="{91900242-6C43-465B-90EC-7319CDDFF5D5}" presName="parTrans" presStyleLbl="sibTrans2D1" presStyleIdx="10" presStyleCnt="15"/>
      <dgm:spPr/>
    </dgm:pt>
    <dgm:pt modelId="{FFED4E2A-CCA1-49A4-9A88-FFF5C319CD27}" type="pres">
      <dgm:prSet presAssocID="{6C2D8563-ABF1-4EE6-B19F-0D51D928BD0F}" presName="child" presStyleLbl="alignAccFollowNode1" presStyleIdx="10" presStyleCnt="15">
        <dgm:presLayoutVars>
          <dgm:chMax val="0"/>
          <dgm:bulletEnabled val="1"/>
        </dgm:presLayoutVars>
      </dgm:prSet>
      <dgm:spPr/>
    </dgm:pt>
    <dgm:pt modelId="{EBD300B0-EF51-420D-B125-9D130CFFBD7B}" type="pres">
      <dgm:prSet presAssocID="{DF709222-A237-4616-91E5-E6579581FD7E}" presName="sibTrans" presStyleLbl="sibTrans2D1" presStyleIdx="11" presStyleCnt="15"/>
      <dgm:spPr/>
    </dgm:pt>
    <dgm:pt modelId="{03B2C49F-65A4-4A23-AA59-D6EABB03AAAB}" type="pres">
      <dgm:prSet presAssocID="{B11E5F69-71CF-4925-919C-6F48550131BD}" presName="child" presStyleLbl="alignAccFollowNode1" presStyleIdx="11" presStyleCnt="15">
        <dgm:presLayoutVars>
          <dgm:chMax val="0"/>
          <dgm:bulletEnabled val="1"/>
        </dgm:presLayoutVars>
      </dgm:prSet>
      <dgm:spPr/>
    </dgm:pt>
    <dgm:pt modelId="{B0430955-6B41-435F-8F6E-840F0DBDD550}" type="pres">
      <dgm:prSet presAssocID="{42081351-EF92-45F9-8698-4AD67E49BA8C}" presName="sibTrans" presStyleLbl="sibTrans2D1" presStyleIdx="12" presStyleCnt="15"/>
      <dgm:spPr/>
    </dgm:pt>
    <dgm:pt modelId="{C5BAC9DB-750A-4761-8497-6AE5EE7CEDB7}" type="pres">
      <dgm:prSet presAssocID="{B1B54448-02EA-443D-8E15-676D5B0F9E3F}" presName="child" presStyleLbl="alignAccFollowNode1" presStyleIdx="12" presStyleCnt="15">
        <dgm:presLayoutVars>
          <dgm:chMax val="0"/>
          <dgm:bulletEnabled val="1"/>
        </dgm:presLayoutVars>
      </dgm:prSet>
      <dgm:spPr/>
    </dgm:pt>
    <dgm:pt modelId="{7EFAB495-E115-4778-9A29-C23F2D7CB26D}" type="pres">
      <dgm:prSet presAssocID="{C2E15D15-C74D-424B-AA7B-C64F5AEC85B1}" presName="sibTrans" presStyleLbl="sibTrans2D1" presStyleIdx="13" presStyleCnt="15"/>
      <dgm:spPr/>
    </dgm:pt>
    <dgm:pt modelId="{B65AF913-F54E-40B9-8ADF-C05BC598D138}" type="pres">
      <dgm:prSet presAssocID="{D7CB5E1E-1A2B-4B25-BE9F-924D352AED38}" presName="child" presStyleLbl="alignAccFollowNode1" presStyleIdx="13" presStyleCnt="15">
        <dgm:presLayoutVars>
          <dgm:chMax val="0"/>
          <dgm:bulletEnabled val="1"/>
        </dgm:presLayoutVars>
      </dgm:prSet>
      <dgm:spPr/>
    </dgm:pt>
    <dgm:pt modelId="{D893F184-EF18-4F45-95F3-5A570C6CD18A}" type="pres">
      <dgm:prSet presAssocID="{25D7F575-0F96-4BD7-8DF3-671565EFB258}" presName="sibTrans" presStyleLbl="sibTrans2D1" presStyleIdx="14" presStyleCnt="15"/>
      <dgm:spPr/>
    </dgm:pt>
    <dgm:pt modelId="{EDCFD2EF-93DD-418B-A66B-85695C3374B8}" type="pres">
      <dgm:prSet presAssocID="{662A9E7F-3B4F-4C2C-A3FA-B0392C366305}" presName="child" presStyleLbl="alignAccFollowNode1" presStyleIdx="14" presStyleCnt="15">
        <dgm:presLayoutVars>
          <dgm:chMax val="0"/>
          <dgm:bulletEnabled val="1"/>
        </dgm:presLayoutVars>
      </dgm:prSet>
      <dgm:spPr/>
    </dgm:pt>
  </dgm:ptLst>
  <dgm:cxnLst>
    <dgm:cxn modelId="{64403A06-EB8F-45C6-B387-B020BA39F83E}" type="presOf" srcId="{1F987B75-16BC-4BCE-A20E-A8A8E0A277A7}" destId="{5251736C-00DD-42C4-B2EA-CD19B6DD7382}" srcOrd="0" destOrd="0" presId="urn:microsoft.com/office/officeart/2005/8/layout/lProcess1"/>
    <dgm:cxn modelId="{E6895809-25FB-45B4-9EAC-238BA28FAFF9}" type="presOf" srcId="{85E9C5DE-5BCE-4BE5-9DF8-6CF5821ABCBF}" destId="{46AF5EA8-A5B2-4040-B61A-7FC3B2385F4D}" srcOrd="0" destOrd="0" presId="urn:microsoft.com/office/officeart/2005/8/layout/lProcess1"/>
    <dgm:cxn modelId="{B30D1612-D769-48A5-B9BC-B9DCED650B08}" srcId="{004F00DC-62C3-4AB0-A7FE-8EE9BCFEE767}" destId="{8B2F2178-904F-4A47-8875-D067C9956635}" srcOrd="1" destOrd="0" parTransId="{C3C78468-6123-427A-A5C9-66DAF7DD2F53}" sibTransId="{79A86EBF-DC94-4E11-8301-4450D5327A28}"/>
    <dgm:cxn modelId="{76FADB20-E467-488B-9A19-AAC4DB63FB3C}" type="presOf" srcId="{D7CB5E1E-1A2B-4B25-BE9F-924D352AED38}" destId="{B65AF913-F54E-40B9-8ADF-C05BC598D138}" srcOrd="0" destOrd="0" presId="urn:microsoft.com/office/officeart/2005/8/layout/lProcess1"/>
    <dgm:cxn modelId="{9B42C421-E0DC-479B-A68E-91E2C925F846}" type="presOf" srcId="{8B2F2178-904F-4A47-8875-D067C9956635}" destId="{9E6068D3-29A2-4694-8921-57D2E3E115AA}" srcOrd="0" destOrd="0" presId="urn:microsoft.com/office/officeart/2005/8/layout/lProcess1"/>
    <dgm:cxn modelId="{4DDE2C23-C6F2-497A-A2E9-29B0F9F074F4}" type="presOf" srcId="{BA21AB06-AB92-402B-B053-C42B20E645EA}" destId="{3D305DCC-0AC0-4FD9-BC74-D4AE448F37A2}" srcOrd="0" destOrd="0" presId="urn:microsoft.com/office/officeart/2005/8/layout/lProcess1"/>
    <dgm:cxn modelId="{CEAA3B2F-A0D0-4321-896E-83A864DFBBFB}" type="presOf" srcId="{91900242-6C43-465B-90EC-7319CDDFF5D5}" destId="{E2A8FBDC-96CC-445D-A095-FB61F5CC7164}" srcOrd="0" destOrd="0" presId="urn:microsoft.com/office/officeart/2005/8/layout/lProcess1"/>
    <dgm:cxn modelId="{6027CB31-4272-4F59-A661-25E527E37D9C}" type="presOf" srcId="{E6F18163-4683-433A-BA20-C72465565503}" destId="{8170D666-1ECE-440B-89C0-4E5388C14788}" srcOrd="0" destOrd="0" presId="urn:microsoft.com/office/officeart/2005/8/layout/lProcess1"/>
    <dgm:cxn modelId="{030B8840-ACAE-451A-B2B4-35CE33C87451}" type="presOf" srcId="{AB7FE855-C62F-4AF3-93DF-86480D0D2BDA}" destId="{0F88807C-71BC-4F50-9BCE-1D8465DBBFB1}" srcOrd="0" destOrd="0" presId="urn:microsoft.com/office/officeart/2005/8/layout/lProcess1"/>
    <dgm:cxn modelId="{E8F8DF62-F207-4D8B-AAF6-3E53AF522B3C}" srcId="{0D7F2D3F-EA45-498B-9572-E970484FB225}" destId="{85E9C5DE-5BCE-4BE5-9DF8-6CF5821ABCBF}" srcOrd="2" destOrd="0" parTransId="{BE5A2885-84E5-454E-811F-8EBEADC5FEC8}" sibTransId="{DDB09EC0-B277-4BE1-B60C-488692CFD45F}"/>
    <dgm:cxn modelId="{CB398944-5F4E-4383-897F-946B70C4488C}" srcId="{004F00DC-62C3-4AB0-A7FE-8EE9BCFEE767}" destId="{4606B405-AB36-4A42-A320-F3CDAD1E5A4B}" srcOrd="3" destOrd="0" parTransId="{22CC86EE-0389-403B-B02D-B05DB87570E4}" sibTransId="{BBA8A23B-154B-4AEE-B72A-54DE3935B30C}"/>
    <dgm:cxn modelId="{FAE1A146-5F14-4FA0-B118-8066C834171F}" type="presOf" srcId="{5DBDCC9F-1266-4A80-9288-D1CBEC2FE5B9}" destId="{D0489B5A-A735-4DEB-8196-A456ABC29D21}" srcOrd="0" destOrd="0" presId="urn:microsoft.com/office/officeart/2005/8/layout/lProcess1"/>
    <dgm:cxn modelId="{543B8A68-88D6-4BFC-9493-136ED92B5C5B}" type="presOf" srcId="{C0AE3C59-403A-46DA-86FD-DA798AB8084A}" destId="{F2DBC088-7D4B-4A4D-A77A-1F93A8207507}" srcOrd="0" destOrd="0" presId="urn:microsoft.com/office/officeart/2005/8/layout/lProcess1"/>
    <dgm:cxn modelId="{1C987E49-E218-4394-BA48-C5DE3B13034E}" type="presOf" srcId="{DF709222-A237-4616-91E5-E6579581FD7E}" destId="{EBD300B0-EF51-420D-B125-9D130CFFBD7B}" srcOrd="0" destOrd="0" presId="urn:microsoft.com/office/officeart/2005/8/layout/lProcess1"/>
    <dgm:cxn modelId="{8843EA69-7B7D-4CCF-B2C9-0398B36C93B4}" srcId="{F506892B-4739-4CFF-8084-55D0B0694CB8}" destId="{B1B54448-02EA-443D-8E15-676D5B0F9E3F}" srcOrd="2" destOrd="0" parTransId="{D7A236EC-8F44-4235-A7B1-4B66BD4E8EC2}" sibTransId="{C2E15D15-C74D-424B-AA7B-C64F5AEC85B1}"/>
    <dgm:cxn modelId="{A286B34B-12A4-42F5-8148-FD1EB9DE7F00}" type="presOf" srcId="{6C2D8563-ABF1-4EE6-B19F-0D51D928BD0F}" destId="{FFED4E2A-CCA1-49A4-9A88-FFF5C319CD27}" srcOrd="0" destOrd="0" presId="urn:microsoft.com/office/officeart/2005/8/layout/lProcess1"/>
    <dgm:cxn modelId="{D8B1456D-AA9A-4C47-93E2-E416F7F81AA0}" type="presOf" srcId="{B11E5F69-71CF-4925-919C-6F48550131BD}" destId="{03B2C49F-65A4-4A23-AA59-D6EABB03AAAB}" srcOrd="0" destOrd="0" presId="urn:microsoft.com/office/officeart/2005/8/layout/lProcess1"/>
    <dgm:cxn modelId="{F0CFC96D-F676-476C-8326-283FE1A8C31D}" type="presOf" srcId="{4606B405-AB36-4A42-A320-F3CDAD1E5A4B}" destId="{54319FB9-AB29-4B38-B07E-76DDE87D1015}" srcOrd="0" destOrd="0" presId="urn:microsoft.com/office/officeart/2005/8/layout/lProcess1"/>
    <dgm:cxn modelId="{74A0094F-FCC0-44E7-990F-8BB7F3B1487C}" type="presOf" srcId="{F506892B-4739-4CFF-8084-55D0B0694CB8}" destId="{481DF89F-94D8-4519-8F44-CFE7BDBEE4A2}" srcOrd="0" destOrd="0" presId="urn:microsoft.com/office/officeart/2005/8/layout/lProcess1"/>
    <dgm:cxn modelId="{490F0E55-1C66-435C-8410-5CF27B321D5C}" type="presOf" srcId="{79A86EBF-DC94-4E11-8301-4450D5327A28}" destId="{2F7CE69D-E774-46F4-BFE7-326FD3405B4C}" srcOrd="0" destOrd="0" presId="urn:microsoft.com/office/officeart/2005/8/layout/lProcess1"/>
    <dgm:cxn modelId="{70017057-8C7E-49FB-8592-2D6211E4EACD}" type="presOf" srcId="{EDFBEF3E-0E79-4811-B1D0-F063216C5203}" destId="{3A4DC8A4-8713-4D63-B1A5-13CC307E1A17}" srcOrd="0" destOrd="0" presId="urn:microsoft.com/office/officeart/2005/8/layout/lProcess1"/>
    <dgm:cxn modelId="{96BD0378-9CB3-40C6-899E-93E7FF3B665D}" srcId="{0D7F2D3F-EA45-498B-9572-E970484FB225}" destId="{1F987B75-16BC-4BCE-A20E-A8A8E0A277A7}" srcOrd="3" destOrd="0" parTransId="{DC5EB102-47CC-4693-AF93-556A5C3035E1}" sibTransId="{B9B44510-775A-4AB8-B0BF-9507205F3AC5}"/>
    <dgm:cxn modelId="{4D8B137A-0A1D-4593-B348-6839D4DD5FDC}" type="presOf" srcId="{DDB09EC0-B277-4BE1-B60C-488692CFD45F}" destId="{6DF63FAD-A20D-45A8-9887-A9D0ECD21297}" srcOrd="0" destOrd="0" presId="urn:microsoft.com/office/officeart/2005/8/layout/lProcess1"/>
    <dgm:cxn modelId="{81589C7F-D949-4AE5-8E4F-125D274BBAA8}" type="presOf" srcId="{71316423-BF7E-4FC8-9111-D38B406841F9}" destId="{3B7DA9D9-F9D1-41E0-B5C7-69AB6F91664C}" srcOrd="0" destOrd="0" presId="urn:microsoft.com/office/officeart/2005/8/layout/lProcess1"/>
    <dgm:cxn modelId="{23AF5B83-1E16-492A-94DF-94D30BD3A752}" type="presOf" srcId="{18A5D2E5-8669-4086-98FC-C45B28272DDE}" destId="{632A378C-F203-47E7-BB72-465BECC691DF}" srcOrd="0" destOrd="0" presId="urn:microsoft.com/office/officeart/2005/8/layout/lProcess1"/>
    <dgm:cxn modelId="{9C185F84-04AA-4E9A-9B1F-02964B26DAA5}" srcId="{004F00DC-62C3-4AB0-A7FE-8EE9BCFEE767}" destId="{18A5D2E5-8669-4086-98FC-C45B28272DDE}" srcOrd="2" destOrd="0" parTransId="{21794C26-FE96-45B2-9094-E610D16E0CBC}" sibTransId="{36D1955A-50A9-47BD-945B-A76A8AEEF6A3}"/>
    <dgm:cxn modelId="{9419DE87-4290-4A23-982E-F5708A6A5987}" type="presOf" srcId="{F866E90D-B63F-47A8-A0AA-BAA40D109518}" destId="{FA947750-0258-4B29-9C2A-D3E076A27326}" srcOrd="0" destOrd="0" presId="urn:microsoft.com/office/officeart/2005/8/layout/lProcess1"/>
    <dgm:cxn modelId="{B934E997-5082-46F1-903B-62254DE68E91}" type="presOf" srcId="{C2E15D15-C74D-424B-AA7B-C64F5AEC85B1}" destId="{7EFAB495-E115-4778-9A29-C23F2D7CB26D}" srcOrd="0" destOrd="0" presId="urn:microsoft.com/office/officeart/2005/8/layout/lProcess1"/>
    <dgm:cxn modelId="{BE1F8F98-E563-4511-B79A-E8FA55175BBA}" type="presOf" srcId="{662A9E7F-3B4F-4C2C-A3FA-B0392C366305}" destId="{EDCFD2EF-93DD-418B-A66B-85695C3374B8}" srcOrd="0" destOrd="0" presId="urn:microsoft.com/office/officeart/2005/8/layout/lProcess1"/>
    <dgm:cxn modelId="{E744DB99-BC8A-47E2-A916-AEDDD8137BCA}" srcId="{0D7F2D3F-EA45-498B-9572-E970484FB225}" destId="{FDDCA641-07B1-4D97-BEAA-DD33C1731C4D}" srcOrd="0" destOrd="0" parTransId="{C0AE3C59-403A-46DA-86FD-DA798AB8084A}" sibTransId="{F866E90D-B63F-47A8-A0AA-BAA40D109518}"/>
    <dgm:cxn modelId="{705B4AA1-3584-4EBB-BD73-E05743734985}" srcId="{AB7FE855-C62F-4AF3-93DF-86480D0D2BDA}" destId="{0D7F2D3F-EA45-498B-9572-E970484FB225}" srcOrd="0" destOrd="0" parTransId="{85821607-DB71-4CF4-8A2A-285F1E41A44B}" sibTransId="{3376FD11-4A72-475B-B622-4A2F62B96809}"/>
    <dgm:cxn modelId="{EF6E0BAE-4568-4403-BC3D-80288F20B134}" type="presOf" srcId="{FDDCA641-07B1-4D97-BEAA-DD33C1731C4D}" destId="{4761CC61-42B2-4269-916E-C19C3FF96A03}" srcOrd="0" destOrd="0" presId="urn:microsoft.com/office/officeart/2005/8/layout/lProcess1"/>
    <dgm:cxn modelId="{AA30EBB2-33D7-4E07-A4EE-5B8DE0C14472}" type="presOf" srcId="{B1B54448-02EA-443D-8E15-676D5B0F9E3F}" destId="{C5BAC9DB-750A-4761-8497-6AE5EE7CEDB7}" srcOrd="0" destOrd="0" presId="urn:microsoft.com/office/officeart/2005/8/layout/lProcess1"/>
    <dgm:cxn modelId="{75259BB8-2374-4317-A900-9365EA969082}" srcId="{F506892B-4739-4CFF-8084-55D0B0694CB8}" destId="{6C2D8563-ABF1-4EE6-B19F-0D51D928BD0F}" srcOrd="0" destOrd="0" parTransId="{91900242-6C43-465B-90EC-7319CDDFF5D5}" sibTransId="{DF709222-A237-4616-91E5-E6579581FD7E}"/>
    <dgm:cxn modelId="{97E22DBB-CFD7-45BA-89DE-167981E7CDDF}" srcId="{0D7F2D3F-EA45-498B-9572-E970484FB225}" destId="{BA21AB06-AB92-402B-B053-C42B20E645EA}" srcOrd="1" destOrd="0" parTransId="{26EE973E-95C2-4481-A48D-ACAC82D58245}" sibTransId="{A7FA20B2-8E74-424A-9E64-2BDA362B32A8}"/>
    <dgm:cxn modelId="{5DC773BF-E747-41FA-A862-B1E3BB013C5F}" srcId="{004F00DC-62C3-4AB0-A7FE-8EE9BCFEE767}" destId="{71316423-BF7E-4FC8-9111-D38B406841F9}" srcOrd="4" destOrd="0" parTransId="{C579199F-B8C3-43F6-ABDE-D61531E6680B}" sibTransId="{A00013FF-7D19-4BDD-B7A5-FA6A2C914ACF}"/>
    <dgm:cxn modelId="{9ADA4DC0-8C3F-495A-ACB6-9410C48AE2A0}" srcId="{AB7FE855-C62F-4AF3-93DF-86480D0D2BDA}" destId="{004F00DC-62C3-4AB0-A7FE-8EE9BCFEE767}" srcOrd="1" destOrd="0" parTransId="{44C83EAA-1990-469A-B46C-4682E1436D6C}" sibTransId="{4565176E-B26E-4C42-933B-753EE5994AD2}"/>
    <dgm:cxn modelId="{16B987C3-F98D-4EE5-8041-2F53D4EDA730}" srcId="{F506892B-4739-4CFF-8084-55D0B0694CB8}" destId="{662A9E7F-3B4F-4C2C-A3FA-B0392C366305}" srcOrd="4" destOrd="0" parTransId="{928CB238-BD93-4A66-ABD6-BED28EAAEDE8}" sibTransId="{968A0893-7468-4419-B76C-833982240501}"/>
    <dgm:cxn modelId="{FFB359CA-D808-4517-8A95-FA404C9E584B}" type="presOf" srcId="{B9B44510-775A-4AB8-B0BF-9507205F3AC5}" destId="{BF2CF6B5-B731-496C-8A59-57A38CB904D2}" srcOrd="0" destOrd="0" presId="urn:microsoft.com/office/officeart/2005/8/layout/lProcess1"/>
    <dgm:cxn modelId="{96CE78CD-F014-4901-A0FB-2F43C3C0A0E1}" type="presOf" srcId="{BBA8A23B-154B-4AEE-B72A-54DE3935B30C}" destId="{5697FFE8-B320-4E87-A0F1-893BFB3A6478}" srcOrd="0" destOrd="0" presId="urn:microsoft.com/office/officeart/2005/8/layout/lProcess1"/>
    <dgm:cxn modelId="{5F2C52D0-76B0-46DF-A187-6BECCE9ECD30}" srcId="{F506892B-4739-4CFF-8084-55D0B0694CB8}" destId="{D7CB5E1E-1A2B-4B25-BE9F-924D352AED38}" srcOrd="3" destOrd="0" parTransId="{3B40A77C-5E9B-4618-86E8-67E2AA943D86}" sibTransId="{25D7F575-0F96-4BD7-8DF3-671565EFB258}"/>
    <dgm:cxn modelId="{FCE770D2-C6B8-4700-888C-402D2CB02EEE}" srcId="{0D7F2D3F-EA45-498B-9572-E970484FB225}" destId="{8E614BD1-FC3B-4E5D-8F63-6A426A516F98}" srcOrd="4" destOrd="0" parTransId="{02FC1DDB-B8DB-437F-B096-494F8244D3C9}" sibTransId="{8CB99DBA-20F0-4793-9A40-69DBB4DDC5FA}"/>
    <dgm:cxn modelId="{B4186DD7-1565-42FF-9B14-93FD24CDAC4D}" type="presOf" srcId="{8E614BD1-FC3B-4E5D-8F63-6A426A516F98}" destId="{0FAB1935-9362-4585-B562-0466929BFF24}" srcOrd="0" destOrd="0" presId="urn:microsoft.com/office/officeart/2005/8/layout/lProcess1"/>
    <dgm:cxn modelId="{8FBC49DA-B17C-4EEE-942D-F359D0D4874E}" type="presOf" srcId="{25D7F575-0F96-4BD7-8DF3-671565EFB258}" destId="{D893F184-EF18-4F45-95F3-5A570C6CD18A}" srcOrd="0" destOrd="0" presId="urn:microsoft.com/office/officeart/2005/8/layout/lProcess1"/>
    <dgm:cxn modelId="{DBC854DD-1C93-432F-94A3-00E5D34FE2D1}" srcId="{004F00DC-62C3-4AB0-A7FE-8EE9BCFEE767}" destId="{5DBDCC9F-1266-4A80-9288-D1CBEC2FE5B9}" srcOrd="0" destOrd="0" parTransId="{EDFBEF3E-0E79-4811-B1D0-F063216C5203}" sibTransId="{E6F18163-4683-433A-BA20-C72465565503}"/>
    <dgm:cxn modelId="{75D057E4-F360-43A9-B2D8-F2F6E6848505}" srcId="{AB7FE855-C62F-4AF3-93DF-86480D0D2BDA}" destId="{F506892B-4739-4CFF-8084-55D0B0694CB8}" srcOrd="2" destOrd="0" parTransId="{6FF6D414-35B1-43DE-A290-0A4888E22792}" sibTransId="{C569B2C1-D28A-4DA3-B70B-A82E89AFD381}"/>
    <dgm:cxn modelId="{32BC52E5-1247-47CC-B41B-516CDA23FDA2}" srcId="{F506892B-4739-4CFF-8084-55D0B0694CB8}" destId="{B11E5F69-71CF-4925-919C-6F48550131BD}" srcOrd="1" destOrd="0" parTransId="{513F3FD1-8110-4B65-BD56-1C59F48F6822}" sibTransId="{42081351-EF92-45F9-8698-4AD67E49BA8C}"/>
    <dgm:cxn modelId="{BAA5B1ED-0590-4976-A886-90D06EC52EB4}" type="presOf" srcId="{36D1955A-50A9-47BD-945B-A76A8AEEF6A3}" destId="{79359DD5-D48D-4A03-9AB6-7A46E340F979}" srcOrd="0" destOrd="0" presId="urn:microsoft.com/office/officeart/2005/8/layout/lProcess1"/>
    <dgm:cxn modelId="{363F5DEF-A405-4F64-9C09-727CFF7F2DEF}" type="presOf" srcId="{0D7F2D3F-EA45-498B-9572-E970484FB225}" destId="{77CEC725-5528-4FCD-8D8E-B8F4232C09FB}" srcOrd="0" destOrd="0" presId="urn:microsoft.com/office/officeart/2005/8/layout/lProcess1"/>
    <dgm:cxn modelId="{6DFEFDF1-BC2F-41E6-9F35-096D0C1108C7}" type="presOf" srcId="{42081351-EF92-45F9-8698-4AD67E49BA8C}" destId="{B0430955-6B41-435F-8F6E-840F0DBDD550}" srcOrd="0" destOrd="0" presId="urn:microsoft.com/office/officeart/2005/8/layout/lProcess1"/>
    <dgm:cxn modelId="{87F9CAF2-FF70-4B18-B1B8-22EE4B6E376F}" type="presOf" srcId="{004F00DC-62C3-4AB0-A7FE-8EE9BCFEE767}" destId="{6AE52579-27F7-4D62-BA17-01E7B4BAB1D9}" srcOrd="0" destOrd="0" presId="urn:microsoft.com/office/officeart/2005/8/layout/lProcess1"/>
    <dgm:cxn modelId="{FE68BFF5-B568-45A2-98E8-45D7D0E24590}" type="presOf" srcId="{A7FA20B2-8E74-424A-9E64-2BDA362B32A8}" destId="{AC07D6DD-0C93-458C-B15B-D92357E46D98}" srcOrd="0" destOrd="0" presId="urn:microsoft.com/office/officeart/2005/8/layout/lProcess1"/>
    <dgm:cxn modelId="{659FB6D7-6433-4953-AE56-039E21C83703}" type="presParOf" srcId="{0F88807C-71BC-4F50-9BCE-1D8465DBBFB1}" destId="{BC667377-4642-4FC3-81B7-25A2ACF2EE68}" srcOrd="0" destOrd="0" presId="urn:microsoft.com/office/officeart/2005/8/layout/lProcess1"/>
    <dgm:cxn modelId="{DE38A3CC-848B-4E05-9C2A-90092B5ADC09}" type="presParOf" srcId="{BC667377-4642-4FC3-81B7-25A2ACF2EE68}" destId="{77CEC725-5528-4FCD-8D8E-B8F4232C09FB}" srcOrd="0" destOrd="0" presId="urn:microsoft.com/office/officeart/2005/8/layout/lProcess1"/>
    <dgm:cxn modelId="{1426CF00-D9F0-4654-9E54-8CD8B57BF8F0}" type="presParOf" srcId="{BC667377-4642-4FC3-81B7-25A2ACF2EE68}" destId="{F2DBC088-7D4B-4A4D-A77A-1F93A8207507}" srcOrd="1" destOrd="0" presId="urn:microsoft.com/office/officeart/2005/8/layout/lProcess1"/>
    <dgm:cxn modelId="{D8439178-81D8-4F02-B1A1-963ABB3CDFAE}" type="presParOf" srcId="{BC667377-4642-4FC3-81B7-25A2ACF2EE68}" destId="{4761CC61-42B2-4269-916E-C19C3FF96A03}" srcOrd="2" destOrd="0" presId="urn:microsoft.com/office/officeart/2005/8/layout/lProcess1"/>
    <dgm:cxn modelId="{6CF311C8-F396-4C86-8C89-BD03771DB1D6}" type="presParOf" srcId="{BC667377-4642-4FC3-81B7-25A2ACF2EE68}" destId="{FA947750-0258-4B29-9C2A-D3E076A27326}" srcOrd="3" destOrd="0" presId="urn:microsoft.com/office/officeart/2005/8/layout/lProcess1"/>
    <dgm:cxn modelId="{E915AD05-D023-447C-8647-B666628401FF}" type="presParOf" srcId="{BC667377-4642-4FC3-81B7-25A2ACF2EE68}" destId="{3D305DCC-0AC0-4FD9-BC74-D4AE448F37A2}" srcOrd="4" destOrd="0" presId="urn:microsoft.com/office/officeart/2005/8/layout/lProcess1"/>
    <dgm:cxn modelId="{F8764480-DB78-4194-85E1-29FE8B83F07E}" type="presParOf" srcId="{BC667377-4642-4FC3-81B7-25A2ACF2EE68}" destId="{AC07D6DD-0C93-458C-B15B-D92357E46D98}" srcOrd="5" destOrd="0" presId="urn:microsoft.com/office/officeart/2005/8/layout/lProcess1"/>
    <dgm:cxn modelId="{7B1CEBF3-48A4-4FEE-B9CA-C09279037AB0}" type="presParOf" srcId="{BC667377-4642-4FC3-81B7-25A2ACF2EE68}" destId="{46AF5EA8-A5B2-4040-B61A-7FC3B2385F4D}" srcOrd="6" destOrd="0" presId="urn:microsoft.com/office/officeart/2005/8/layout/lProcess1"/>
    <dgm:cxn modelId="{EA96C8BF-25DB-43A8-ADF8-8B944582BED7}" type="presParOf" srcId="{BC667377-4642-4FC3-81B7-25A2ACF2EE68}" destId="{6DF63FAD-A20D-45A8-9887-A9D0ECD21297}" srcOrd="7" destOrd="0" presId="urn:microsoft.com/office/officeart/2005/8/layout/lProcess1"/>
    <dgm:cxn modelId="{1C42C54C-7A15-4BE3-995B-CB0ED9F47231}" type="presParOf" srcId="{BC667377-4642-4FC3-81B7-25A2ACF2EE68}" destId="{5251736C-00DD-42C4-B2EA-CD19B6DD7382}" srcOrd="8" destOrd="0" presId="urn:microsoft.com/office/officeart/2005/8/layout/lProcess1"/>
    <dgm:cxn modelId="{27D1CEE7-6789-4837-AC10-26F21E5EC800}" type="presParOf" srcId="{BC667377-4642-4FC3-81B7-25A2ACF2EE68}" destId="{BF2CF6B5-B731-496C-8A59-57A38CB904D2}" srcOrd="9" destOrd="0" presId="urn:microsoft.com/office/officeart/2005/8/layout/lProcess1"/>
    <dgm:cxn modelId="{D1DF5E61-9DC4-498B-B369-7D73D272A209}" type="presParOf" srcId="{BC667377-4642-4FC3-81B7-25A2ACF2EE68}" destId="{0FAB1935-9362-4585-B562-0466929BFF24}" srcOrd="10" destOrd="0" presId="urn:microsoft.com/office/officeart/2005/8/layout/lProcess1"/>
    <dgm:cxn modelId="{0675F4F5-F893-4853-9ED3-49310AC33ED4}" type="presParOf" srcId="{0F88807C-71BC-4F50-9BCE-1D8465DBBFB1}" destId="{5ADFABC6-0E90-4970-AAEF-81F69A687916}" srcOrd="1" destOrd="0" presId="urn:microsoft.com/office/officeart/2005/8/layout/lProcess1"/>
    <dgm:cxn modelId="{0D3FA7A9-3CBD-435A-8AD8-4A9EC178E261}" type="presParOf" srcId="{0F88807C-71BC-4F50-9BCE-1D8465DBBFB1}" destId="{7AF900A8-C219-46D3-ACFA-3AF363AC9EEF}" srcOrd="2" destOrd="0" presId="urn:microsoft.com/office/officeart/2005/8/layout/lProcess1"/>
    <dgm:cxn modelId="{73884081-D393-4237-A237-FF5928A621AC}" type="presParOf" srcId="{7AF900A8-C219-46D3-ACFA-3AF363AC9EEF}" destId="{6AE52579-27F7-4D62-BA17-01E7B4BAB1D9}" srcOrd="0" destOrd="0" presId="urn:microsoft.com/office/officeart/2005/8/layout/lProcess1"/>
    <dgm:cxn modelId="{6C4EABC7-C2E1-4943-BCEE-73A9E56BD970}" type="presParOf" srcId="{7AF900A8-C219-46D3-ACFA-3AF363AC9EEF}" destId="{3A4DC8A4-8713-4D63-B1A5-13CC307E1A17}" srcOrd="1" destOrd="0" presId="urn:microsoft.com/office/officeart/2005/8/layout/lProcess1"/>
    <dgm:cxn modelId="{51BCFD85-663C-4899-935C-270212CB73A6}" type="presParOf" srcId="{7AF900A8-C219-46D3-ACFA-3AF363AC9EEF}" destId="{D0489B5A-A735-4DEB-8196-A456ABC29D21}" srcOrd="2" destOrd="0" presId="urn:microsoft.com/office/officeart/2005/8/layout/lProcess1"/>
    <dgm:cxn modelId="{F438F154-5286-4A5D-8813-7DCA426B48DF}" type="presParOf" srcId="{7AF900A8-C219-46D3-ACFA-3AF363AC9EEF}" destId="{8170D666-1ECE-440B-89C0-4E5388C14788}" srcOrd="3" destOrd="0" presId="urn:microsoft.com/office/officeart/2005/8/layout/lProcess1"/>
    <dgm:cxn modelId="{1129DEA3-F66D-420D-8AD1-318EFB3FB757}" type="presParOf" srcId="{7AF900A8-C219-46D3-ACFA-3AF363AC9EEF}" destId="{9E6068D3-29A2-4694-8921-57D2E3E115AA}" srcOrd="4" destOrd="0" presId="urn:microsoft.com/office/officeart/2005/8/layout/lProcess1"/>
    <dgm:cxn modelId="{9B91F20A-BA2D-4B29-B984-8AA3871A0247}" type="presParOf" srcId="{7AF900A8-C219-46D3-ACFA-3AF363AC9EEF}" destId="{2F7CE69D-E774-46F4-BFE7-326FD3405B4C}" srcOrd="5" destOrd="0" presId="urn:microsoft.com/office/officeart/2005/8/layout/lProcess1"/>
    <dgm:cxn modelId="{E4BA90B8-1016-47AF-8086-819A2395E3C4}" type="presParOf" srcId="{7AF900A8-C219-46D3-ACFA-3AF363AC9EEF}" destId="{632A378C-F203-47E7-BB72-465BECC691DF}" srcOrd="6" destOrd="0" presId="urn:microsoft.com/office/officeart/2005/8/layout/lProcess1"/>
    <dgm:cxn modelId="{62F78F8A-6330-42C7-B636-48DCD8EB2B9F}" type="presParOf" srcId="{7AF900A8-C219-46D3-ACFA-3AF363AC9EEF}" destId="{79359DD5-D48D-4A03-9AB6-7A46E340F979}" srcOrd="7" destOrd="0" presId="urn:microsoft.com/office/officeart/2005/8/layout/lProcess1"/>
    <dgm:cxn modelId="{8E117DBF-9978-442B-BF30-D37459F065CC}" type="presParOf" srcId="{7AF900A8-C219-46D3-ACFA-3AF363AC9EEF}" destId="{54319FB9-AB29-4B38-B07E-76DDE87D1015}" srcOrd="8" destOrd="0" presId="urn:microsoft.com/office/officeart/2005/8/layout/lProcess1"/>
    <dgm:cxn modelId="{360EDEAC-297A-4194-BC2D-11CDF48012EF}" type="presParOf" srcId="{7AF900A8-C219-46D3-ACFA-3AF363AC9EEF}" destId="{5697FFE8-B320-4E87-A0F1-893BFB3A6478}" srcOrd="9" destOrd="0" presId="urn:microsoft.com/office/officeart/2005/8/layout/lProcess1"/>
    <dgm:cxn modelId="{FB18FAA6-90E2-4255-B013-47775CFD57FE}" type="presParOf" srcId="{7AF900A8-C219-46D3-ACFA-3AF363AC9EEF}" destId="{3B7DA9D9-F9D1-41E0-B5C7-69AB6F91664C}" srcOrd="10" destOrd="0" presId="urn:microsoft.com/office/officeart/2005/8/layout/lProcess1"/>
    <dgm:cxn modelId="{D0A93113-4C60-430D-9ED4-498872423343}" type="presParOf" srcId="{0F88807C-71BC-4F50-9BCE-1D8465DBBFB1}" destId="{AAB0CE66-97FE-41A0-84A9-BF9681C7973D}" srcOrd="3" destOrd="0" presId="urn:microsoft.com/office/officeart/2005/8/layout/lProcess1"/>
    <dgm:cxn modelId="{B17054F0-1D0D-45DB-AAE1-A51631789D01}" type="presParOf" srcId="{0F88807C-71BC-4F50-9BCE-1D8465DBBFB1}" destId="{11F40D5B-D6E4-4509-B694-4DC3E245E9A0}" srcOrd="4" destOrd="0" presId="urn:microsoft.com/office/officeart/2005/8/layout/lProcess1"/>
    <dgm:cxn modelId="{CC6B3A80-F0F8-44AD-9B77-7C9BC67B8EC9}" type="presParOf" srcId="{11F40D5B-D6E4-4509-B694-4DC3E245E9A0}" destId="{481DF89F-94D8-4519-8F44-CFE7BDBEE4A2}" srcOrd="0" destOrd="0" presId="urn:microsoft.com/office/officeart/2005/8/layout/lProcess1"/>
    <dgm:cxn modelId="{0D5C46D9-D975-490F-926A-911DA7FC7D38}" type="presParOf" srcId="{11F40D5B-D6E4-4509-B694-4DC3E245E9A0}" destId="{E2A8FBDC-96CC-445D-A095-FB61F5CC7164}" srcOrd="1" destOrd="0" presId="urn:microsoft.com/office/officeart/2005/8/layout/lProcess1"/>
    <dgm:cxn modelId="{B2DA73AE-3F8D-4FBC-B403-77E9A06998BF}" type="presParOf" srcId="{11F40D5B-D6E4-4509-B694-4DC3E245E9A0}" destId="{FFED4E2A-CCA1-49A4-9A88-FFF5C319CD27}" srcOrd="2" destOrd="0" presId="urn:microsoft.com/office/officeart/2005/8/layout/lProcess1"/>
    <dgm:cxn modelId="{23B81DB3-A45B-44E3-9A87-6D805521FD93}" type="presParOf" srcId="{11F40D5B-D6E4-4509-B694-4DC3E245E9A0}" destId="{EBD300B0-EF51-420D-B125-9D130CFFBD7B}" srcOrd="3" destOrd="0" presId="urn:microsoft.com/office/officeart/2005/8/layout/lProcess1"/>
    <dgm:cxn modelId="{2C72CBB4-736E-4C1E-846D-7D92273DD8EB}" type="presParOf" srcId="{11F40D5B-D6E4-4509-B694-4DC3E245E9A0}" destId="{03B2C49F-65A4-4A23-AA59-D6EABB03AAAB}" srcOrd="4" destOrd="0" presId="urn:microsoft.com/office/officeart/2005/8/layout/lProcess1"/>
    <dgm:cxn modelId="{A6598985-06F2-4674-8922-45DEB3671170}" type="presParOf" srcId="{11F40D5B-D6E4-4509-B694-4DC3E245E9A0}" destId="{B0430955-6B41-435F-8F6E-840F0DBDD550}" srcOrd="5" destOrd="0" presId="urn:microsoft.com/office/officeart/2005/8/layout/lProcess1"/>
    <dgm:cxn modelId="{D07EDF2E-230F-4B30-B9F7-45234F569B4F}" type="presParOf" srcId="{11F40D5B-D6E4-4509-B694-4DC3E245E9A0}" destId="{C5BAC9DB-750A-4761-8497-6AE5EE7CEDB7}" srcOrd="6" destOrd="0" presId="urn:microsoft.com/office/officeart/2005/8/layout/lProcess1"/>
    <dgm:cxn modelId="{B6941186-9F29-4F1A-9DD6-2A587B41AD35}" type="presParOf" srcId="{11F40D5B-D6E4-4509-B694-4DC3E245E9A0}" destId="{7EFAB495-E115-4778-9A29-C23F2D7CB26D}" srcOrd="7" destOrd="0" presId="urn:microsoft.com/office/officeart/2005/8/layout/lProcess1"/>
    <dgm:cxn modelId="{0FE38082-19ED-416F-A43E-20ABD90EC61A}" type="presParOf" srcId="{11F40D5B-D6E4-4509-B694-4DC3E245E9A0}" destId="{B65AF913-F54E-40B9-8ADF-C05BC598D138}" srcOrd="8" destOrd="0" presId="urn:microsoft.com/office/officeart/2005/8/layout/lProcess1"/>
    <dgm:cxn modelId="{82D464F0-6F8E-4256-A6FC-BEECB031F6EE}" type="presParOf" srcId="{11F40D5B-D6E4-4509-B694-4DC3E245E9A0}" destId="{D893F184-EF18-4F45-95F3-5A570C6CD18A}" srcOrd="9" destOrd="0" presId="urn:microsoft.com/office/officeart/2005/8/layout/lProcess1"/>
    <dgm:cxn modelId="{E8547665-BCDD-41D5-8306-BEB87FA15775}" type="presParOf" srcId="{11F40D5B-D6E4-4509-B694-4DC3E245E9A0}" destId="{EDCFD2EF-93DD-418B-A66B-85695C3374B8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44317A-812C-4F4D-9A21-8CFD06AE9E13}" type="doc">
      <dgm:prSet loTypeId="urn:microsoft.com/office/officeart/2005/8/layout/p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3EC8778-E424-4D01-A03E-335F57E103C6}">
      <dgm:prSet phldrT="[Текст]" custT="1"/>
      <dgm:spPr/>
      <dgm:t>
        <a:bodyPr/>
        <a:lstStyle/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«Геліантус учитель»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BA41340-0817-4AF6-9206-670DC9126A1B}" type="parTrans" cxnId="{BC608E93-FAE9-492A-800B-1DCE341D08B7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7D2352E-313B-4F75-9521-33A59AA648E7}" type="sibTrans" cxnId="{BC608E93-FAE9-492A-800B-1DCE341D08B7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DC898DF-259C-4C32-A6D4-4B8836E6B598}">
      <dgm:prSet phldrT="[Текст]" custT="1"/>
      <dgm:spPr/>
      <dgm:t>
        <a:bodyPr/>
        <a:lstStyle/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Національна програма «Педагогічний олімп України»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5EB0855-F030-458E-A394-C1D0F1D50E08}" type="parTrans" cxnId="{3D3D8833-87E1-4BED-946C-627CC06195B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3379446-8B3A-42F1-A0CB-EAAB229B72EB}" type="sibTrans" cxnId="{3D3D8833-87E1-4BED-946C-627CC06195B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BCD514-C475-4A44-8DC8-3FD76868EAB9}">
      <dgm:prSet phldrT="[Текст]" custT="1"/>
      <dgm:spPr/>
      <dgm:t>
        <a:bodyPr/>
        <a:lstStyle/>
        <a:p>
          <a:r>
            <a:rPr lang="ru-RU" sz="12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Творче</a:t>
          </a:r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змагання</a:t>
          </a:r>
          <a:endParaRPr lang="ru-RU" sz="1200" b="0" i="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12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Краща</a:t>
          </a:r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en-US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STEM-</a:t>
          </a:r>
          <a:r>
            <a:rPr lang="ru-RU" sz="12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публікація</a:t>
          </a:r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 – 2021»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7A977BA-549C-4E05-AFB9-C63D6966AB50}" type="parTrans" cxnId="{4A54A3AA-060A-46C5-8AC6-DCC0EA74F8E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C1976A5-72B9-4F4D-ABAA-1B0968D0D416}" type="sibTrans" cxnId="{4A54A3AA-060A-46C5-8AC6-DCC0EA74F8E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A9F73B9-2893-439E-93E9-99C7774D8CB5}">
      <dgm:prSet phldrT="[Текст]" custT="1"/>
      <dgm:spPr/>
      <dgm:t>
        <a:bodyPr/>
        <a:lstStyle/>
        <a:p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Інноваційний </a:t>
          </a:r>
          <a:r>
            <a:rPr lang="uk-UA" sz="1200" b="0" i="0" noProof="0" dirty="0">
              <a:solidFill>
                <a:srgbClr val="002060"/>
              </a:solidFill>
              <a:latin typeface="Bookman Old Style" panose="02050604050505020204" pitchFamily="18" charset="0"/>
            </a:rPr>
            <a:t>освітній</a:t>
          </a:r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 проєкт </a:t>
          </a:r>
          <a:r>
            <a:rPr lang="en-US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«STEM-</a:t>
          </a:r>
          <a:r>
            <a:rPr lang="ru-RU" sz="1200" b="0" i="0" dirty="0">
              <a:solidFill>
                <a:srgbClr val="002060"/>
              </a:solidFill>
              <a:latin typeface="Bookman Old Style" panose="02050604050505020204" pitchFamily="18" charset="0"/>
            </a:rPr>
            <a:t>школа»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E60252-E418-4324-A34C-F5405480653F}" type="parTrans" cxnId="{6320D692-8D58-4062-873C-D1E534C985A2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EFCA06F-0439-46F9-BBEC-31EFAB78D0B0}" type="sibTrans" cxnId="{6320D692-8D58-4062-873C-D1E534C985A2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33DB97C-626E-4E6C-9BBA-69DDD3FB2DDF}">
      <dgm:prSet custT="1"/>
      <dgm:spPr/>
      <dgm:t>
        <a:bodyPr/>
        <a:lstStyle/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Всеукраїнський Інтернет конкурс «Учитель року» за версією науково-популярного природничого журналу «Колосок»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6F86A62-2FBD-4B23-81DC-5DD3103F39BD}" type="parTrans" cxnId="{6BAD40F2-05E7-4088-9E24-60BBF859539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3F7AC9B-5786-4B43-9EC2-292C3258FB92}" type="sibTrans" cxnId="{6BAD40F2-05E7-4088-9E24-60BBF859539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3574B40-5B2A-404C-9CC1-3840F0C98449}">
      <dgm:prSet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Учитель року -2022, номінація  «Біологія»</a:t>
          </a:r>
        </a:p>
      </dgm:t>
    </dgm:pt>
    <dgm:pt modelId="{9CEF8885-24C8-4469-917C-771D87000E23}" type="parTrans" cxnId="{427FD9AC-1721-41C6-94F7-210D4A3E89E3}">
      <dgm:prSet/>
      <dgm:spPr/>
      <dgm:t>
        <a:bodyPr/>
        <a:lstStyle/>
        <a:p>
          <a:endParaRPr lang="uk-UA"/>
        </a:p>
      </dgm:t>
    </dgm:pt>
    <dgm:pt modelId="{83BD66F6-DF05-4258-AFF7-BFD3D8A9CA6A}" type="sibTrans" cxnId="{427FD9AC-1721-41C6-94F7-210D4A3E89E3}">
      <dgm:prSet/>
      <dgm:spPr/>
      <dgm:t>
        <a:bodyPr/>
        <a:lstStyle/>
        <a:p>
          <a:endParaRPr lang="uk-UA"/>
        </a:p>
      </dgm:t>
    </dgm:pt>
    <dgm:pt modelId="{50EAE9E0-F215-419D-A8D7-C41E1B1CEB80}" type="pres">
      <dgm:prSet presAssocID="{BC44317A-812C-4F4D-9A21-8CFD06AE9E13}" presName="Name0" presStyleCnt="0">
        <dgm:presLayoutVars>
          <dgm:dir/>
          <dgm:resizeHandles val="exact"/>
        </dgm:presLayoutVars>
      </dgm:prSet>
      <dgm:spPr/>
    </dgm:pt>
    <dgm:pt modelId="{83F5C152-C4FA-41BD-8516-FEB770E56E39}" type="pres">
      <dgm:prSet presAssocID="{23574B40-5B2A-404C-9CC1-3840F0C98449}" presName="compNode" presStyleCnt="0"/>
      <dgm:spPr/>
    </dgm:pt>
    <dgm:pt modelId="{FC3BD61C-8A35-4155-ADF1-92DE7F8378E1}" type="pres">
      <dgm:prSet presAssocID="{23574B40-5B2A-404C-9CC1-3840F0C98449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4914BB0-CC19-4861-A615-B2AF7A89D5EA}" type="pres">
      <dgm:prSet presAssocID="{23574B40-5B2A-404C-9CC1-3840F0C98449}" presName="textRect" presStyleLbl="revTx" presStyleIdx="0" presStyleCnt="6">
        <dgm:presLayoutVars>
          <dgm:bulletEnabled val="1"/>
        </dgm:presLayoutVars>
      </dgm:prSet>
      <dgm:spPr/>
    </dgm:pt>
    <dgm:pt modelId="{863BC56C-17B3-42F4-9D79-2C607A7800A5}" type="pres">
      <dgm:prSet presAssocID="{83BD66F6-DF05-4258-AFF7-BFD3D8A9CA6A}" presName="sibTrans" presStyleLbl="sibTrans2D1" presStyleIdx="0" presStyleCnt="0"/>
      <dgm:spPr/>
    </dgm:pt>
    <dgm:pt modelId="{86964A73-A891-487D-A099-2CCABC614816}" type="pres">
      <dgm:prSet presAssocID="{03EC8778-E424-4D01-A03E-335F57E103C6}" presName="compNode" presStyleCnt="0"/>
      <dgm:spPr/>
    </dgm:pt>
    <dgm:pt modelId="{326F52AF-8ABA-4EA7-BD49-2B1F531BC875}" type="pres">
      <dgm:prSet presAssocID="{03EC8778-E424-4D01-A03E-335F57E103C6}" presName="pictRect" presStyleLbl="node1" presStyleIdx="1" presStyleCnt="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28" r="-6128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0B964DA1-BE18-418F-BB27-C52AA7F6AFFA}" type="pres">
      <dgm:prSet presAssocID="{03EC8778-E424-4D01-A03E-335F57E103C6}" presName="textRect" presStyleLbl="revTx" presStyleIdx="1" presStyleCnt="6">
        <dgm:presLayoutVars>
          <dgm:bulletEnabled val="1"/>
        </dgm:presLayoutVars>
      </dgm:prSet>
      <dgm:spPr/>
    </dgm:pt>
    <dgm:pt modelId="{7700A5F6-364C-4579-A37F-9CEF5640CD7F}" type="pres">
      <dgm:prSet presAssocID="{B7D2352E-313B-4F75-9521-33A59AA648E7}" presName="sibTrans" presStyleLbl="sibTrans2D1" presStyleIdx="0" presStyleCnt="0"/>
      <dgm:spPr/>
    </dgm:pt>
    <dgm:pt modelId="{5306249D-5EE1-4C5F-BEE1-1882B22490CB}" type="pres">
      <dgm:prSet presAssocID="{433DB97C-626E-4E6C-9BBA-69DDD3FB2DDF}" presName="compNode" presStyleCnt="0"/>
      <dgm:spPr/>
    </dgm:pt>
    <dgm:pt modelId="{0771D5B6-1707-45D1-B618-E5A5194AAB85}" type="pres">
      <dgm:prSet presAssocID="{433DB97C-626E-4E6C-9BBA-69DDD3FB2DDF}" presName="pictRect" presStyleLbl="node1" presStyleIdx="2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24" r="-4524"/>
          </a:stretch>
        </a:blipFill>
      </dgm:spPr>
    </dgm:pt>
    <dgm:pt modelId="{AF52B4C6-76B8-48E9-997C-CDA7BF9CF468}" type="pres">
      <dgm:prSet presAssocID="{433DB97C-626E-4E6C-9BBA-69DDD3FB2DDF}" presName="textRect" presStyleLbl="revTx" presStyleIdx="2" presStyleCnt="6">
        <dgm:presLayoutVars>
          <dgm:bulletEnabled val="1"/>
        </dgm:presLayoutVars>
      </dgm:prSet>
      <dgm:spPr/>
    </dgm:pt>
    <dgm:pt modelId="{F86FB597-237E-4BCB-91F5-CC63D2BD0C06}" type="pres">
      <dgm:prSet presAssocID="{A3F7AC9B-5786-4B43-9EC2-292C3258FB92}" presName="sibTrans" presStyleLbl="sibTrans2D1" presStyleIdx="0" presStyleCnt="0"/>
      <dgm:spPr/>
    </dgm:pt>
    <dgm:pt modelId="{B83BA8E2-BF39-4A69-9FE1-1789BA7CFDEB}" type="pres">
      <dgm:prSet presAssocID="{EDC898DF-259C-4C32-A6D4-4B8836E6B598}" presName="compNode" presStyleCnt="0"/>
      <dgm:spPr/>
    </dgm:pt>
    <dgm:pt modelId="{B8819D76-0D50-4F07-A94F-CCE758B3D9CB}" type="pres">
      <dgm:prSet presAssocID="{EDC898DF-259C-4C32-A6D4-4B8836E6B598}" presName="pictRect" presStyleLbl="node1" presStyleIdx="3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4" t="-7052" r="1604" b="-48948"/>
          </a:stretch>
        </a:blipFill>
      </dgm:spPr>
    </dgm:pt>
    <dgm:pt modelId="{09EA0F3C-2E66-4101-8CC3-55257BBAC7BE}" type="pres">
      <dgm:prSet presAssocID="{EDC898DF-259C-4C32-A6D4-4B8836E6B598}" presName="textRect" presStyleLbl="revTx" presStyleIdx="3" presStyleCnt="6">
        <dgm:presLayoutVars>
          <dgm:bulletEnabled val="1"/>
        </dgm:presLayoutVars>
      </dgm:prSet>
      <dgm:spPr/>
    </dgm:pt>
    <dgm:pt modelId="{2723F543-A118-46CB-B96C-766ADC42E4FA}" type="pres">
      <dgm:prSet presAssocID="{63379446-8B3A-42F1-A0CB-EAAB229B72EB}" presName="sibTrans" presStyleLbl="sibTrans2D1" presStyleIdx="0" presStyleCnt="0"/>
      <dgm:spPr/>
    </dgm:pt>
    <dgm:pt modelId="{B337B389-2FA5-4DFE-868D-B5F632125055}" type="pres">
      <dgm:prSet presAssocID="{47BCD514-C475-4A44-8DC8-3FD76868EAB9}" presName="compNode" presStyleCnt="0"/>
      <dgm:spPr/>
    </dgm:pt>
    <dgm:pt modelId="{A1B57E55-DDB6-495F-A4BE-08CB745AFA6B}" type="pres">
      <dgm:prSet presAssocID="{47BCD514-C475-4A44-8DC8-3FD76868EAB9}" presName="pictRect" presStyleLbl="node1" presStyleIdx="4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A3D01C3-CFCF-4703-9865-74D0CE9B2F61}" type="pres">
      <dgm:prSet presAssocID="{47BCD514-C475-4A44-8DC8-3FD76868EAB9}" presName="textRect" presStyleLbl="revTx" presStyleIdx="4" presStyleCnt="6">
        <dgm:presLayoutVars>
          <dgm:bulletEnabled val="1"/>
        </dgm:presLayoutVars>
      </dgm:prSet>
      <dgm:spPr/>
    </dgm:pt>
    <dgm:pt modelId="{EC84D4FC-298B-4D86-B10D-E00B1893D736}" type="pres">
      <dgm:prSet presAssocID="{0C1976A5-72B9-4F4D-ABAA-1B0968D0D416}" presName="sibTrans" presStyleLbl="sibTrans2D1" presStyleIdx="0" presStyleCnt="0"/>
      <dgm:spPr/>
    </dgm:pt>
    <dgm:pt modelId="{1205864C-73BF-4EA1-AFA2-A3B30ADDB829}" type="pres">
      <dgm:prSet presAssocID="{0A9F73B9-2893-439E-93E9-99C7774D8CB5}" presName="compNode" presStyleCnt="0"/>
      <dgm:spPr/>
    </dgm:pt>
    <dgm:pt modelId="{52C99180-8E63-4007-89EF-79ADA4675B9D}" type="pres">
      <dgm:prSet presAssocID="{0A9F73B9-2893-439E-93E9-99C7774D8CB5}" presName="pict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A52CB30-4CBD-4FCB-B0F4-20A87BF002E0}" type="pres">
      <dgm:prSet presAssocID="{0A9F73B9-2893-439E-93E9-99C7774D8CB5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68AD3B16-4EC4-49CD-8AEF-963650E84318}" type="presOf" srcId="{0A9F73B9-2893-439E-93E9-99C7774D8CB5}" destId="{4A52CB30-4CBD-4FCB-B0F4-20A87BF002E0}" srcOrd="0" destOrd="0" presId="urn:microsoft.com/office/officeart/2005/8/layout/pList1"/>
    <dgm:cxn modelId="{A96D721A-0DB8-4F10-9915-983C6ECD17B2}" type="presOf" srcId="{EDC898DF-259C-4C32-A6D4-4B8836E6B598}" destId="{09EA0F3C-2E66-4101-8CC3-55257BBAC7BE}" srcOrd="0" destOrd="0" presId="urn:microsoft.com/office/officeart/2005/8/layout/pList1"/>
    <dgm:cxn modelId="{B503C722-5A96-44B2-B6F8-C8229FF04EDF}" type="presOf" srcId="{47BCD514-C475-4A44-8DC8-3FD76868EAB9}" destId="{3A3D01C3-CFCF-4703-9865-74D0CE9B2F61}" srcOrd="0" destOrd="0" presId="urn:microsoft.com/office/officeart/2005/8/layout/pList1"/>
    <dgm:cxn modelId="{A9CCFC28-9186-4805-B8A1-B202DC859166}" type="presOf" srcId="{BC44317A-812C-4F4D-9A21-8CFD06AE9E13}" destId="{50EAE9E0-F215-419D-A8D7-C41E1B1CEB80}" srcOrd="0" destOrd="0" presId="urn:microsoft.com/office/officeart/2005/8/layout/pList1"/>
    <dgm:cxn modelId="{3D3D8833-87E1-4BED-946C-627CC06195B8}" srcId="{BC44317A-812C-4F4D-9A21-8CFD06AE9E13}" destId="{EDC898DF-259C-4C32-A6D4-4B8836E6B598}" srcOrd="3" destOrd="0" parTransId="{85EB0855-F030-458E-A394-C1D0F1D50E08}" sibTransId="{63379446-8B3A-42F1-A0CB-EAAB229B72EB}"/>
    <dgm:cxn modelId="{942C2561-1BB2-4351-A939-E783BA99CEEB}" type="presOf" srcId="{0C1976A5-72B9-4F4D-ABAA-1B0968D0D416}" destId="{EC84D4FC-298B-4D86-B10D-E00B1893D736}" srcOrd="0" destOrd="0" presId="urn:microsoft.com/office/officeart/2005/8/layout/pList1"/>
    <dgm:cxn modelId="{A099418A-6A17-4D9A-B0B5-B72F894FFA8C}" type="presOf" srcId="{83BD66F6-DF05-4258-AFF7-BFD3D8A9CA6A}" destId="{863BC56C-17B3-42F4-9D79-2C607A7800A5}" srcOrd="0" destOrd="0" presId="urn:microsoft.com/office/officeart/2005/8/layout/pList1"/>
    <dgm:cxn modelId="{6320D692-8D58-4062-873C-D1E534C985A2}" srcId="{BC44317A-812C-4F4D-9A21-8CFD06AE9E13}" destId="{0A9F73B9-2893-439E-93E9-99C7774D8CB5}" srcOrd="5" destOrd="0" parTransId="{B5E60252-E418-4324-A34C-F5405480653F}" sibTransId="{3EFCA06F-0439-46F9-BBEC-31EFAB78D0B0}"/>
    <dgm:cxn modelId="{BC608E93-FAE9-492A-800B-1DCE341D08B7}" srcId="{BC44317A-812C-4F4D-9A21-8CFD06AE9E13}" destId="{03EC8778-E424-4D01-A03E-335F57E103C6}" srcOrd="1" destOrd="0" parTransId="{1BA41340-0817-4AF6-9206-670DC9126A1B}" sibTransId="{B7D2352E-313B-4F75-9521-33A59AA648E7}"/>
    <dgm:cxn modelId="{63AF0699-B396-4699-B3D5-215F3F1CC624}" type="presOf" srcId="{63379446-8B3A-42F1-A0CB-EAAB229B72EB}" destId="{2723F543-A118-46CB-B96C-766ADC42E4FA}" srcOrd="0" destOrd="0" presId="urn:microsoft.com/office/officeart/2005/8/layout/pList1"/>
    <dgm:cxn modelId="{4A54A3AA-060A-46C5-8AC6-DCC0EA74F8E8}" srcId="{BC44317A-812C-4F4D-9A21-8CFD06AE9E13}" destId="{47BCD514-C475-4A44-8DC8-3FD76868EAB9}" srcOrd="4" destOrd="0" parTransId="{C7A977BA-549C-4E05-AFB9-C63D6966AB50}" sibTransId="{0C1976A5-72B9-4F4D-ABAA-1B0968D0D416}"/>
    <dgm:cxn modelId="{427FD9AC-1721-41C6-94F7-210D4A3E89E3}" srcId="{BC44317A-812C-4F4D-9A21-8CFD06AE9E13}" destId="{23574B40-5B2A-404C-9CC1-3840F0C98449}" srcOrd="0" destOrd="0" parTransId="{9CEF8885-24C8-4469-917C-771D87000E23}" sibTransId="{83BD66F6-DF05-4258-AFF7-BFD3D8A9CA6A}"/>
    <dgm:cxn modelId="{2EA35DC5-7F55-4A06-B682-91C13E730A7F}" type="presOf" srcId="{433DB97C-626E-4E6C-9BBA-69DDD3FB2DDF}" destId="{AF52B4C6-76B8-48E9-997C-CDA7BF9CF468}" srcOrd="0" destOrd="0" presId="urn:microsoft.com/office/officeart/2005/8/layout/pList1"/>
    <dgm:cxn modelId="{6F7699C6-8D5D-4A61-86EB-17359E10FE26}" type="presOf" srcId="{B7D2352E-313B-4F75-9521-33A59AA648E7}" destId="{7700A5F6-364C-4579-A37F-9CEF5640CD7F}" srcOrd="0" destOrd="0" presId="urn:microsoft.com/office/officeart/2005/8/layout/pList1"/>
    <dgm:cxn modelId="{83CF86CB-86BB-4B7D-BD71-0EC599D55D85}" type="presOf" srcId="{A3F7AC9B-5786-4B43-9EC2-292C3258FB92}" destId="{F86FB597-237E-4BCB-91F5-CC63D2BD0C06}" srcOrd="0" destOrd="0" presId="urn:microsoft.com/office/officeart/2005/8/layout/pList1"/>
    <dgm:cxn modelId="{E5B1CEE7-C257-4DFE-8A9B-A744D20EFE55}" type="presOf" srcId="{23574B40-5B2A-404C-9CC1-3840F0C98449}" destId="{94914BB0-CC19-4861-A615-B2AF7A89D5EA}" srcOrd="0" destOrd="0" presId="urn:microsoft.com/office/officeart/2005/8/layout/pList1"/>
    <dgm:cxn modelId="{BF4E33EB-8A9F-41A2-BF3F-92C01B306BF0}" type="presOf" srcId="{03EC8778-E424-4D01-A03E-335F57E103C6}" destId="{0B964DA1-BE18-418F-BB27-C52AA7F6AFFA}" srcOrd="0" destOrd="0" presId="urn:microsoft.com/office/officeart/2005/8/layout/pList1"/>
    <dgm:cxn modelId="{6BAD40F2-05E7-4088-9E24-60BBF859539F}" srcId="{BC44317A-812C-4F4D-9A21-8CFD06AE9E13}" destId="{433DB97C-626E-4E6C-9BBA-69DDD3FB2DDF}" srcOrd="2" destOrd="0" parTransId="{76F86A62-2FBD-4B23-81DC-5DD3103F39BD}" sibTransId="{A3F7AC9B-5786-4B43-9EC2-292C3258FB92}"/>
    <dgm:cxn modelId="{7F253591-D72E-4714-830D-E32C325420C8}" type="presParOf" srcId="{50EAE9E0-F215-419D-A8D7-C41E1B1CEB80}" destId="{83F5C152-C4FA-41BD-8516-FEB770E56E39}" srcOrd="0" destOrd="0" presId="urn:microsoft.com/office/officeart/2005/8/layout/pList1"/>
    <dgm:cxn modelId="{293A19F3-7477-4493-92B7-34E6933487F6}" type="presParOf" srcId="{83F5C152-C4FA-41BD-8516-FEB770E56E39}" destId="{FC3BD61C-8A35-4155-ADF1-92DE7F8378E1}" srcOrd="0" destOrd="0" presId="urn:microsoft.com/office/officeart/2005/8/layout/pList1"/>
    <dgm:cxn modelId="{3EB64A4C-4F8F-4C88-B46A-C741DE106B37}" type="presParOf" srcId="{83F5C152-C4FA-41BD-8516-FEB770E56E39}" destId="{94914BB0-CC19-4861-A615-B2AF7A89D5EA}" srcOrd="1" destOrd="0" presId="urn:microsoft.com/office/officeart/2005/8/layout/pList1"/>
    <dgm:cxn modelId="{635BCE3D-F308-44EB-9F08-450A7090759D}" type="presParOf" srcId="{50EAE9E0-F215-419D-A8D7-C41E1B1CEB80}" destId="{863BC56C-17B3-42F4-9D79-2C607A7800A5}" srcOrd="1" destOrd="0" presId="urn:microsoft.com/office/officeart/2005/8/layout/pList1"/>
    <dgm:cxn modelId="{D85F44DF-5F00-41D9-8B79-670D52D3C79D}" type="presParOf" srcId="{50EAE9E0-F215-419D-A8D7-C41E1B1CEB80}" destId="{86964A73-A891-487D-A099-2CCABC614816}" srcOrd="2" destOrd="0" presId="urn:microsoft.com/office/officeart/2005/8/layout/pList1"/>
    <dgm:cxn modelId="{62F1A867-5F42-460A-BEC2-3C3BD69F2BD8}" type="presParOf" srcId="{86964A73-A891-487D-A099-2CCABC614816}" destId="{326F52AF-8ABA-4EA7-BD49-2B1F531BC875}" srcOrd="0" destOrd="0" presId="urn:microsoft.com/office/officeart/2005/8/layout/pList1"/>
    <dgm:cxn modelId="{FECA0DBE-8F6E-4095-8AC1-2B968E8CCBFB}" type="presParOf" srcId="{86964A73-A891-487D-A099-2CCABC614816}" destId="{0B964DA1-BE18-418F-BB27-C52AA7F6AFFA}" srcOrd="1" destOrd="0" presId="urn:microsoft.com/office/officeart/2005/8/layout/pList1"/>
    <dgm:cxn modelId="{8347070B-C15C-47AA-AB69-78954188E940}" type="presParOf" srcId="{50EAE9E0-F215-419D-A8D7-C41E1B1CEB80}" destId="{7700A5F6-364C-4579-A37F-9CEF5640CD7F}" srcOrd="3" destOrd="0" presId="urn:microsoft.com/office/officeart/2005/8/layout/pList1"/>
    <dgm:cxn modelId="{2F0F7652-FDB3-4207-8DDB-F19049BE40AB}" type="presParOf" srcId="{50EAE9E0-F215-419D-A8D7-C41E1B1CEB80}" destId="{5306249D-5EE1-4C5F-BEE1-1882B22490CB}" srcOrd="4" destOrd="0" presId="urn:microsoft.com/office/officeart/2005/8/layout/pList1"/>
    <dgm:cxn modelId="{9F0987A7-F67E-401C-BE0E-0113A5D0D49F}" type="presParOf" srcId="{5306249D-5EE1-4C5F-BEE1-1882B22490CB}" destId="{0771D5B6-1707-45D1-B618-E5A5194AAB85}" srcOrd="0" destOrd="0" presId="urn:microsoft.com/office/officeart/2005/8/layout/pList1"/>
    <dgm:cxn modelId="{009F34C6-2763-425F-9FCA-9861956BF94A}" type="presParOf" srcId="{5306249D-5EE1-4C5F-BEE1-1882B22490CB}" destId="{AF52B4C6-76B8-48E9-997C-CDA7BF9CF468}" srcOrd="1" destOrd="0" presId="urn:microsoft.com/office/officeart/2005/8/layout/pList1"/>
    <dgm:cxn modelId="{596D4DBC-C530-4FA3-8EB7-5CA788E4C4EF}" type="presParOf" srcId="{50EAE9E0-F215-419D-A8D7-C41E1B1CEB80}" destId="{F86FB597-237E-4BCB-91F5-CC63D2BD0C06}" srcOrd="5" destOrd="0" presId="urn:microsoft.com/office/officeart/2005/8/layout/pList1"/>
    <dgm:cxn modelId="{581C97D2-4082-4065-BEF5-8190A11D941B}" type="presParOf" srcId="{50EAE9E0-F215-419D-A8D7-C41E1B1CEB80}" destId="{B83BA8E2-BF39-4A69-9FE1-1789BA7CFDEB}" srcOrd="6" destOrd="0" presId="urn:microsoft.com/office/officeart/2005/8/layout/pList1"/>
    <dgm:cxn modelId="{6F24C1DC-C7D7-4424-B50B-67744C5D855D}" type="presParOf" srcId="{B83BA8E2-BF39-4A69-9FE1-1789BA7CFDEB}" destId="{B8819D76-0D50-4F07-A94F-CCE758B3D9CB}" srcOrd="0" destOrd="0" presId="urn:microsoft.com/office/officeart/2005/8/layout/pList1"/>
    <dgm:cxn modelId="{43DF7150-719D-4D1D-9FE5-70F31CE35AE9}" type="presParOf" srcId="{B83BA8E2-BF39-4A69-9FE1-1789BA7CFDEB}" destId="{09EA0F3C-2E66-4101-8CC3-55257BBAC7BE}" srcOrd="1" destOrd="0" presId="urn:microsoft.com/office/officeart/2005/8/layout/pList1"/>
    <dgm:cxn modelId="{CC943323-73CC-48CE-9E47-EBFCB4FD2271}" type="presParOf" srcId="{50EAE9E0-F215-419D-A8D7-C41E1B1CEB80}" destId="{2723F543-A118-46CB-B96C-766ADC42E4FA}" srcOrd="7" destOrd="0" presId="urn:microsoft.com/office/officeart/2005/8/layout/pList1"/>
    <dgm:cxn modelId="{D1A4370E-4327-432D-9C4E-E6070C25193F}" type="presParOf" srcId="{50EAE9E0-F215-419D-A8D7-C41E1B1CEB80}" destId="{B337B389-2FA5-4DFE-868D-B5F632125055}" srcOrd="8" destOrd="0" presId="urn:microsoft.com/office/officeart/2005/8/layout/pList1"/>
    <dgm:cxn modelId="{E391964C-5A33-462C-BAD0-3798DD50780B}" type="presParOf" srcId="{B337B389-2FA5-4DFE-868D-B5F632125055}" destId="{A1B57E55-DDB6-495F-A4BE-08CB745AFA6B}" srcOrd="0" destOrd="0" presId="urn:microsoft.com/office/officeart/2005/8/layout/pList1"/>
    <dgm:cxn modelId="{BD0BAAD3-4416-4455-B519-5B7604DB06D3}" type="presParOf" srcId="{B337B389-2FA5-4DFE-868D-B5F632125055}" destId="{3A3D01C3-CFCF-4703-9865-74D0CE9B2F61}" srcOrd="1" destOrd="0" presId="urn:microsoft.com/office/officeart/2005/8/layout/pList1"/>
    <dgm:cxn modelId="{C7FBC495-C3A5-4955-B8BB-8C17C0C7F3C6}" type="presParOf" srcId="{50EAE9E0-F215-419D-A8D7-C41E1B1CEB80}" destId="{EC84D4FC-298B-4D86-B10D-E00B1893D736}" srcOrd="9" destOrd="0" presId="urn:microsoft.com/office/officeart/2005/8/layout/pList1"/>
    <dgm:cxn modelId="{0D011BD6-8345-4664-A87F-EC3A58B33AAA}" type="presParOf" srcId="{50EAE9E0-F215-419D-A8D7-C41E1B1CEB80}" destId="{1205864C-73BF-4EA1-AFA2-A3B30ADDB829}" srcOrd="10" destOrd="0" presId="urn:microsoft.com/office/officeart/2005/8/layout/pList1"/>
    <dgm:cxn modelId="{285E06B6-DBE1-4274-B4E1-1E4DB6742CD9}" type="presParOf" srcId="{1205864C-73BF-4EA1-AFA2-A3B30ADDB829}" destId="{52C99180-8E63-4007-89EF-79ADA4675B9D}" srcOrd="0" destOrd="0" presId="urn:microsoft.com/office/officeart/2005/8/layout/pList1"/>
    <dgm:cxn modelId="{14D02EEC-7362-4E6D-B745-A4AC9498DD2D}" type="presParOf" srcId="{1205864C-73BF-4EA1-AFA2-A3B30ADDB829}" destId="{4A52CB30-4CBD-4FCB-B0F4-20A87BF002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C44317A-812C-4F4D-9A21-8CFD06AE9E13}" type="doc">
      <dgm:prSet loTypeId="urn:microsoft.com/office/officeart/2005/8/layout/p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3EC8778-E424-4D01-A03E-335F57E103C6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Всеукраїнський турнір юних хіміків</a:t>
          </a:r>
          <a:endParaRPr lang="ru-RU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BA41340-0817-4AF6-9206-670DC9126A1B}" type="parTrans" cxnId="{BC608E93-FAE9-492A-800B-1DCE341D08B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7D2352E-313B-4F75-9521-33A59AA648E7}" type="sibTrans" cxnId="{BC608E93-FAE9-492A-800B-1DCE341D08B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DC898DF-259C-4C32-A6D4-4B8836E6B598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ЗНО з хімії/біології </a:t>
          </a:r>
          <a:endParaRPr lang="ru-RU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5EB0855-F030-458E-A394-C1D0F1D50E08}" type="parTrans" cxnId="{3D3D8833-87E1-4BED-946C-627CC06195B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3379446-8B3A-42F1-A0CB-EAAB229B72EB}" type="sibTrans" cxnId="{3D3D8833-87E1-4BED-946C-627CC06195B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7BCD514-C475-4A44-8DC8-3FD76868EAB9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Міжнародна природознавча гра «Геліантус» </a:t>
          </a:r>
          <a:endParaRPr lang="ru-RU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7A977BA-549C-4E05-AFB9-C63D6966AB50}" type="parTrans" cxnId="{4A54A3AA-060A-46C5-8AC6-DCC0EA74F8E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C1976A5-72B9-4F4D-ABAA-1B0968D0D416}" type="sibTrans" cxnId="{4A54A3AA-060A-46C5-8AC6-DCC0EA74F8E8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A9F73B9-2893-439E-93E9-99C7774D8CB5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Міжнародний природничий інтерактивний конкурс «Колосок» </a:t>
          </a:r>
          <a:endParaRPr lang="ru-RU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E60252-E418-4324-A34C-F5405480653F}" type="parTrans" cxnId="{6320D692-8D58-4062-873C-D1E534C985A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EFCA06F-0439-46F9-BBEC-31EFAB78D0B0}" type="sibTrans" cxnId="{6320D692-8D58-4062-873C-D1E534C985A2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33DB97C-626E-4E6C-9BBA-69DDD3FB2DDF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Міжнародне дослідження якості освіти PISA</a:t>
          </a:r>
          <a:endParaRPr lang="ru-RU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6F86A62-2FBD-4B23-81DC-5DD3103F39BD}" type="parTrans" cxnId="{6BAD40F2-05E7-4088-9E24-60BBF859539F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3F7AC9B-5786-4B43-9EC2-292C3258FB92}" type="sibTrans" cxnId="{6BAD40F2-05E7-4088-9E24-60BBF859539F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535B00E-BD1C-493A-BAAD-6416094649A6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Всеукраїнський турнір юних біологів</a:t>
          </a:r>
        </a:p>
      </dgm:t>
    </dgm:pt>
    <dgm:pt modelId="{A75A3431-D251-4F3D-979E-92B50738D70E}" type="parTrans" cxnId="{F788B716-A814-482A-9C54-7FA3741F6A7F}">
      <dgm:prSet/>
      <dgm:spPr/>
      <dgm:t>
        <a:bodyPr/>
        <a:lstStyle/>
        <a:p>
          <a:endParaRPr lang="uk-UA"/>
        </a:p>
      </dgm:t>
    </dgm:pt>
    <dgm:pt modelId="{6199B068-9425-434D-B20B-F935210752E9}" type="sibTrans" cxnId="{F788B716-A814-482A-9C54-7FA3741F6A7F}">
      <dgm:prSet/>
      <dgm:spPr/>
      <dgm:t>
        <a:bodyPr/>
        <a:lstStyle/>
        <a:p>
          <a:endParaRPr lang="uk-UA"/>
        </a:p>
      </dgm:t>
    </dgm:pt>
    <dgm:pt modelId="{50EAE9E0-F215-419D-A8D7-C41E1B1CEB80}" type="pres">
      <dgm:prSet presAssocID="{BC44317A-812C-4F4D-9A21-8CFD06AE9E13}" presName="Name0" presStyleCnt="0">
        <dgm:presLayoutVars>
          <dgm:dir/>
          <dgm:resizeHandles val="exact"/>
        </dgm:presLayoutVars>
      </dgm:prSet>
      <dgm:spPr/>
    </dgm:pt>
    <dgm:pt modelId="{86964A73-A891-487D-A099-2CCABC614816}" type="pres">
      <dgm:prSet presAssocID="{03EC8778-E424-4D01-A03E-335F57E103C6}" presName="compNode" presStyleCnt="0"/>
      <dgm:spPr/>
    </dgm:pt>
    <dgm:pt modelId="{326F52AF-8ABA-4EA7-BD49-2B1F531BC875}" type="pres">
      <dgm:prSet presAssocID="{03EC8778-E424-4D01-A03E-335F57E103C6}" presName="pictRect" presStyleLbl="node1" presStyleIdx="0" presStyleCnt="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4" t="-8188" r="1604" b="1123"/>
          </a:stretch>
        </a:blipFill>
      </dgm:spPr>
    </dgm:pt>
    <dgm:pt modelId="{0B964DA1-BE18-418F-BB27-C52AA7F6AFFA}" type="pres">
      <dgm:prSet presAssocID="{03EC8778-E424-4D01-A03E-335F57E103C6}" presName="textRect" presStyleLbl="revTx" presStyleIdx="0" presStyleCnt="6">
        <dgm:presLayoutVars>
          <dgm:bulletEnabled val="1"/>
        </dgm:presLayoutVars>
      </dgm:prSet>
      <dgm:spPr/>
    </dgm:pt>
    <dgm:pt modelId="{7700A5F6-364C-4579-A37F-9CEF5640CD7F}" type="pres">
      <dgm:prSet presAssocID="{B7D2352E-313B-4F75-9521-33A59AA648E7}" presName="sibTrans" presStyleLbl="sibTrans2D1" presStyleIdx="0" presStyleCnt="0"/>
      <dgm:spPr/>
    </dgm:pt>
    <dgm:pt modelId="{C491C0F1-030B-4E25-8784-BA9BA5CA0FCF}" type="pres">
      <dgm:prSet presAssocID="{1535B00E-BD1C-493A-BAAD-6416094649A6}" presName="compNode" presStyleCnt="0"/>
      <dgm:spPr/>
    </dgm:pt>
    <dgm:pt modelId="{57F6F848-AC1B-48D0-BFEC-45A7A4DFDC4D}" type="pres">
      <dgm:prSet presAssocID="{1535B00E-BD1C-493A-BAAD-6416094649A6}" presName="pictRect" presStyleLbl="node1" presStyleIdx="1" presStyleCnt="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22" b="-6922"/>
          </a:stretch>
        </a:blipFill>
      </dgm:spPr>
    </dgm:pt>
    <dgm:pt modelId="{CCA0EB86-E252-4E84-B0B2-A12209BEE838}" type="pres">
      <dgm:prSet presAssocID="{1535B00E-BD1C-493A-BAAD-6416094649A6}" presName="textRect" presStyleLbl="revTx" presStyleIdx="1" presStyleCnt="6">
        <dgm:presLayoutVars>
          <dgm:bulletEnabled val="1"/>
        </dgm:presLayoutVars>
      </dgm:prSet>
      <dgm:spPr/>
    </dgm:pt>
    <dgm:pt modelId="{B6EB32A3-8108-4E1C-9519-4ECD1C724ED0}" type="pres">
      <dgm:prSet presAssocID="{6199B068-9425-434D-B20B-F935210752E9}" presName="sibTrans" presStyleLbl="sibTrans2D1" presStyleIdx="0" presStyleCnt="0"/>
      <dgm:spPr/>
    </dgm:pt>
    <dgm:pt modelId="{5306249D-5EE1-4C5F-BEE1-1882B22490CB}" type="pres">
      <dgm:prSet presAssocID="{433DB97C-626E-4E6C-9BBA-69DDD3FB2DDF}" presName="compNode" presStyleCnt="0"/>
      <dgm:spPr/>
    </dgm:pt>
    <dgm:pt modelId="{0771D5B6-1707-45D1-B618-E5A5194AAB85}" type="pres">
      <dgm:prSet presAssocID="{433DB97C-626E-4E6C-9BBA-69DDD3FB2DDF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AF52B4C6-76B8-48E9-997C-CDA7BF9CF468}" type="pres">
      <dgm:prSet presAssocID="{433DB97C-626E-4E6C-9BBA-69DDD3FB2DDF}" presName="textRect" presStyleLbl="revTx" presStyleIdx="2" presStyleCnt="6">
        <dgm:presLayoutVars>
          <dgm:bulletEnabled val="1"/>
        </dgm:presLayoutVars>
      </dgm:prSet>
      <dgm:spPr/>
    </dgm:pt>
    <dgm:pt modelId="{F86FB597-237E-4BCB-91F5-CC63D2BD0C06}" type="pres">
      <dgm:prSet presAssocID="{A3F7AC9B-5786-4B43-9EC2-292C3258FB92}" presName="sibTrans" presStyleLbl="sibTrans2D1" presStyleIdx="0" presStyleCnt="0"/>
      <dgm:spPr/>
    </dgm:pt>
    <dgm:pt modelId="{B83BA8E2-BF39-4A69-9FE1-1789BA7CFDEB}" type="pres">
      <dgm:prSet presAssocID="{EDC898DF-259C-4C32-A6D4-4B8836E6B598}" presName="compNode" presStyleCnt="0"/>
      <dgm:spPr/>
    </dgm:pt>
    <dgm:pt modelId="{B8819D76-0D50-4F07-A94F-CCE758B3D9CB}" type="pres">
      <dgm:prSet presAssocID="{EDC898DF-259C-4C32-A6D4-4B8836E6B598}" presName="pictRect" presStyleLbl="nod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5" r="-515"/>
          </a:stretch>
        </a:blipFill>
      </dgm:spPr>
    </dgm:pt>
    <dgm:pt modelId="{09EA0F3C-2E66-4101-8CC3-55257BBAC7BE}" type="pres">
      <dgm:prSet presAssocID="{EDC898DF-259C-4C32-A6D4-4B8836E6B598}" presName="textRect" presStyleLbl="revTx" presStyleIdx="3" presStyleCnt="6">
        <dgm:presLayoutVars>
          <dgm:bulletEnabled val="1"/>
        </dgm:presLayoutVars>
      </dgm:prSet>
      <dgm:spPr/>
    </dgm:pt>
    <dgm:pt modelId="{2723F543-A118-46CB-B96C-766ADC42E4FA}" type="pres">
      <dgm:prSet presAssocID="{63379446-8B3A-42F1-A0CB-EAAB229B72EB}" presName="sibTrans" presStyleLbl="sibTrans2D1" presStyleIdx="0" presStyleCnt="0"/>
      <dgm:spPr/>
    </dgm:pt>
    <dgm:pt modelId="{B337B389-2FA5-4DFE-868D-B5F632125055}" type="pres">
      <dgm:prSet presAssocID="{47BCD514-C475-4A44-8DC8-3FD76868EAB9}" presName="compNode" presStyleCnt="0"/>
      <dgm:spPr/>
    </dgm:pt>
    <dgm:pt modelId="{A1B57E55-DDB6-495F-A4BE-08CB745AFA6B}" type="pres">
      <dgm:prSet presAssocID="{47BCD514-C475-4A44-8DC8-3FD76868EAB9}" presName="pictRect" presStyleLbl="node1" presStyleIdx="4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26" r="-5326"/>
          </a:stretch>
        </a:blipFill>
      </dgm:spPr>
    </dgm:pt>
    <dgm:pt modelId="{3A3D01C3-CFCF-4703-9865-74D0CE9B2F61}" type="pres">
      <dgm:prSet presAssocID="{47BCD514-C475-4A44-8DC8-3FD76868EAB9}" presName="textRect" presStyleLbl="revTx" presStyleIdx="4" presStyleCnt="6">
        <dgm:presLayoutVars>
          <dgm:bulletEnabled val="1"/>
        </dgm:presLayoutVars>
      </dgm:prSet>
      <dgm:spPr/>
    </dgm:pt>
    <dgm:pt modelId="{EC84D4FC-298B-4D86-B10D-E00B1893D736}" type="pres">
      <dgm:prSet presAssocID="{0C1976A5-72B9-4F4D-ABAA-1B0968D0D416}" presName="sibTrans" presStyleLbl="sibTrans2D1" presStyleIdx="0" presStyleCnt="0"/>
      <dgm:spPr/>
    </dgm:pt>
    <dgm:pt modelId="{1205864C-73BF-4EA1-AFA2-A3B30ADDB829}" type="pres">
      <dgm:prSet presAssocID="{0A9F73B9-2893-439E-93E9-99C7774D8CB5}" presName="compNode" presStyleCnt="0"/>
      <dgm:spPr/>
    </dgm:pt>
    <dgm:pt modelId="{52C99180-8E63-4007-89EF-79ADA4675B9D}" type="pres">
      <dgm:prSet presAssocID="{0A9F73B9-2893-439E-93E9-99C7774D8CB5}" presName="pictRect" presStyleLbl="nod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18" r="-2118"/>
          </a:stretch>
        </a:blipFill>
      </dgm:spPr>
    </dgm:pt>
    <dgm:pt modelId="{4A52CB30-4CBD-4FCB-B0F4-20A87BF002E0}" type="pres">
      <dgm:prSet presAssocID="{0A9F73B9-2893-439E-93E9-99C7774D8CB5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68AD3B16-4EC4-49CD-8AEF-963650E84318}" type="presOf" srcId="{0A9F73B9-2893-439E-93E9-99C7774D8CB5}" destId="{4A52CB30-4CBD-4FCB-B0F4-20A87BF002E0}" srcOrd="0" destOrd="0" presId="urn:microsoft.com/office/officeart/2005/8/layout/pList1"/>
    <dgm:cxn modelId="{F788B716-A814-482A-9C54-7FA3741F6A7F}" srcId="{BC44317A-812C-4F4D-9A21-8CFD06AE9E13}" destId="{1535B00E-BD1C-493A-BAAD-6416094649A6}" srcOrd="1" destOrd="0" parTransId="{A75A3431-D251-4F3D-979E-92B50738D70E}" sibTransId="{6199B068-9425-434D-B20B-F935210752E9}"/>
    <dgm:cxn modelId="{A96D721A-0DB8-4F10-9915-983C6ECD17B2}" type="presOf" srcId="{EDC898DF-259C-4C32-A6D4-4B8836E6B598}" destId="{09EA0F3C-2E66-4101-8CC3-55257BBAC7BE}" srcOrd="0" destOrd="0" presId="urn:microsoft.com/office/officeart/2005/8/layout/pList1"/>
    <dgm:cxn modelId="{B503C722-5A96-44B2-B6F8-C8229FF04EDF}" type="presOf" srcId="{47BCD514-C475-4A44-8DC8-3FD76868EAB9}" destId="{3A3D01C3-CFCF-4703-9865-74D0CE9B2F61}" srcOrd="0" destOrd="0" presId="urn:microsoft.com/office/officeart/2005/8/layout/pList1"/>
    <dgm:cxn modelId="{A9CCFC28-9186-4805-B8A1-B202DC859166}" type="presOf" srcId="{BC44317A-812C-4F4D-9A21-8CFD06AE9E13}" destId="{50EAE9E0-F215-419D-A8D7-C41E1B1CEB80}" srcOrd="0" destOrd="0" presId="urn:microsoft.com/office/officeart/2005/8/layout/pList1"/>
    <dgm:cxn modelId="{3D3D8833-87E1-4BED-946C-627CC06195B8}" srcId="{BC44317A-812C-4F4D-9A21-8CFD06AE9E13}" destId="{EDC898DF-259C-4C32-A6D4-4B8836E6B598}" srcOrd="3" destOrd="0" parTransId="{85EB0855-F030-458E-A394-C1D0F1D50E08}" sibTransId="{63379446-8B3A-42F1-A0CB-EAAB229B72EB}"/>
    <dgm:cxn modelId="{942C2561-1BB2-4351-A939-E783BA99CEEB}" type="presOf" srcId="{0C1976A5-72B9-4F4D-ABAA-1B0968D0D416}" destId="{EC84D4FC-298B-4D86-B10D-E00B1893D736}" srcOrd="0" destOrd="0" presId="urn:microsoft.com/office/officeart/2005/8/layout/pList1"/>
    <dgm:cxn modelId="{1109E35A-AED3-4436-A3F2-E5A19467C09E}" type="presOf" srcId="{6199B068-9425-434D-B20B-F935210752E9}" destId="{B6EB32A3-8108-4E1C-9519-4ECD1C724ED0}" srcOrd="0" destOrd="0" presId="urn:microsoft.com/office/officeart/2005/8/layout/pList1"/>
    <dgm:cxn modelId="{6320D692-8D58-4062-873C-D1E534C985A2}" srcId="{BC44317A-812C-4F4D-9A21-8CFD06AE9E13}" destId="{0A9F73B9-2893-439E-93E9-99C7774D8CB5}" srcOrd="5" destOrd="0" parTransId="{B5E60252-E418-4324-A34C-F5405480653F}" sibTransId="{3EFCA06F-0439-46F9-BBEC-31EFAB78D0B0}"/>
    <dgm:cxn modelId="{BC608E93-FAE9-492A-800B-1DCE341D08B7}" srcId="{BC44317A-812C-4F4D-9A21-8CFD06AE9E13}" destId="{03EC8778-E424-4D01-A03E-335F57E103C6}" srcOrd="0" destOrd="0" parTransId="{1BA41340-0817-4AF6-9206-670DC9126A1B}" sibTransId="{B7D2352E-313B-4F75-9521-33A59AA648E7}"/>
    <dgm:cxn modelId="{63AF0699-B396-4699-B3D5-215F3F1CC624}" type="presOf" srcId="{63379446-8B3A-42F1-A0CB-EAAB229B72EB}" destId="{2723F543-A118-46CB-B96C-766ADC42E4FA}" srcOrd="0" destOrd="0" presId="urn:microsoft.com/office/officeart/2005/8/layout/pList1"/>
    <dgm:cxn modelId="{906FD29A-73A8-456E-A884-ED613969EDEF}" type="presOf" srcId="{1535B00E-BD1C-493A-BAAD-6416094649A6}" destId="{CCA0EB86-E252-4E84-B0B2-A12209BEE838}" srcOrd="0" destOrd="0" presId="urn:microsoft.com/office/officeart/2005/8/layout/pList1"/>
    <dgm:cxn modelId="{4A54A3AA-060A-46C5-8AC6-DCC0EA74F8E8}" srcId="{BC44317A-812C-4F4D-9A21-8CFD06AE9E13}" destId="{47BCD514-C475-4A44-8DC8-3FD76868EAB9}" srcOrd="4" destOrd="0" parTransId="{C7A977BA-549C-4E05-AFB9-C63D6966AB50}" sibTransId="{0C1976A5-72B9-4F4D-ABAA-1B0968D0D416}"/>
    <dgm:cxn modelId="{2EA35DC5-7F55-4A06-B682-91C13E730A7F}" type="presOf" srcId="{433DB97C-626E-4E6C-9BBA-69DDD3FB2DDF}" destId="{AF52B4C6-76B8-48E9-997C-CDA7BF9CF468}" srcOrd="0" destOrd="0" presId="urn:microsoft.com/office/officeart/2005/8/layout/pList1"/>
    <dgm:cxn modelId="{6F7699C6-8D5D-4A61-86EB-17359E10FE26}" type="presOf" srcId="{B7D2352E-313B-4F75-9521-33A59AA648E7}" destId="{7700A5F6-364C-4579-A37F-9CEF5640CD7F}" srcOrd="0" destOrd="0" presId="urn:microsoft.com/office/officeart/2005/8/layout/pList1"/>
    <dgm:cxn modelId="{83CF86CB-86BB-4B7D-BD71-0EC599D55D85}" type="presOf" srcId="{A3F7AC9B-5786-4B43-9EC2-292C3258FB92}" destId="{F86FB597-237E-4BCB-91F5-CC63D2BD0C06}" srcOrd="0" destOrd="0" presId="urn:microsoft.com/office/officeart/2005/8/layout/pList1"/>
    <dgm:cxn modelId="{BF4E33EB-8A9F-41A2-BF3F-92C01B306BF0}" type="presOf" srcId="{03EC8778-E424-4D01-A03E-335F57E103C6}" destId="{0B964DA1-BE18-418F-BB27-C52AA7F6AFFA}" srcOrd="0" destOrd="0" presId="urn:microsoft.com/office/officeart/2005/8/layout/pList1"/>
    <dgm:cxn modelId="{6BAD40F2-05E7-4088-9E24-60BBF859539F}" srcId="{BC44317A-812C-4F4D-9A21-8CFD06AE9E13}" destId="{433DB97C-626E-4E6C-9BBA-69DDD3FB2DDF}" srcOrd="2" destOrd="0" parTransId="{76F86A62-2FBD-4B23-81DC-5DD3103F39BD}" sibTransId="{A3F7AC9B-5786-4B43-9EC2-292C3258FB92}"/>
    <dgm:cxn modelId="{D85F44DF-5F00-41D9-8B79-670D52D3C79D}" type="presParOf" srcId="{50EAE9E0-F215-419D-A8D7-C41E1B1CEB80}" destId="{86964A73-A891-487D-A099-2CCABC614816}" srcOrd="0" destOrd="0" presId="urn:microsoft.com/office/officeart/2005/8/layout/pList1"/>
    <dgm:cxn modelId="{62F1A867-5F42-460A-BEC2-3C3BD69F2BD8}" type="presParOf" srcId="{86964A73-A891-487D-A099-2CCABC614816}" destId="{326F52AF-8ABA-4EA7-BD49-2B1F531BC875}" srcOrd="0" destOrd="0" presId="urn:microsoft.com/office/officeart/2005/8/layout/pList1"/>
    <dgm:cxn modelId="{FECA0DBE-8F6E-4095-8AC1-2B968E8CCBFB}" type="presParOf" srcId="{86964A73-A891-487D-A099-2CCABC614816}" destId="{0B964DA1-BE18-418F-BB27-C52AA7F6AFFA}" srcOrd="1" destOrd="0" presId="urn:microsoft.com/office/officeart/2005/8/layout/pList1"/>
    <dgm:cxn modelId="{8347070B-C15C-47AA-AB69-78954188E940}" type="presParOf" srcId="{50EAE9E0-F215-419D-A8D7-C41E1B1CEB80}" destId="{7700A5F6-364C-4579-A37F-9CEF5640CD7F}" srcOrd="1" destOrd="0" presId="urn:microsoft.com/office/officeart/2005/8/layout/pList1"/>
    <dgm:cxn modelId="{C17CE50A-9926-4631-B072-950A515977F8}" type="presParOf" srcId="{50EAE9E0-F215-419D-A8D7-C41E1B1CEB80}" destId="{C491C0F1-030B-4E25-8784-BA9BA5CA0FCF}" srcOrd="2" destOrd="0" presId="urn:microsoft.com/office/officeart/2005/8/layout/pList1"/>
    <dgm:cxn modelId="{E634955E-1C67-4D05-A574-E85222D36DEE}" type="presParOf" srcId="{C491C0F1-030B-4E25-8784-BA9BA5CA0FCF}" destId="{57F6F848-AC1B-48D0-BFEC-45A7A4DFDC4D}" srcOrd="0" destOrd="0" presId="urn:microsoft.com/office/officeart/2005/8/layout/pList1"/>
    <dgm:cxn modelId="{D872E68C-39C5-4852-A2DB-D8A52930F670}" type="presParOf" srcId="{C491C0F1-030B-4E25-8784-BA9BA5CA0FCF}" destId="{CCA0EB86-E252-4E84-B0B2-A12209BEE838}" srcOrd="1" destOrd="0" presId="urn:microsoft.com/office/officeart/2005/8/layout/pList1"/>
    <dgm:cxn modelId="{99EB91F6-F99F-4DB9-B04F-CBFB763759D1}" type="presParOf" srcId="{50EAE9E0-F215-419D-A8D7-C41E1B1CEB80}" destId="{B6EB32A3-8108-4E1C-9519-4ECD1C724ED0}" srcOrd="3" destOrd="0" presId="urn:microsoft.com/office/officeart/2005/8/layout/pList1"/>
    <dgm:cxn modelId="{2F0F7652-FDB3-4207-8DDB-F19049BE40AB}" type="presParOf" srcId="{50EAE9E0-F215-419D-A8D7-C41E1B1CEB80}" destId="{5306249D-5EE1-4C5F-BEE1-1882B22490CB}" srcOrd="4" destOrd="0" presId="urn:microsoft.com/office/officeart/2005/8/layout/pList1"/>
    <dgm:cxn modelId="{9F0987A7-F67E-401C-BE0E-0113A5D0D49F}" type="presParOf" srcId="{5306249D-5EE1-4C5F-BEE1-1882B22490CB}" destId="{0771D5B6-1707-45D1-B618-E5A5194AAB85}" srcOrd="0" destOrd="0" presId="urn:microsoft.com/office/officeart/2005/8/layout/pList1"/>
    <dgm:cxn modelId="{009F34C6-2763-425F-9FCA-9861956BF94A}" type="presParOf" srcId="{5306249D-5EE1-4C5F-BEE1-1882B22490CB}" destId="{AF52B4C6-76B8-48E9-997C-CDA7BF9CF468}" srcOrd="1" destOrd="0" presId="urn:microsoft.com/office/officeart/2005/8/layout/pList1"/>
    <dgm:cxn modelId="{596D4DBC-C530-4FA3-8EB7-5CA788E4C4EF}" type="presParOf" srcId="{50EAE9E0-F215-419D-A8D7-C41E1B1CEB80}" destId="{F86FB597-237E-4BCB-91F5-CC63D2BD0C06}" srcOrd="5" destOrd="0" presId="urn:microsoft.com/office/officeart/2005/8/layout/pList1"/>
    <dgm:cxn modelId="{581C97D2-4082-4065-BEF5-8190A11D941B}" type="presParOf" srcId="{50EAE9E0-F215-419D-A8D7-C41E1B1CEB80}" destId="{B83BA8E2-BF39-4A69-9FE1-1789BA7CFDEB}" srcOrd="6" destOrd="0" presId="urn:microsoft.com/office/officeart/2005/8/layout/pList1"/>
    <dgm:cxn modelId="{6F24C1DC-C7D7-4424-B50B-67744C5D855D}" type="presParOf" srcId="{B83BA8E2-BF39-4A69-9FE1-1789BA7CFDEB}" destId="{B8819D76-0D50-4F07-A94F-CCE758B3D9CB}" srcOrd="0" destOrd="0" presId="urn:microsoft.com/office/officeart/2005/8/layout/pList1"/>
    <dgm:cxn modelId="{43DF7150-719D-4D1D-9FE5-70F31CE35AE9}" type="presParOf" srcId="{B83BA8E2-BF39-4A69-9FE1-1789BA7CFDEB}" destId="{09EA0F3C-2E66-4101-8CC3-55257BBAC7BE}" srcOrd="1" destOrd="0" presId="urn:microsoft.com/office/officeart/2005/8/layout/pList1"/>
    <dgm:cxn modelId="{CC943323-73CC-48CE-9E47-EBFCB4FD2271}" type="presParOf" srcId="{50EAE9E0-F215-419D-A8D7-C41E1B1CEB80}" destId="{2723F543-A118-46CB-B96C-766ADC42E4FA}" srcOrd="7" destOrd="0" presId="urn:microsoft.com/office/officeart/2005/8/layout/pList1"/>
    <dgm:cxn modelId="{D1A4370E-4327-432D-9C4E-E6070C25193F}" type="presParOf" srcId="{50EAE9E0-F215-419D-A8D7-C41E1B1CEB80}" destId="{B337B389-2FA5-4DFE-868D-B5F632125055}" srcOrd="8" destOrd="0" presId="urn:microsoft.com/office/officeart/2005/8/layout/pList1"/>
    <dgm:cxn modelId="{E391964C-5A33-462C-BAD0-3798DD50780B}" type="presParOf" srcId="{B337B389-2FA5-4DFE-868D-B5F632125055}" destId="{A1B57E55-DDB6-495F-A4BE-08CB745AFA6B}" srcOrd="0" destOrd="0" presId="urn:microsoft.com/office/officeart/2005/8/layout/pList1"/>
    <dgm:cxn modelId="{BD0BAAD3-4416-4455-B519-5B7604DB06D3}" type="presParOf" srcId="{B337B389-2FA5-4DFE-868D-B5F632125055}" destId="{3A3D01C3-CFCF-4703-9865-74D0CE9B2F61}" srcOrd="1" destOrd="0" presId="urn:microsoft.com/office/officeart/2005/8/layout/pList1"/>
    <dgm:cxn modelId="{C7FBC495-C3A5-4955-B8BB-8C17C0C7F3C6}" type="presParOf" srcId="{50EAE9E0-F215-419D-A8D7-C41E1B1CEB80}" destId="{EC84D4FC-298B-4D86-B10D-E00B1893D736}" srcOrd="9" destOrd="0" presId="urn:microsoft.com/office/officeart/2005/8/layout/pList1"/>
    <dgm:cxn modelId="{0D011BD6-8345-4664-A87F-EC3A58B33AAA}" type="presParOf" srcId="{50EAE9E0-F215-419D-A8D7-C41E1B1CEB80}" destId="{1205864C-73BF-4EA1-AFA2-A3B30ADDB829}" srcOrd="10" destOrd="0" presId="urn:microsoft.com/office/officeart/2005/8/layout/pList1"/>
    <dgm:cxn modelId="{285E06B6-DBE1-4274-B4E1-1E4DB6742CD9}" type="presParOf" srcId="{1205864C-73BF-4EA1-AFA2-A3B30ADDB829}" destId="{52C99180-8E63-4007-89EF-79ADA4675B9D}" srcOrd="0" destOrd="0" presId="urn:microsoft.com/office/officeart/2005/8/layout/pList1"/>
    <dgm:cxn modelId="{14D02EEC-7362-4E6D-B745-A4AC9498DD2D}" type="presParOf" srcId="{1205864C-73BF-4EA1-AFA2-A3B30ADDB829}" destId="{4A52CB30-4CBD-4FCB-B0F4-20A87BF002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BBB9BDF-EEB2-4861-B50F-D4E5300C4F4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90FCC-A54F-400C-BCBA-ACB91C4CE2D0}">
      <dgm:prSet phldrT="[Текст]" custT="1"/>
      <dgm:spPr/>
      <dgm:t>
        <a:bodyPr/>
        <a:lstStyle/>
        <a:p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Періодична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таблиця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від TED-ED: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таблиця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Менделєєва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B3BDD84-DF75-4A10-9661-2F01A1A2A607}" type="parTrans" cxnId="{6D23B18F-FD46-463F-8165-560BBD920614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5841DF9-31E7-489E-808C-4F348808E5D1}" type="sibTrans" cxnId="{6D23B18F-FD46-463F-8165-560BBD920614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CB20D45-9B0E-4716-85FD-41F2B5352E50}">
      <dgm:prSet phldrT="[Текст]" custT="1"/>
      <dgm:spPr/>
      <dgm:t>
        <a:bodyPr/>
        <a:lstStyle/>
        <a:p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таблиця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хімічних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елементів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зміст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якої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представлений у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форматі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навчальних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відеороликів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.</a:t>
          </a:r>
        </a:p>
      </dgm:t>
    </dgm:pt>
    <dgm:pt modelId="{D4B1A63E-CFFC-4793-B6F9-71C8D82409D4}" type="parTrans" cxnId="{56B39910-3873-4106-BCA6-69997213BD79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B76C533-1A41-480E-BFCB-2F7B8EB3E9E6}" type="sibTrans" cxnId="{56B39910-3873-4106-BCA6-69997213BD79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8FF5B2B-D40B-4790-858A-9D437811FFD2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«MEL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Chemistry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»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 </a:t>
          </a:r>
        </a:p>
      </dgm:t>
    </dgm:pt>
    <dgm:pt modelId="{2877C010-EB99-4F5B-9201-33DC1E6EE0EA}" type="parTrans" cxnId="{0F6246A6-2899-42C5-AB86-AA91148BFD31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7EC8128-88DD-400F-8229-904C685376F2}" type="sibTrans" cxnId="{0F6246A6-2899-42C5-AB86-AA91148BFD31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484E9BE-30CD-48BD-995A-49D30D7F81D1}">
      <dgm:prSet phldrT="[Текст]"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один з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найкращих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мобільних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застосунків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призначений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візуалізації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молекул</a:t>
          </a:r>
        </a:p>
      </dgm:t>
    </dgm:pt>
    <dgm:pt modelId="{1939F83E-7F4A-48D6-A622-E33C07387AF1}" type="parTrans" cxnId="{7CB01E11-CE6F-4745-839D-529F0D4AC72F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5AED698-DA63-4AED-BAB1-5D6B6320E602}" type="sibTrans" cxnId="{7CB01E11-CE6F-4745-839D-529F0D4AC72F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788F522-BD99-415C-91A1-89029F6F6B23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Mozaik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Education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»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FE3AC6A-7AD6-4354-B166-7FE45E150A31}" type="parTrans" cxnId="{7CC1F28A-61CA-416F-9FE1-8DB941ABFD31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6AD6000-4158-4DD5-95CD-EC72AD7239E1}" type="sibTrans" cxnId="{7CC1F28A-61CA-416F-9FE1-8DB941ABFD31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A27CD44-1E26-4731-B8F2-4D1575971A2C}">
      <dgm:prSet phldrT="[Текст]" custT="1"/>
      <dgm:spPr/>
      <dgm:t>
        <a:bodyPr/>
        <a:lstStyle/>
        <a:p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інтернет-сервіс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забезпечує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інтерактивне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навчання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FCBE301-558B-4671-A360-E58318D4EFA3}" type="parTrans" cxnId="{E69240A4-EF65-4BCC-9311-BEA26F572496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494B069-0421-4F14-BDA2-EEA2DF667E5A}" type="sibTrans" cxnId="{E69240A4-EF65-4BCC-9311-BEA26F572496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22F65FB-50BC-437B-9949-CA0298A585B0}">
      <dgm:prSet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New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Generation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»</a:t>
          </a:r>
        </a:p>
        <a:p>
          <a:r>
            <a:rPr lang="ru-RU" sz="1200" b="0" dirty="0" err="1">
              <a:solidFill>
                <a:srgbClr val="002060"/>
              </a:solidFill>
              <a:latin typeface="Bookman Old Style" panose="02050604050505020204" pitchFamily="18" charset="0"/>
            </a:rPr>
            <a:t>лабораторія</a:t>
          </a:r>
          <a:r>
            <a:rPr lang="ru-RU" sz="1200" b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0" dirty="0" err="1">
              <a:solidFill>
                <a:srgbClr val="002060"/>
              </a:solidFill>
              <a:latin typeface="Bookman Old Style" panose="02050604050505020204" pitchFamily="18" charset="0"/>
            </a:rPr>
            <a:t>освітньо-розважального</a:t>
          </a:r>
          <a:r>
            <a:rPr lang="ru-RU" sz="1200" b="0" dirty="0">
              <a:solidFill>
                <a:srgbClr val="002060"/>
              </a:solidFill>
              <a:latin typeface="Bookman Old Style" panose="02050604050505020204" pitchFamily="18" charset="0"/>
            </a:rPr>
            <a:t> контенту </a:t>
          </a:r>
        </a:p>
      </dgm:t>
    </dgm:pt>
    <dgm:pt modelId="{7BE422BC-4562-447F-B4D6-A0AF1CA8BC67}" type="parTrans" cxnId="{0BF99B90-61B6-4ACE-B95A-1C02E4F9563B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2CB3CBA-04B5-4469-A010-6330FBF4467F}" type="sibTrans" cxnId="{0BF99B90-61B6-4ACE-B95A-1C02E4F9563B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8BF93C1-31D8-4B73-BA48-8BD71B4BFF7C}">
      <dgm:prSet custT="1"/>
      <dgm:spPr/>
      <dgm:t>
        <a:bodyPr/>
        <a:lstStyle/>
        <a:p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PhET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набір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інтерактивних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комп’ютерних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моделей на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основі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наукових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досліджень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вивчення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фізики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хімії, математики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інших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наук</a:t>
          </a:r>
        </a:p>
      </dgm:t>
    </dgm:pt>
    <dgm:pt modelId="{B40F3844-5C87-490C-B320-153E1372C18A}" type="parTrans" cxnId="{85C6505B-AF25-4076-A205-825FB2026473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F2CAE43-C63C-41F9-A30B-E48F59BB3516}" type="sibTrans" cxnId="{85C6505B-AF25-4076-A205-825FB2026473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24189AE-C7D2-4339-AE10-D6B58920DC7F}">
      <dgm:prSet custT="1"/>
      <dgm:spPr/>
      <dgm:t>
        <a:bodyPr/>
        <a:lstStyle/>
        <a:p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Smart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Learning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for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Bookman Old Style" panose="02050604050505020204" pitchFamily="18" charset="0"/>
            </a:rPr>
            <a:t>All</a:t>
          </a:r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</a:p>
        <a:p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добірка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з 41 короткометражного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мультфільму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кожен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з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яких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присвячений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певним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хімічним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речовинам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процесам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1DE241D-D065-4C3A-88A4-2F42E99325AC}" type="parTrans" cxnId="{FDAEE721-5FCE-4985-89C0-CC1EC513B084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ED626BA-63EC-4456-8947-BD1B3D258F12}" type="sibTrans" cxnId="{FDAEE721-5FCE-4985-89C0-CC1EC513B084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5E9FEFB-4AD9-4B38-AA51-C7E36D4D4031}">
      <dgm:prSet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Bookman Old Style" panose="02050604050505020204" pitchFamily="18" charset="0"/>
            </a:rPr>
            <a:t>LearningApps.org</a:t>
          </a:r>
        </a:p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Інтерактивні вправи з хімії.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Створення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інтерактивних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дидактичних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завдань</a:t>
          </a:r>
          <a:r>
            <a:rPr lang="ru-RU" sz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</a:p>
      </dgm:t>
    </dgm:pt>
    <dgm:pt modelId="{D862AA3E-AF9D-45C9-8FCA-EB388F45D7CE}" type="parTrans" cxnId="{39F47F59-9F23-4992-AA3B-FCCC0E66FC10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9564867-1FED-4A75-86AD-23262F68ADB0}" type="sibTrans" cxnId="{39F47F59-9F23-4992-AA3B-FCCC0E66FC10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09BC418-BDD9-49F5-9D8B-7BB6851304FB}">
      <dgm:prSet custT="1"/>
      <dgm:spPr/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Всеукраїнська школа онлайн </a:t>
          </a:r>
        </a:p>
        <a:p>
          <a:r>
            <a:rPr lang="uk-UA" sz="1200" dirty="0">
              <a:solidFill>
                <a:srgbClr val="002060"/>
              </a:solidFill>
              <a:latin typeface="Bookman Old Style" panose="02050604050505020204" pitchFamily="18" charset="0"/>
            </a:rPr>
            <a:t>відеопояснення, конспект, тести, рекомендації та приклади застосування сучасних освітніх технологій</a:t>
          </a:r>
          <a:endParaRPr lang="ru-RU" sz="12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080ACEC-8210-4928-9583-59E2536FE6D6}" type="parTrans" cxnId="{CB1582C4-25BC-4F79-B505-FDA2B572DC50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2DD1175-1BEE-4470-88DC-2809F101098D}" type="sibTrans" cxnId="{CB1582C4-25BC-4F79-B505-FDA2B572DC50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8AE9509-B0B8-4EC8-9B68-38BCFBAEBE04}" type="pres">
      <dgm:prSet presAssocID="{CBBB9BDF-EEB2-4861-B50F-D4E5300C4F44}" presName="Name0" presStyleCnt="0">
        <dgm:presLayoutVars>
          <dgm:dir/>
          <dgm:resizeHandles val="exact"/>
        </dgm:presLayoutVars>
      </dgm:prSet>
      <dgm:spPr/>
    </dgm:pt>
    <dgm:pt modelId="{C6E0119D-B401-49F3-8965-7E971E211E6F}" type="pres">
      <dgm:prSet presAssocID="{AA590FCC-A54F-400C-BCBA-ACB91C4CE2D0}" presName="composite" presStyleCnt="0"/>
      <dgm:spPr/>
    </dgm:pt>
    <dgm:pt modelId="{F2AE4792-AB77-468A-BF9A-4EE2B661E883}" type="pres">
      <dgm:prSet presAssocID="{AA590FCC-A54F-400C-BCBA-ACB91C4CE2D0}" presName="rect1" presStyleLbl="trAlignAcc1" presStyleIdx="0" presStyleCnt="8">
        <dgm:presLayoutVars>
          <dgm:bulletEnabled val="1"/>
        </dgm:presLayoutVars>
      </dgm:prSet>
      <dgm:spPr/>
    </dgm:pt>
    <dgm:pt modelId="{483E2D10-5574-42AC-AF41-16FDA448546D}" type="pres">
      <dgm:prSet presAssocID="{AA590FCC-A54F-400C-BCBA-ACB91C4CE2D0}" presName="rect2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952B7E4-0A77-479B-BB6A-2E59C187E0CE}" type="pres">
      <dgm:prSet presAssocID="{B5841DF9-31E7-489E-808C-4F348808E5D1}" presName="sibTrans" presStyleCnt="0"/>
      <dgm:spPr/>
    </dgm:pt>
    <dgm:pt modelId="{BEB2E2AA-A2CE-4A17-9A12-D85369745BB2}" type="pres">
      <dgm:prSet presAssocID="{B8FF5B2B-D40B-4790-858A-9D437811FFD2}" presName="composite" presStyleCnt="0"/>
      <dgm:spPr/>
    </dgm:pt>
    <dgm:pt modelId="{04B081B8-D414-4D05-88AA-F5DB8DADC3E6}" type="pres">
      <dgm:prSet presAssocID="{B8FF5B2B-D40B-4790-858A-9D437811FFD2}" presName="rect1" presStyleLbl="trAlignAcc1" presStyleIdx="1" presStyleCnt="8">
        <dgm:presLayoutVars>
          <dgm:bulletEnabled val="1"/>
        </dgm:presLayoutVars>
      </dgm:prSet>
      <dgm:spPr/>
    </dgm:pt>
    <dgm:pt modelId="{0D757C60-FE9A-4A31-8465-B8DCDE748AC6}" type="pres">
      <dgm:prSet presAssocID="{B8FF5B2B-D40B-4790-858A-9D437811FFD2}" presName="rect2" presStyleLbl="fgImgPlace1" presStyleIdx="1" presStyleCnt="8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2" r="-59234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E544FD47-4382-40BF-BF5B-511939E225AF}" type="pres">
      <dgm:prSet presAssocID="{A7EC8128-88DD-400F-8229-904C685376F2}" presName="sibTrans" presStyleCnt="0"/>
      <dgm:spPr/>
    </dgm:pt>
    <dgm:pt modelId="{AA81DE2D-8CDF-4C64-A8AA-723EE1E3FFF4}" type="pres">
      <dgm:prSet presAssocID="{8788F522-BD99-415C-91A1-89029F6F6B23}" presName="composite" presStyleCnt="0"/>
      <dgm:spPr/>
    </dgm:pt>
    <dgm:pt modelId="{958E4816-844E-4DC9-B876-2C93FC3F5EB4}" type="pres">
      <dgm:prSet presAssocID="{8788F522-BD99-415C-91A1-89029F6F6B23}" presName="rect1" presStyleLbl="trAlignAcc1" presStyleIdx="2" presStyleCnt="8">
        <dgm:presLayoutVars>
          <dgm:bulletEnabled val="1"/>
        </dgm:presLayoutVars>
      </dgm:prSet>
      <dgm:spPr/>
    </dgm:pt>
    <dgm:pt modelId="{C0541F3C-E548-45A0-97B3-E546F072A39D}" type="pres">
      <dgm:prSet presAssocID="{8788F522-BD99-415C-91A1-89029F6F6B23}" presName="rect2" presStyleLbl="fgImgPlace1" presStyleIdx="2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D7539F66-50FE-405F-99CA-A5DB00733198}" type="pres">
      <dgm:prSet presAssocID="{86AD6000-4158-4DD5-95CD-EC72AD7239E1}" presName="sibTrans" presStyleCnt="0"/>
      <dgm:spPr/>
    </dgm:pt>
    <dgm:pt modelId="{0FD35C1F-F7E1-4732-A074-6F174BA2C944}" type="pres">
      <dgm:prSet presAssocID="{822F65FB-50BC-437B-9949-CA0298A585B0}" presName="composite" presStyleCnt="0"/>
      <dgm:spPr/>
    </dgm:pt>
    <dgm:pt modelId="{9BC1B2CA-023E-4AE5-9599-042EFBA0159E}" type="pres">
      <dgm:prSet presAssocID="{822F65FB-50BC-437B-9949-CA0298A585B0}" presName="rect1" presStyleLbl="trAlignAcc1" presStyleIdx="3" presStyleCnt="8">
        <dgm:presLayoutVars>
          <dgm:bulletEnabled val="1"/>
        </dgm:presLayoutVars>
      </dgm:prSet>
      <dgm:spPr/>
    </dgm:pt>
    <dgm:pt modelId="{8A509572-F2B5-4F1A-A5FF-78A904BD14F8}" type="pres">
      <dgm:prSet presAssocID="{822F65FB-50BC-437B-9949-CA0298A585B0}" presName="rect2" presStyleLbl="fgImgPlace1" presStyleIdx="3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/>
          </dgm14:cNvPr>
        </a:ext>
      </dgm:extLst>
    </dgm:pt>
    <dgm:pt modelId="{2F366948-18AD-4B81-AA6E-09397B98FF4E}" type="pres">
      <dgm:prSet presAssocID="{72CB3CBA-04B5-4469-A010-6330FBF4467F}" presName="sibTrans" presStyleCnt="0"/>
      <dgm:spPr/>
    </dgm:pt>
    <dgm:pt modelId="{E1101AA8-521D-484E-AC7C-FCD94DC61BED}" type="pres">
      <dgm:prSet presAssocID="{08BF93C1-31D8-4B73-BA48-8BD71B4BFF7C}" presName="composite" presStyleCnt="0"/>
      <dgm:spPr/>
    </dgm:pt>
    <dgm:pt modelId="{0BC4FA99-D9B1-4C60-B45E-A473FA96B552}" type="pres">
      <dgm:prSet presAssocID="{08BF93C1-31D8-4B73-BA48-8BD71B4BFF7C}" presName="rect1" presStyleLbl="trAlignAcc1" presStyleIdx="4" presStyleCnt="8">
        <dgm:presLayoutVars>
          <dgm:bulletEnabled val="1"/>
        </dgm:presLayoutVars>
      </dgm:prSet>
      <dgm:spPr/>
    </dgm:pt>
    <dgm:pt modelId="{81C84D28-7DEC-4DE8-A6DB-A1943F9D2083}" type="pres">
      <dgm:prSet presAssocID="{08BF93C1-31D8-4B73-BA48-8BD71B4BFF7C}" presName="rect2" presStyleLbl="fgImgPlace1" presStyleIdx="4" presStyleCnt="8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/>
          </dgm14:cNvPr>
        </a:ext>
      </dgm:extLst>
    </dgm:pt>
    <dgm:pt modelId="{5DDDFAC1-E5D1-47E8-9782-91C5D97C9FAE}" type="pres">
      <dgm:prSet presAssocID="{BF2CAE43-C63C-41F9-A30B-E48F59BB3516}" presName="sibTrans" presStyleCnt="0"/>
      <dgm:spPr/>
    </dgm:pt>
    <dgm:pt modelId="{DD27360E-A821-47B6-B983-7F42E2F6D645}" type="pres">
      <dgm:prSet presAssocID="{624189AE-C7D2-4339-AE10-D6B58920DC7F}" presName="composite" presStyleCnt="0"/>
      <dgm:spPr/>
    </dgm:pt>
    <dgm:pt modelId="{6A3EB8B6-EFD7-453D-AF8A-C4D0C47889C3}" type="pres">
      <dgm:prSet presAssocID="{624189AE-C7D2-4339-AE10-D6B58920DC7F}" presName="rect1" presStyleLbl="trAlignAcc1" presStyleIdx="5" presStyleCnt="8">
        <dgm:presLayoutVars>
          <dgm:bulletEnabled val="1"/>
        </dgm:presLayoutVars>
      </dgm:prSet>
      <dgm:spPr/>
    </dgm:pt>
    <dgm:pt modelId="{814BF77B-7BB4-4E91-8B62-9E93E3B63E39}" type="pres">
      <dgm:prSet presAssocID="{624189AE-C7D2-4339-AE10-D6B58920DC7F}" presName="rect2" presStyleLbl="fgImgPlace1" presStyleIdx="5" presStyleCnt="8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000" r="-116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3"/>
          </dgm14:cNvPr>
        </a:ext>
      </dgm:extLst>
    </dgm:pt>
    <dgm:pt modelId="{E2533945-C587-4559-B59F-50AC97BBACF8}" type="pres">
      <dgm:prSet presAssocID="{BED626BA-63EC-4456-8947-BD1B3D258F12}" presName="sibTrans" presStyleCnt="0"/>
      <dgm:spPr/>
    </dgm:pt>
    <dgm:pt modelId="{AE22A030-F4E7-439B-AB7F-6D47D3E420AA}" type="pres">
      <dgm:prSet presAssocID="{C5E9FEFB-4AD9-4B38-AA51-C7E36D4D4031}" presName="composite" presStyleCnt="0"/>
      <dgm:spPr/>
    </dgm:pt>
    <dgm:pt modelId="{6DAAE012-93EF-4787-A15C-372422989186}" type="pres">
      <dgm:prSet presAssocID="{C5E9FEFB-4AD9-4B38-AA51-C7E36D4D4031}" presName="rect1" presStyleLbl="trAlignAcc1" presStyleIdx="6" presStyleCnt="8">
        <dgm:presLayoutVars>
          <dgm:bulletEnabled val="1"/>
        </dgm:presLayoutVars>
      </dgm:prSet>
      <dgm:spPr/>
    </dgm:pt>
    <dgm:pt modelId="{5860963B-D4C7-49A8-A8B6-6CB0345534A4}" type="pres">
      <dgm:prSet presAssocID="{C5E9FEFB-4AD9-4B38-AA51-C7E36D4D4031}" presName="rect2" presStyleLbl="fgImgPlace1" presStyleIdx="6" presStyleCnt="8"/>
      <dgm:spPr>
        <a:blipFill dpi="0" rotWithShape="1"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363" r="-37861"/>
          </a:stretch>
        </a:blipFill>
      </dgm:spPr>
    </dgm:pt>
    <dgm:pt modelId="{FE69C95A-4847-4BA2-8571-1E1256226D2B}" type="pres">
      <dgm:prSet presAssocID="{39564867-1FED-4A75-86AD-23262F68ADB0}" presName="sibTrans" presStyleCnt="0"/>
      <dgm:spPr/>
    </dgm:pt>
    <dgm:pt modelId="{138AC041-E9FF-4E8D-974E-9B6BEC4E38D8}" type="pres">
      <dgm:prSet presAssocID="{209BC418-BDD9-49F5-9D8B-7BB6851304FB}" presName="composite" presStyleCnt="0"/>
      <dgm:spPr/>
    </dgm:pt>
    <dgm:pt modelId="{B7C84266-2582-4706-AA50-5D6E7C4B0CBB}" type="pres">
      <dgm:prSet presAssocID="{209BC418-BDD9-49F5-9D8B-7BB6851304FB}" presName="rect1" presStyleLbl="trAlignAcc1" presStyleIdx="7" presStyleCnt="8">
        <dgm:presLayoutVars>
          <dgm:bulletEnabled val="1"/>
        </dgm:presLayoutVars>
      </dgm:prSet>
      <dgm:spPr/>
    </dgm:pt>
    <dgm:pt modelId="{8EACAD40-6EC8-446C-9AB5-4D25C8532C86}" type="pres">
      <dgm:prSet presAssocID="{209BC418-BDD9-49F5-9D8B-7BB6851304FB}" presName="rect2" presStyleLbl="fgImgPlac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6"/>
          </dgm14:cNvPr>
        </a:ext>
      </dgm:extLst>
    </dgm:pt>
  </dgm:ptLst>
  <dgm:cxnLst>
    <dgm:cxn modelId="{9545700E-E3E1-444D-98A1-9C3ADBF02958}" type="presOf" srcId="{08BF93C1-31D8-4B73-BA48-8BD71B4BFF7C}" destId="{0BC4FA99-D9B1-4C60-B45E-A473FA96B552}" srcOrd="0" destOrd="0" presId="urn:microsoft.com/office/officeart/2008/layout/PictureStrips"/>
    <dgm:cxn modelId="{56B39910-3873-4106-BCA6-69997213BD79}" srcId="{AA590FCC-A54F-400C-BCBA-ACB91C4CE2D0}" destId="{8CB20D45-9B0E-4716-85FD-41F2B5352E50}" srcOrd="0" destOrd="0" parTransId="{D4B1A63E-CFFC-4793-B6F9-71C8D82409D4}" sibTransId="{CB76C533-1A41-480E-BFCB-2F7B8EB3E9E6}"/>
    <dgm:cxn modelId="{7CB01E11-CE6F-4745-839D-529F0D4AC72F}" srcId="{B8FF5B2B-D40B-4790-858A-9D437811FFD2}" destId="{1484E9BE-30CD-48BD-995A-49D30D7F81D1}" srcOrd="0" destOrd="0" parTransId="{1939F83E-7F4A-48D6-A622-E33C07387AF1}" sibTransId="{25AED698-DA63-4AED-BAB1-5D6B6320E602}"/>
    <dgm:cxn modelId="{FDAEE721-5FCE-4985-89C0-CC1EC513B084}" srcId="{CBBB9BDF-EEB2-4861-B50F-D4E5300C4F44}" destId="{624189AE-C7D2-4339-AE10-D6B58920DC7F}" srcOrd="5" destOrd="0" parTransId="{81DE241D-D065-4C3A-88A4-2F42E99325AC}" sibTransId="{BED626BA-63EC-4456-8947-BD1B3D258F12}"/>
    <dgm:cxn modelId="{FA4F812A-8C81-461B-9B87-4E3838073607}" type="presOf" srcId="{CBBB9BDF-EEB2-4861-B50F-D4E5300C4F44}" destId="{58AE9509-B0B8-4EC8-9B68-38BCFBAEBE04}" srcOrd="0" destOrd="0" presId="urn:microsoft.com/office/officeart/2008/layout/PictureStrips"/>
    <dgm:cxn modelId="{85C6505B-AF25-4076-A205-825FB2026473}" srcId="{CBBB9BDF-EEB2-4861-B50F-D4E5300C4F44}" destId="{08BF93C1-31D8-4B73-BA48-8BD71B4BFF7C}" srcOrd="4" destOrd="0" parTransId="{B40F3844-5C87-490C-B320-153E1372C18A}" sibTransId="{BF2CAE43-C63C-41F9-A30B-E48F59BB3516}"/>
    <dgm:cxn modelId="{74606752-8504-4F8B-AB4D-79EFA7054818}" type="presOf" srcId="{1484E9BE-30CD-48BD-995A-49D30D7F81D1}" destId="{04B081B8-D414-4D05-88AA-F5DB8DADC3E6}" srcOrd="0" destOrd="1" presId="urn:microsoft.com/office/officeart/2008/layout/PictureStrips"/>
    <dgm:cxn modelId="{39F47F59-9F23-4992-AA3B-FCCC0E66FC10}" srcId="{CBBB9BDF-EEB2-4861-B50F-D4E5300C4F44}" destId="{C5E9FEFB-4AD9-4B38-AA51-C7E36D4D4031}" srcOrd="6" destOrd="0" parTransId="{D862AA3E-AF9D-45C9-8FCA-EB388F45D7CE}" sibTransId="{39564867-1FED-4A75-86AD-23262F68ADB0}"/>
    <dgm:cxn modelId="{8EDBA088-CEA7-43DE-A421-F4EC9CACF1F9}" type="presOf" srcId="{209BC418-BDD9-49F5-9D8B-7BB6851304FB}" destId="{B7C84266-2582-4706-AA50-5D6E7C4B0CBB}" srcOrd="0" destOrd="0" presId="urn:microsoft.com/office/officeart/2008/layout/PictureStrips"/>
    <dgm:cxn modelId="{7CC1F28A-61CA-416F-9FE1-8DB941ABFD31}" srcId="{CBBB9BDF-EEB2-4861-B50F-D4E5300C4F44}" destId="{8788F522-BD99-415C-91A1-89029F6F6B23}" srcOrd="2" destOrd="0" parTransId="{6FE3AC6A-7AD6-4354-B166-7FE45E150A31}" sibTransId="{86AD6000-4158-4DD5-95CD-EC72AD7239E1}"/>
    <dgm:cxn modelId="{122B038B-C7DD-4361-BC7F-6CAB057BB112}" type="presOf" srcId="{8788F522-BD99-415C-91A1-89029F6F6B23}" destId="{958E4816-844E-4DC9-B876-2C93FC3F5EB4}" srcOrd="0" destOrd="0" presId="urn:microsoft.com/office/officeart/2008/layout/PictureStrips"/>
    <dgm:cxn modelId="{6D23B18F-FD46-463F-8165-560BBD920614}" srcId="{CBBB9BDF-EEB2-4861-B50F-D4E5300C4F44}" destId="{AA590FCC-A54F-400C-BCBA-ACB91C4CE2D0}" srcOrd="0" destOrd="0" parTransId="{FB3BDD84-DF75-4A10-9661-2F01A1A2A607}" sibTransId="{B5841DF9-31E7-489E-808C-4F348808E5D1}"/>
    <dgm:cxn modelId="{0BF99B90-61B6-4ACE-B95A-1C02E4F9563B}" srcId="{CBBB9BDF-EEB2-4861-B50F-D4E5300C4F44}" destId="{822F65FB-50BC-437B-9949-CA0298A585B0}" srcOrd="3" destOrd="0" parTransId="{7BE422BC-4562-447F-B4D6-A0AF1CA8BC67}" sibTransId="{72CB3CBA-04B5-4469-A010-6330FBF4467F}"/>
    <dgm:cxn modelId="{E69240A4-EF65-4BCC-9311-BEA26F572496}" srcId="{8788F522-BD99-415C-91A1-89029F6F6B23}" destId="{6A27CD44-1E26-4731-B8F2-4D1575971A2C}" srcOrd="0" destOrd="0" parTransId="{1FCBE301-558B-4671-A360-E58318D4EFA3}" sibTransId="{F494B069-0421-4F14-BDA2-EEA2DF667E5A}"/>
    <dgm:cxn modelId="{0F6246A6-2899-42C5-AB86-AA91148BFD31}" srcId="{CBBB9BDF-EEB2-4861-B50F-D4E5300C4F44}" destId="{B8FF5B2B-D40B-4790-858A-9D437811FFD2}" srcOrd="1" destOrd="0" parTransId="{2877C010-EB99-4F5B-9201-33DC1E6EE0EA}" sibTransId="{A7EC8128-88DD-400F-8229-904C685376F2}"/>
    <dgm:cxn modelId="{B5F808A8-110A-41B8-8656-BFE163B86426}" type="presOf" srcId="{624189AE-C7D2-4339-AE10-D6B58920DC7F}" destId="{6A3EB8B6-EFD7-453D-AF8A-C4D0C47889C3}" srcOrd="0" destOrd="0" presId="urn:microsoft.com/office/officeart/2008/layout/PictureStrips"/>
    <dgm:cxn modelId="{446A7AA9-7C4D-402E-9173-96AAD8A26A78}" type="presOf" srcId="{8CB20D45-9B0E-4716-85FD-41F2B5352E50}" destId="{F2AE4792-AB77-468A-BF9A-4EE2B661E883}" srcOrd="0" destOrd="1" presId="urn:microsoft.com/office/officeart/2008/layout/PictureStrips"/>
    <dgm:cxn modelId="{1DEAD9B9-98CC-4765-A4F5-CB90EA1D3EE9}" type="presOf" srcId="{B8FF5B2B-D40B-4790-858A-9D437811FFD2}" destId="{04B081B8-D414-4D05-88AA-F5DB8DADC3E6}" srcOrd="0" destOrd="0" presId="urn:microsoft.com/office/officeart/2008/layout/PictureStrips"/>
    <dgm:cxn modelId="{EC3D1EC2-0BBE-4415-A446-773D572377F3}" type="presOf" srcId="{AA590FCC-A54F-400C-BCBA-ACB91C4CE2D0}" destId="{F2AE4792-AB77-468A-BF9A-4EE2B661E883}" srcOrd="0" destOrd="0" presId="urn:microsoft.com/office/officeart/2008/layout/PictureStrips"/>
    <dgm:cxn modelId="{CB1582C4-25BC-4F79-B505-FDA2B572DC50}" srcId="{CBBB9BDF-EEB2-4861-B50F-D4E5300C4F44}" destId="{209BC418-BDD9-49F5-9D8B-7BB6851304FB}" srcOrd="7" destOrd="0" parTransId="{4080ACEC-8210-4928-9583-59E2536FE6D6}" sibTransId="{02DD1175-1BEE-4470-88DC-2809F101098D}"/>
    <dgm:cxn modelId="{B45515D7-F594-4D3A-8C9E-1376BDD1647C}" type="presOf" srcId="{C5E9FEFB-4AD9-4B38-AA51-C7E36D4D4031}" destId="{6DAAE012-93EF-4787-A15C-372422989186}" srcOrd="0" destOrd="0" presId="urn:microsoft.com/office/officeart/2008/layout/PictureStrips"/>
    <dgm:cxn modelId="{10FDB6E0-47BD-4DB8-9140-E17F42A414DE}" type="presOf" srcId="{822F65FB-50BC-437B-9949-CA0298A585B0}" destId="{9BC1B2CA-023E-4AE5-9599-042EFBA0159E}" srcOrd="0" destOrd="0" presId="urn:microsoft.com/office/officeart/2008/layout/PictureStrips"/>
    <dgm:cxn modelId="{5BD2E9EF-E787-49D3-8EBF-8869BB06527E}" type="presOf" srcId="{6A27CD44-1E26-4731-B8F2-4D1575971A2C}" destId="{958E4816-844E-4DC9-B876-2C93FC3F5EB4}" srcOrd="0" destOrd="1" presId="urn:microsoft.com/office/officeart/2008/layout/PictureStrips"/>
    <dgm:cxn modelId="{76272FAA-8A36-4378-9AC3-375CCD75CA22}" type="presParOf" srcId="{58AE9509-B0B8-4EC8-9B68-38BCFBAEBE04}" destId="{C6E0119D-B401-49F3-8965-7E971E211E6F}" srcOrd="0" destOrd="0" presId="urn:microsoft.com/office/officeart/2008/layout/PictureStrips"/>
    <dgm:cxn modelId="{7E7E79C1-B7FD-4673-9F46-FE8035AFDFEA}" type="presParOf" srcId="{C6E0119D-B401-49F3-8965-7E971E211E6F}" destId="{F2AE4792-AB77-468A-BF9A-4EE2B661E883}" srcOrd="0" destOrd="0" presId="urn:microsoft.com/office/officeart/2008/layout/PictureStrips"/>
    <dgm:cxn modelId="{81C42F70-8FF8-4021-BF3C-4E8386103447}" type="presParOf" srcId="{C6E0119D-B401-49F3-8965-7E971E211E6F}" destId="{483E2D10-5574-42AC-AF41-16FDA448546D}" srcOrd="1" destOrd="0" presId="urn:microsoft.com/office/officeart/2008/layout/PictureStrips"/>
    <dgm:cxn modelId="{FBAB2D6B-E143-465A-AF5D-3689DF55E14B}" type="presParOf" srcId="{58AE9509-B0B8-4EC8-9B68-38BCFBAEBE04}" destId="{3952B7E4-0A77-479B-BB6A-2E59C187E0CE}" srcOrd="1" destOrd="0" presId="urn:microsoft.com/office/officeart/2008/layout/PictureStrips"/>
    <dgm:cxn modelId="{31355A07-50A7-4510-8F67-4895FFBA3EE2}" type="presParOf" srcId="{58AE9509-B0B8-4EC8-9B68-38BCFBAEBE04}" destId="{BEB2E2AA-A2CE-4A17-9A12-D85369745BB2}" srcOrd="2" destOrd="0" presId="urn:microsoft.com/office/officeart/2008/layout/PictureStrips"/>
    <dgm:cxn modelId="{6962D538-70B8-41A5-AACE-9193C51D0566}" type="presParOf" srcId="{BEB2E2AA-A2CE-4A17-9A12-D85369745BB2}" destId="{04B081B8-D414-4D05-88AA-F5DB8DADC3E6}" srcOrd="0" destOrd="0" presId="urn:microsoft.com/office/officeart/2008/layout/PictureStrips"/>
    <dgm:cxn modelId="{724E83F5-96D6-43C8-B377-A8A51BF92E0E}" type="presParOf" srcId="{BEB2E2AA-A2CE-4A17-9A12-D85369745BB2}" destId="{0D757C60-FE9A-4A31-8465-B8DCDE748AC6}" srcOrd="1" destOrd="0" presId="urn:microsoft.com/office/officeart/2008/layout/PictureStrips"/>
    <dgm:cxn modelId="{A0096C54-6573-4F7E-90A0-1ECCF26DD8DB}" type="presParOf" srcId="{58AE9509-B0B8-4EC8-9B68-38BCFBAEBE04}" destId="{E544FD47-4382-40BF-BF5B-511939E225AF}" srcOrd="3" destOrd="0" presId="urn:microsoft.com/office/officeart/2008/layout/PictureStrips"/>
    <dgm:cxn modelId="{724CB9DB-8254-4DDE-A30A-4B469B2C2877}" type="presParOf" srcId="{58AE9509-B0B8-4EC8-9B68-38BCFBAEBE04}" destId="{AA81DE2D-8CDF-4C64-A8AA-723EE1E3FFF4}" srcOrd="4" destOrd="0" presId="urn:microsoft.com/office/officeart/2008/layout/PictureStrips"/>
    <dgm:cxn modelId="{07843031-E078-465C-8C3E-96310C390831}" type="presParOf" srcId="{AA81DE2D-8CDF-4C64-A8AA-723EE1E3FFF4}" destId="{958E4816-844E-4DC9-B876-2C93FC3F5EB4}" srcOrd="0" destOrd="0" presId="urn:microsoft.com/office/officeart/2008/layout/PictureStrips"/>
    <dgm:cxn modelId="{124E37D3-D09E-4089-AF92-8391D6C36860}" type="presParOf" srcId="{AA81DE2D-8CDF-4C64-A8AA-723EE1E3FFF4}" destId="{C0541F3C-E548-45A0-97B3-E546F072A39D}" srcOrd="1" destOrd="0" presId="urn:microsoft.com/office/officeart/2008/layout/PictureStrips"/>
    <dgm:cxn modelId="{CD798468-ECA1-4789-8172-C903CE14EDB3}" type="presParOf" srcId="{58AE9509-B0B8-4EC8-9B68-38BCFBAEBE04}" destId="{D7539F66-50FE-405F-99CA-A5DB00733198}" srcOrd="5" destOrd="0" presId="urn:microsoft.com/office/officeart/2008/layout/PictureStrips"/>
    <dgm:cxn modelId="{5AF19E98-32ED-4208-8BB6-DE71A5D13D62}" type="presParOf" srcId="{58AE9509-B0B8-4EC8-9B68-38BCFBAEBE04}" destId="{0FD35C1F-F7E1-4732-A074-6F174BA2C944}" srcOrd="6" destOrd="0" presId="urn:microsoft.com/office/officeart/2008/layout/PictureStrips"/>
    <dgm:cxn modelId="{8D5F9C53-323A-45CA-B27C-6A963804ED24}" type="presParOf" srcId="{0FD35C1F-F7E1-4732-A074-6F174BA2C944}" destId="{9BC1B2CA-023E-4AE5-9599-042EFBA0159E}" srcOrd="0" destOrd="0" presId="urn:microsoft.com/office/officeart/2008/layout/PictureStrips"/>
    <dgm:cxn modelId="{7A731295-9D8B-41D4-B001-DD535F89A336}" type="presParOf" srcId="{0FD35C1F-F7E1-4732-A074-6F174BA2C944}" destId="{8A509572-F2B5-4F1A-A5FF-78A904BD14F8}" srcOrd="1" destOrd="0" presId="urn:microsoft.com/office/officeart/2008/layout/PictureStrips"/>
    <dgm:cxn modelId="{33E8A265-FC7C-4D95-A4E1-0A588C91A68A}" type="presParOf" srcId="{58AE9509-B0B8-4EC8-9B68-38BCFBAEBE04}" destId="{2F366948-18AD-4B81-AA6E-09397B98FF4E}" srcOrd="7" destOrd="0" presId="urn:microsoft.com/office/officeart/2008/layout/PictureStrips"/>
    <dgm:cxn modelId="{08B8F011-E66F-4748-92C9-EDD908FB14BD}" type="presParOf" srcId="{58AE9509-B0B8-4EC8-9B68-38BCFBAEBE04}" destId="{E1101AA8-521D-484E-AC7C-FCD94DC61BED}" srcOrd="8" destOrd="0" presId="urn:microsoft.com/office/officeart/2008/layout/PictureStrips"/>
    <dgm:cxn modelId="{0AD4E9C3-C130-4E43-8169-1A26F0C38E92}" type="presParOf" srcId="{E1101AA8-521D-484E-AC7C-FCD94DC61BED}" destId="{0BC4FA99-D9B1-4C60-B45E-A473FA96B552}" srcOrd="0" destOrd="0" presId="urn:microsoft.com/office/officeart/2008/layout/PictureStrips"/>
    <dgm:cxn modelId="{30680CCA-A773-452F-8136-EA9E52A16DF0}" type="presParOf" srcId="{E1101AA8-521D-484E-AC7C-FCD94DC61BED}" destId="{81C84D28-7DEC-4DE8-A6DB-A1943F9D2083}" srcOrd="1" destOrd="0" presId="urn:microsoft.com/office/officeart/2008/layout/PictureStrips"/>
    <dgm:cxn modelId="{BE140495-9983-4C60-BF89-FB6DFC9A15D6}" type="presParOf" srcId="{58AE9509-B0B8-4EC8-9B68-38BCFBAEBE04}" destId="{5DDDFAC1-E5D1-47E8-9782-91C5D97C9FAE}" srcOrd="9" destOrd="0" presId="urn:microsoft.com/office/officeart/2008/layout/PictureStrips"/>
    <dgm:cxn modelId="{DE4FCBDA-56B8-429D-AD9A-8847628EFA66}" type="presParOf" srcId="{58AE9509-B0B8-4EC8-9B68-38BCFBAEBE04}" destId="{DD27360E-A821-47B6-B983-7F42E2F6D645}" srcOrd="10" destOrd="0" presId="urn:microsoft.com/office/officeart/2008/layout/PictureStrips"/>
    <dgm:cxn modelId="{46E17822-5737-4E69-9720-38CE92279505}" type="presParOf" srcId="{DD27360E-A821-47B6-B983-7F42E2F6D645}" destId="{6A3EB8B6-EFD7-453D-AF8A-C4D0C47889C3}" srcOrd="0" destOrd="0" presId="urn:microsoft.com/office/officeart/2008/layout/PictureStrips"/>
    <dgm:cxn modelId="{8AD20813-70A8-4634-B0E2-9FA444117D44}" type="presParOf" srcId="{DD27360E-A821-47B6-B983-7F42E2F6D645}" destId="{814BF77B-7BB4-4E91-8B62-9E93E3B63E39}" srcOrd="1" destOrd="0" presId="urn:microsoft.com/office/officeart/2008/layout/PictureStrips"/>
    <dgm:cxn modelId="{A2664526-B60A-445E-9FC6-696D40072E5B}" type="presParOf" srcId="{58AE9509-B0B8-4EC8-9B68-38BCFBAEBE04}" destId="{E2533945-C587-4559-B59F-50AC97BBACF8}" srcOrd="11" destOrd="0" presId="urn:microsoft.com/office/officeart/2008/layout/PictureStrips"/>
    <dgm:cxn modelId="{9E3F4A69-0C2C-4CB0-A170-F247FEFD89A1}" type="presParOf" srcId="{58AE9509-B0B8-4EC8-9B68-38BCFBAEBE04}" destId="{AE22A030-F4E7-439B-AB7F-6D47D3E420AA}" srcOrd="12" destOrd="0" presId="urn:microsoft.com/office/officeart/2008/layout/PictureStrips"/>
    <dgm:cxn modelId="{502AA604-3213-462A-95FF-713CFBEFD08B}" type="presParOf" srcId="{AE22A030-F4E7-439B-AB7F-6D47D3E420AA}" destId="{6DAAE012-93EF-4787-A15C-372422989186}" srcOrd="0" destOrd="0" presId="urn:microsoft.com/office/officeart/2008/layout/PictureStrips"/>
    <dgm:cxn modelId="{E236BD39-6A5B-4472-BCB3-722D139E2F97}" type="presParOf" srcId="{AE22A030-F4E7-439B-AB7F-6D47D3E420AA}" destId="{5860963B-D4C7-49A8-A8B6-6CB0345534A4}" srcOrd="1" destOrd="0" presId="urn:microsoft.com/office/officeart/2008/layout/PictureStrips"/>
    <dgm:cxn modelId="{BB70C7C8-74D3-4921-A6BC-2D5D01556AF7}" type="presParOf" srcId="{58AE9509-B0B8-4EC8-9B68-38BCFBAEBE04}" destId="{FE69C95A-4847-4BA2-8571-1E1256226D2B}" srcOrd="13" destOrd="0" presId="urn:microsoft.com/office/officeart/2008/layout/PictureStrips"/>
    <dgm:cxn modelId="{F9C8573E-5267-429E-A070-11835B2C2B89}" type="presParOf" srcId="{58AE9509-B0B8-4EC8-9B68-38BCFBAEBE04}" destId="{138AC041-E9FF-4E8D-974E-9B6BEC4E38D8}" srcOrd="14" destOrd="0" presId="urn:microsoft.com/office/officeart/2008/layout/PictureStrips"/>
    <dgm:cxn modelId="{08F877FF-80AC-435D-9FDD-61F0E56542B9}" type="presParOf" srcId="{138AC041-E9FF-4E8D-974E-9B6BEC4E38D8}" destId="{B7C84266-2582-4706-AA50-5D6E7C4B0CBB}" srcOrd="0" destOrd="0" presId="urn:microsoft.com/office/officeart/2008/layout/PictureStrips"/>
    <dgm:cxn modelId="{40607100-9228-49E8-A929-291D4F8FAD8E}" type="presParOf" srcId="{138AC041-E9FF-4E8D-974E-9B6BEC4E38D8}" destId="{8EACAD40-6EC8-446C-9AB5-4D25C8532C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A649E7C-2561-4137-89EE-B998153E14B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DF8C8EFA-8C55-456F-ABBB-9DAFE438ADA5}">
      <dgm:prSet phldrT="[Текст]" custT="1"/>
      <dgm:spPr/>
      <dgm:t>
        <a:bodyPr/>
        <a:lstStyle/>
        <a:p>
          <a:r>
            <a:rPr lang="uk-UA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Біологія – відкриття у науці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7E8756E-46A1-420D-AF2F-2ACC91BA52CC}" type="parTrans" cxnId="{9F038675-7C8F-4BA0-A225-2DB12EC8D692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F7DC360-F6B8-4B00-83A4-D71131F57459}" type="sibTrans" cxnId="{9F038675-7C8F-4BA0-A225-2DB12EC8D692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AF3207C-CCFF-4606-AEF9-45BA0A14E941}">
      <dgm:prSet phldrT="[Текст]" custT="1"/>
      <dgm:spPr/>
      <dgm:t>
        <a:bodyPr/>
        <a:lstStyle/>
        <a:p>
          <a:r>
            <a:rPr lang="uk-UA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Інтернет на користь: вивчаємо біологію, залучаємо технології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B58C49B-C36E-494B-9168-FD2DD8AD9D0C}" type="parTrans" cxnId="{795BE7F0-4300-4EC5-8858-105001385096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AB9E73-2D00-4B15-AA5C-1D94FCB3D18F}" type="sibTrans" cxnId="{795BE7F0-4300-4EC5-8858-105001385096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0871D1D-CA00-40E9-A027-6512C9288FB0}">
      <dgm:prSet custT="1"/>
      <dgm:spPr/>
      <dgm:t>
        <a:bodyPr/>
        <a:lstStyle/>
        <a:p>
          <a:r>
            <a:rPr lang="uk-UA" sz="800" b="1" dirty="0">
              <a:solidFill>
                <a:srgbClr val="002060"/>
              </a:solidFill>
              <a:latin typeface="Bookman Old Style" panose="02050604050505020204" pitchFamily="18" charset="0"/>
            </a:rPr>
            <a:t>Блог-квести з природничо-математичних дисциплін</a:t>
          </a:r>
        </a:p>
      </dgm:t>
    </dgm:pt>
    <dgm:pt modelId="{EF48C453-88A3-4ECC-AE86-94D3DA998565}" type="parTrans" cxnId="{C84F779B-A09E-47D3-84C6-A82FB5E82956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A00ACA1-D1AB-4556-A2BF-A0D7767860EB}" type="sibTrans" cxnId="{C84F779B-A09E-47D3-84C6-A82FB5E82956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F501287-EBBE-4314-BDBB-5BB715CD2769}">
      <dgm:prSet custT="1"/>
      <dgm:spPr/>
      <dgm:t>
        <a:bodyPr/>
        <a:lstStyle/>
        <a:p>
          <a:r>
            <a:rPr lang="uk-UA" sz="900" b="1" i="0" u="none" dirty="0">
              <a:solidFill>
                <a:srgbClr val="002060"/>
              </a:solidFill>
              <a:latin typeface="Bookman Old Style" panose="02050604050505020204" pitchFamily="18" charset="0"/>
            </a:rPr>
            <a:t>Спільнота відповідального вчительства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CE0AF56-40A4-48A5-AD06-4387D3181D64}" type="parTrans" cxnId="{11C83EED-A75A-40AD-B7C1-453297380A87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0087D2A-2556-41D1-A0CB-4697F5CF2367}" type="sibTrans" cxnId="{11C83EED-A75A-40AD-B7C1-453297380A87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BFCEFDD-DBBF-4360-92BC-7CD51FF329A2}">
      <dgm:prSet custT="1"/>
      <dgm:spPr/>
      <dgm:t>
        <a:bodyPr/>
        <a:lstStyle/>
        <a:p>
          <a:r>
            <a:rPr lang="ru-RU" sz="900" b="1" i="0" u="none" dirty="0">
              <a:solidFill>
                <a:srgbClr val="002060"/>
              </a:solidFill>
              <a:latin typeface="Bookman Old Style" panose="02050604050505020204" pitchFamily="18" charset="0"/>
            </a:rPr>
            <a:t>Курс для </a:t>
          </a:r>
          <a:r>
            <a:rPr lang="ru-RU" sz="900" b="1" i="0" u="none" dirty="0" err="1">
              <a:solidFill>
                <a:srgbClr val="002060"/>
              </a:solidFill>
              <a:latin typeface="Bookman Old Style" panose="02050604050505020204" pitchFamily="18" charset="0"/>
            </a:rPr>
            <a:t>вчителів</a:t>
          </a:r>
          <a:r>
            <a:rPr lang="ru-RU" sz="900" b="1" i="0" u="none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</a:p>
        <a:p>
          <a:r>
            <a:rPr lang="ru-RU" sz="900" b="1" i="0" u="none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800" b="1" i="0" u="none" dirty="0" err="1">
              <a:solidFill>
                <a:srgbClr val="002060"/>
              </a:solidFill>
              <a:latin typeface="Bookman Old Style" panose="02050604050505020204" pitchFamily="18" charset="0"/>
            </a:rPr>
            <a:t>Гени</a:t>
          </a:r>
          <a:r>
            <a:rPr lang="ru-RU" sz="900" b="1" i="0" u="none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900" b="1" i="0" u="none" dirty="0" err="1">
              <a:solidFill>
                <a:srgbClr val="002060"/>
              </a:solidFill>
              <a:latin typeface="Bookman Old Style" panose="02050604050505020204" pitchFamily="18" charset="0"/>
            </a:rPr>
            <a:t>змін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F4F02A1-292F-433F-AC2A-26C6D0285718}" type="parTrans" cxnId="{8289E558-34DD-4750-8FBD-DB23B9D20E9C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89FD3F-203C-4D13-86DB-E5FD872D4927}" type="sibTrans" cxnId="{8289E558-34DD-4750-8FBD-DB23B9D20E9C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6C38729-1B23-4344-9AB2-C45372D6F3A3}">
      <dgm:prSet custT="1"/>
      <dgm:spPr/>
      <dgm:t>
        <a:bodyPr/>
        <a:lstStyle/>
        <a:p>
          <a:r>
            <a:rPr lang="uk-UA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Ілюстрована енциклопедія тварин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DC6C5B2-447E-4BCF-9201-54F873CE9DC8}" type="parTrans" cxnId="{F6B2D67E-63D0-448E-AE59-B43A1834BF20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B931D18-0243-4482-B75A-BA0A3D177586}" type="sibTrans" cxnId="{F6B2D67E-63D0-448E-AE59-B43A1834BF20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9D7A1BF-84BB-4FAE-BEE1-BCA968941E68}">
      <dgm:prSet custT="1"/>
      <dgm:spPr/>
      <dgm:t>
        <a:bodyPr/>
        <a:lstStyle/>
        <a:p>
          <a:r>
            <a:rPr lang="ru-RU" sz="900" b="1" i="0" dirty="0" err="1">
              <a:solidFill>
                <a:srgbClr val="002060"/>
              </a:solidFill>
              <a:latin typeface="Bookman Old Style" panose="02050604050505020204" pitchFamily="18" charset="0"/>
            </a:rPr>
            <a:t>Українськомовний</a:t>
          </a:r>
          <a:r>
            <a:rPr lang="ru-RU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900" b="1" i="0" dirty="0" err="1">
              <a:solidFill>
                <a:srgbClr val="002060"/>
              </a:solidFill>
              <a:latin typeface="Bookman Old Style" panose="02050604050505020204" pitchFamily="18" charset="0"/>
            </a:rPr>
            <a:t>youtube</a:t>
          </a:r>
          <a:r>
            <a:rPr lang="ru-RU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-канал, 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49814C1-64C3-4723-8DC7-67737DE70DDE}" type="parTrans" cxnId="{80A511F8-6334-4015-A061-465E2768F2E0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4D7A487-097B-4BFE-A7C3-24BE05C8F913}" type="sibTrans" cxnId="{80A511F8-6334-4015-A061-465E2768F2E0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24C41C-0568-4759-BC1D-B5DE64F33685}">
      <dgm:prSet custT="1"/>
      <dgm:spPr/>
      <dgm:t>
        <a:bodyPr/>
        <a:lstStyle/>
        <a:p>
          <a:r>
            <a:rPr lang="af-ZA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"EdEra-Osvitoria: BIO </a:t>
          </a:r>
          <a:r>
            <a:rPr lang="uk-UA" sz="900" b="1" i="0" dirty="0">
              <a:solidFill>
                <a:srgbClr val="002060"/>
              </a:solidFill>
              <a:latin typeface="Bookman Old Style" panose="02050604050505020204" pitchFamily="18" charset="0"/>
            </a:rPr>
            <a:t>Автостопом по біології" </a:t>
          </a:r>
          <a:endParaRPr lang="uk-UA" sz="9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479078C-5A08-4C1B-B9DB-8B1A186E1289}" type="parTrans" cxnId="{078DBA1F-D668-4A17-8D72-58D7937A0BDA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A144E0B-8CFC-45EB-938B-23B1D1C709E5}" type="sibTrans" cxnId="{078DBA1F-D668-4A17-8D72-58D7937A0BDA}">
      <dgm:prSet/>
      <dgm:spPr/>
      <dgm:t>
        <a:bodyPr/>
        <a:lstStyle/>
        <a:p>
          <a:endParaRPr lang="uk-UA" sz="9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CCA4C2C-01F1-498F-B3CB-B185FA7122A4}" type="pres">
      <dgm:prSet presAssocID="{EA649E7C-2561-4137-89EE-B998153E14BD}" presName="diagram" presStyleCnt="0">
        <dgm:presLayoutVars>
          <dgm:dir/>
        </dgm:presLayoutVars>
      </dgm:prSet>
      <dgm:spPr/>
    </dgm:pt>
    <dgm:pt modelId="{775179BC-AB58-4135-BB23-8F3A7F5FE166}" type="pres">
      <dgm:prSet presAssocID="{DF8C8EFA-8C55-456F-ABBB-9DAFE438ADA5}" presName="composite" presStyleCnt="0"/>
      <dgm:spPr/>
    </dgm:pt>
    <dgm:pt modelId="{0215513E-FBDC-4137-AF12-13128AFC9F32}" type="pres">
      <dgm:prSet presAssocID="{DF8C8EFA-8C55-456F-ABBB-9DAFE438ADA5}" presName="Image" presStyleLbl="bgShp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A2B516D-9BD1-4E54-95AE-373C4837D749}" type="pres">
      <dgm:prSet presAssocID="{DF8C8EFA-8C55-456F-ABBB-9DAFE438ADA5}" presName="Parent" presStyleLbl="node0" presStyleIdx="0" presStyleCnt="8">
        <dgm:presLayoutVars>
          <dgm:bulletEnabled val="1"/>
        </dgm:presLayoutVars>
      </dgm:prSet>
      <dgm:spPr/>
    </dgm:pt>
    <dgm:pt modelId="{C205DC5A-69B5-4CEB-B88C-77A92BA02266}" type="pres">
      <dgm:prSet presAssocID="{6F7DC360-F6B8-4B00-83A4-D71131F57459}" presName="sibTrans" presStyleCnt="0"/>
      <dgm:spPr/>
    </dgm:pt>
    <dgm:pt modelId="{4583E7A4-57FA-45E4-BEB3-A647B4E8E868}" type="pres">
      <dgm:prSet presAssocID="{E0871D1D-CA00-40E9-A027-6512C9288FB0}" presName="composite" presStyleCnt="0"/>
      <dgm:spPr/>
    </dgm:pt>
    <dgm:pt modelId="{8FE5274C-F32A-4285-AE70-E60F80670A8B}" type="pres">
      <dgm:prSet presAssocID="{E0871D1D-CA00-40E9-A027-6512C9288FB0}" presName="Image" presStyleLbl="bgShp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E05F2CB-C504-4086-9881-398FE5A3C848}" type="pres">
      <dgm:prSet presAssocID="{E0871D1D-CA00-40E9-A027-6512C9288FB0}" presName="Parent" presStyleLbl="node0" presStyleIdx="1" presStyleCnt="8">
        <dgm:presLayoutVars>
          <dgm:bulletEnabled val="1"/>
        </dgm:presLayoutVars>
      </dgm:prSet>
      <dgm:spPr/>
    </dgm:pt>
    <dgm:pt modelId="{F1B94522-343E-4001-A822-6FCC10C6BDA9}" type="pres">
      <dgm:prSet presAssocID="{FA00ACA1-D1AB-4556-A2BF-A0D7767860EB}" presName="sibTrans" presStyleCnt="0"/>
      <dgm:spPr/>
    </dgm:pt>
    <dgm:pt modelId="{7ED62F34-633C-45E6-8927-A98B3FB6FF6B}" type="pres">
      <dgm:prSet presAssocID="{7F501287-EBBE-4314-BDBB-5BB715CD2769}" presName="composite" presStyleCnt="0"/>
      <dgm:spPr/>
    </dgm:pt>
    <dgm:pt modelId="{E328CA94-8768-4995-8258-C5410ED44868}" type="pres">
      <dgm:prSet presAssocID="{7F501287-EBBE-4314-BDBB-5BB715CD2769}" presName="Image" presStyleLbl="bgShp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0742490-9972-4347-AF66-FB72EC41A33C}" type="pres">
      <dgm:prSet presAssocID="{7F501287-EBBE-4314-BDBB-5BB715CD2769}" presName="Parent" presStyleLbl="node0" presStyleIdx="2" presStyleCnt="8">
        <dgm:presLayoutVars>
          <dgm:bulletEnabled val="1"/>
        </dgm:presLayoutVars>
      </dgm:prSet>
      <dgm:spPr/>
    </dgm:pt>
    <dgm:pt modelId="{3706732D-E561-43FC-A47B-F2C34DE73A0C}" type="pres">
      <dgm:prSet presAssocID="{B0087D2A-2556-41D1-A0CB-4697F5CF2367}" presName="sibTrans" presStyleCnt="0"/>
      <dgm:spPr/>
    </dgm:pt>
    <dgm:pt modelId="{AE51CA4C-7E9F-4ACD-912A-235161C3CFBB}" type="pres">
      <dgm:prSet presAssocID="{FBFCEFDD-DBBF-4360-92BC-7CD51FF329A2}" presName="composite" presStyleCnt="0"/>
      <dgm:spPr/>
    </dgm:pt>
    <dgm:pt modelId="{0F849099-B0CC-4D8B-998B-9A921795BA37}" type="pres">
      <dgm:prSet presAssocID="{FBFCEFDD-DBBF-4360-92BC-7CD51FF329A2}" presName="Image" presStyleLbl="bgShp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AE002F8-D9DC-441C-80C0-5B4B9457EAE4}" type="pres">
      <dgm:prSet presAssocID="{FBFCEFDD-DBBF-4360-92BC-7CD51FF329A2}" presName="Parent" presStyleLbl="node0" presStyleIdx="3" presStyleCnt="8">
        <dgm:presLayoutVars>
          <dgm:bulletEnabled val="1"/>
        </dgm:presLayoutVars>
      </dgm:prSet>
      <dgm:spPr/>
    </dgm:pt>
    <dgm:pt modelId="{3E588426-3A4A-4B99-8D19-72A1A1E2611A}" type="pres">
      <dgm:prSet presAssocID="{AB89FD3F-203C-4D13-86DB-E5FD872D4927}" presName="sibTrans" presStyleCnt="0"/>
      <dgm:spPr/>
    </dgm:pt>
    <dgm:pt modelId="{F9CAA9EE-A297-40B8-9C1F-6D81AC4A6860}" type="pres">
      <dgm:prSet presAssocID="{46C38729-1B23-4344-9AB2-C45372D6F3A3}" presName="composite" presStyleCnt="0"/>
      <dgm:spPr/>
    </dgm:pt>
    <dgm:pt modelId="{7B267456-D89D-4AB0-A775-E9CE134B58B0}" type="pres">
      <dgm:prSet presAssocID="{46C38729-1B23-4344-9AB2-C45372D6F3A3}" presName="Image" presStyleLbl="bgShp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4B57B870-D4FE-4565-A302-84905BBF262F}" type="pres">
      <dgm:prSet presAssocID="{46C38729-1B23-4344-9AB2-C45372D6F3A3}" presName="Parent" presStyleLbl="node0" presStyleIdx="4" presStyleCnt="8">
        <dgm:presLayoutVars>
          <dgm:bulletEnabled val="1"/>
        </dgm:presLayoutVars>
      </dgm:prSet>
      <dgm:spPr/>
    </dgm:pt>
    <dgm:pt modelId="{BBBD8710-2855-4ACD-A18C-B5D22BA69425}" type="pres">
      <dgm:prSet presAssocID="{BB931D18-0243-4482-B75A-BA0A3D177586}" presName="sibTrans" presStyleCnt="0"/>
      <dgm:spPr/>
    </dgm:pt>
    <dgm:pt modelId="{EDCF58F7-989C-4CEB-9DB4-B977F03F5BB9}" type="pres">
      <dgm:prSet presAssocID="{D9D7A1BF-84BB-4FAE-BEE1-BCA968941E68}" presName="composite" presStyleCnt="0"/>
      <dgm:spPr/>
    </dgm:pt>
    <dgm:pt modelId="{D7E22AA0-1FF4-4DBD-9740-9B7A525E6E84}" type="pres">
      <dgm:prSet presAssocID="{D9D7A1BF-84BB-4FAE-BEE1-BCA968941E68}" presName="Image" presStyleLbl="bgShp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108" t="1768" r="-10594" b="1768"/>
          </a:stretch>
        </a:blipFill>
      </dgm:spPr>
    </dgm:pt>
    <dgm:pt modelId="{8C8723A7-DBFA-47B2-912F-80132175CC81}" type="pres">
      <dgm:prSet presAssocID="{D9D7A1BF-84BB-4FAE-BEE1-BCA968941E68}" presName="Parent" presStyleLbl="node0" presStyleIdx="5" presStyleCnt="8">
        <dgm:presLayoutVars>
          <dgm:bulletEnabled val="1"/>
        </dgm:presLayoutVars>
      </dgm:prSet>
      <dgm:spPr/>
    </dgm:pt>
    <dgm:pt modelId="{C43C1F05-138B-4FA3-A6B7-DF758C1E143D}" type="pres">
      <dgm:prSet presAssocID="{E4D7A487-097B-4BFE-A7C3-24BE05C8F913}" presName="sibTrans" presStyleCnt="0"/>
      <dgm:spPr/>
    </dgm:pt>
    <dgm:pt modelId="{24943ADA-67B8-4F1B-8A9A-A25B78C0E14F}" type="pres">
      <dgm:prSet presAssocID="{2E24C41C-0568-4759-BC1D-B5DE64F33685}" presName="composite" presStyleCnt="0"/>
      <dgm:spPr/>
    </dgm:pt>
    <dgm:pt modelId="{A9F381FD-5BB9-472D-A1D9-86C0B4C20B01}" type="pres">
      <dgm:prSet presAssocID="{2E24C41C-0568-4759-BC1D-B5DE64F33685}" presName="Image" presStyleLbl="bgShp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7" r="-2277"/>
          </a:stretch>
        </a:blipFill>
      </dgm:spPr>
    </dgm:pt>
    <dgm:pt modelId="{242099FB-6F28-4B12-A1D3-32B62844A022}" type="pres">
      <dgm:prSet presAssocID="{2E24C41C-0568-4759-BC1D-B5DE64F33685}" presName="Parent" presStyleLbl="node0" presStyleIdx="6" presStyleCnt="8">
        <dgm:presLayoutVars>
          <dgm:bulletEnabled val="1"/>
        </dgm:presLayoutVars>
      </dgm:prSet>
      <dgm:spPr/>
    </dgm:pt>
    <dgm:pt modelId="{8B711F04-2561-4C64-85D4-4C481190453D}" type="pres">
      <dgm:prSet presAssocID="{3A144E0B-8CFC-45EB-938B-23B1D1C709E5}" presName="sibTrans" presStyleCnt="0"/>
      <dgm:spPr/>
    </dgm:pt>
    <dgm:pt modelId="{487BF058-A118-4B0C-AAB1-6A7AB047961D}" type="pres">
      <dgm:prSet presAssocID="{AAF3207C-CCFF-4606-AEF9-45BA0A14E941}" presName="composite" presStyleCnt="0"/>
      <dgm:spPr/>
    </dgm:pt>
    <dgm:pt modelId="{5FE6423A-4AB5-40E9-8AD0-249D38EDA850}" type="pres">
      <dgm:prSet presAssocID="{AAF3207C-CCFF-4606-AEF9-45BA0A14E941}" presName="Image" presStyleLbl="bgShp" presStyleIdx="7" presStyleCnt="8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9" r="-1089"/>
          </a:stretch>
        </a:blipFill>
      </dgm:spPr>
    </dgm:pt>
    <dgm:pt modelId="{0AB5C536-0C39-40D2-BF24-A4B3E4CFC373}" type="pres">
      <dgm:prSet presAssocID="{AAF3207C-CCFF-4606-AEF9-45BA0A14E941}" presName="Parent" presStyleLbl="node0" presStyleIdx="7" presStyleCnt="8">
        <dgm:presLayoutVars>
          <dgm:bulletEnabled val="1"/>
        </dgm:presLayoutVars>
      </dgm:prSet>
      <dgm:spPr/>
    </dgm:pt>
  </dgm:ptLst>
  <dgm:cxnLst>
    <dgm:cxn modelId="{14A5830B-7C79-4B3D-91DF-22BE753974C2}" type="presOf" srcId="{46C38729-1B23-4344-9AB2-C45372D6F3A3}" destId="{4B57B870-D4FE-4565-A302-84905BBF262F}" srcOrd="0" destOrd="0" presId="urn:microsoft.com/office/officeart/2008/layout/BendingPictureCaption"/>
    <dgm:cxn modelId="{3294AC11-91F4-4B22-8FB2-1B12D9063091}" type="presOf" srcId="{DF8C8EFA-8C55-456F-ABBB-9DAFE438ADA5}" destId="{AA2B516D-9BD1-4E54-95AE-373C4837D749}" srcOrd="0" destOrd="0" presId="urn:microsoft.com/office/officeart/2008/layout/BendingPictureCaption"/>
    <dgm:cxn modelId="{078DBA1F-D668-4A17-8D72-58D7937A0BDA}" srcId="{EA649E7C-2561-4137-89EE-B998153E14BD}" destId="{2E24C41C-0568-4759-BC1D-B5DE64F33685}" srcOrd="6" destOrd="0" parTransId="{9479078C-5A08-4C1B-B9DB-8B1A186E1289}" sibTransId="{3A144E0B-8CFC-45EB-938B-23B1D1C709E5}"/>
    <dgm:cxn modelId="{7885163E-5838-4934-B069-BBFF85E33FE6}" type="presOf" srcId="{7F501287-EBBE-4314-BDBB-5BB715CD2769}" destId="{D0742490-9972-4347-AF66-FB72EC41A33C}" srcOrd="0" destOrd="0" presId="urn:microsoft.com/office/officeart/2008/layout/BendingPictureCaption"/>
    <dgm:cxn modelId="{D0906365-8301-4150-85A9-C833ADB5E0F7}" type="presOf" srcId="{FBFCEFDD-DBBF-4360-92BC-7CD51FF329A2}" destId="{CAE002F8-D9DC-441C-80C0-5B4B9457EAE4}" srcOrd="0" destOrd="0" presId="urn:microsoft.com/office/officeart/2008/layout/BendingPictureCaption"/>
    <dgm:cxn modelId="{66F3B549-CBC6-42F0-8BB8-8A9CA243A272}" type="presOf" srcId="{E0871D1D-CA00-40E9-A027-6512C9288FB0}" destId="{8E05F2CB-C504-4086-9881-398FE5A3C848}" srcOrd="0" destOrd="0" presId="urn:microsoft.com/office/officeart/2008/layout/BendingPictureCaption"/>
    <dgm:cxn modelId="{9F038675-7C8F-4BA0-A225-2DB12EC8D692}" srcId="{EA649E7C-2561-4137-89EE-B998153E14BD}" destId="{DF8C8EFA-8C55-456F-ABBB-9DAFE438ADA5}" srcOrd="0" destOrd="0" parTransId="{A7E8756E-46A1-420D-AF2F-2ACC91BA52CC}" sibTransId="{6F7DC360-F6B8-4B00-83A4-D71131F57459}"/>
    <dgm:cxn modelId="{8289E558-34DD-4750-8FBD-DB23B9D20E9C}" srcId="{EA649E7C-2561-4137-89EE-B998153E14BD}" destId="{FBFCEFDD-DBBF-4360-92BC-7CD51FF329A2}" srcOrd="3" destOrd="0" parTransId="{6F4F02A1-292F-433F-AC2A-26C6D0285718}" sibTransId="{AB89FD3F-203C-4D13-86DB-E5FD872D4927}"/>
    <dgm:cxn modelId="{45AD147D-2C47-40A8-804A-7A54D47733BF}" type="presOf" srcId="{2E24C41C-0568-4759-BC1D-B5DE64F33685}" destId="{242099FB-6F28-4B12-A1D3-32B62844A022}" srcOrd="0" destOrd="0" presId="urn:microsoft.com/office/officeart/2008/layout/BendingPictureCaption"/>
    <dgm:cxn modelId="{F6B2D67E-63D0-448E-AE59-B43A1834BF20}" srcId="{EA649E7C-2561-4137-89EE-B998153E14BD}" destId="{46C38729-1B23-4344-9AB2-C45372D6F3A3}" srcOrd="4" destOrd="0" parTransId="{2DC6C5B2-447E-4BCF-9201-54F873CE9DC8}" sibTransId="{BB931D18-0243-4482-B75A-BA0A3D177586}"/>
    <dgm:cxn modelId="{C84F779B-A09E-47D3-84C6-A82FB5E82956}" srcId="{EA649E7C-2561-4137-89EE-B998153E14BD}" destId="{E0871D1D-CA00-40E9-A027-6512C9288FB0}" srcOrd="1" destOrd="0" parTransId="{EF48C453-88A3-4ECC-AE86-94D3DA998565}" sibTransId="{FA00ACA1-D1AB-4556-A2BF-A0D7767860EB}"/>
    <dgm:cxn modelId="{E8BADEB1-1ED4-49A6-A12B-CDED71D09830}" type="presOf" srcId="{D9D7A1BF-84BB-4FAE-BEE1-BCA968941E68}" destId="{8C8723A7-DBFA-47B2-912F-80132175CC81}" srcOrd="0" destOrd="0" presId="urn:microsoft.com/office/officeart/2008/layout/BendingPictureCaption"/>
    <dgm:cxn modelId="{11C83EED-A75A-40AD-B7C1-453297380A87}" srcId="{EA649E7C-2561-4137-89EE-B998153E14BD}" destId="{7F501287-EBBE-4314-BDBB-5BB715CD2769}" srcOrd="2" destOrd="0" parTransId="{DCE0AF56-40A4-48A5-AD06-4387D3181D64}" sibTransId="{B0087D2A-2556-41D1-A0CB-4697F5CF2367}"/>
    <dgm:cxn modelId="{795BE7F0-4300-4EC5-8858-105001385096}" srcId="{EA649E7C-2561-4137-89EE-B998153E14BD}" destId="{AAF3207C-CCFF-4606-AEF9-45BA0A14E941}" srcOrd="7" destOrd="0" parTransId="{3B58C49B-C36E-494B-9168-FD2DD8AD9D0C}" sibTransId="{2EAB9E73-2D00-4B15-AA5C-1D94FCB3D18F}"/>
    <dgm:cxn modelId="{A5D70AF4-CB15-4099-8642-D873277E66BD}" type="presOf" srcId="{EA649E7C-2561-4137-89EE-B998153E14BD}" destId="{DCCA4C2C-01F1-498F-B3CB-B185FA7122A4}" srcOrd="0" destOrd="0" presId="urn:microsoft.com/office/officeart/2008/layout/BendingPictureCaption"/>
    <dgm:cxn modelId="{7612CEF7-61FD-4CF0-89FF-3D411FEF61A8}" type="presOf" srcId="{AAF3207C-CCFF-4606-AEF9-45BA0A14E941}" destId="{0AB5C536-0C39-40D2-BF24-A4B3E4CFC373}" srcOrd="0" destOrd="0" presId="urn:microsoft.com/office/officeart/2008/layout/BendingPictureCaption"/>
    <dgm:cxn modelId="{80A511F8-6334-4015-A061-465E2768F2E0}" srcId="{EA649E7C-2561-4137-89EE-B998153E14BD}" destId="{D9D7A1BF-84BB-4FAE-BEE1-BCA968941E68}" srcOrd="5" destOrd="0" parTransId="{249814C1-64C3-4723-8DC7-67737DE70DDE}" sibTransId="{E4D7A487-097B-4BFE-A7C3-24BE05C8F913}"/>
    <dgm:cxn modelId="{7912AF78-9FAB-4325-BE69-8E9C941FBD1A}" type="presParOf" srcId="{DCCA4C2C-01F1-498F-B3CB-B185FA7122A4}" destId="{775179BC-AB58-4135-BB23-8F3A7F5FE166}" srcOrd="0" destOrd="0" presId="urn:microsoft.com/office/officeart/2008/layout/BendingPictureCaption"/>
    <dgm:cxn modelId="{2CE8A3A0-93DA-496F-89D7-AB1C7CC0A101}" type="presParOf" srcId="{775179BC-AB58-4135-BB23-8F3A7F5FE166}" destId="{0215513E-FBDC-4137-AF12-13128AFC9F32}" srcOrd="0" destOrd="0" presId="urn:microsoft.com/office/officeart/2008/layout/BendingPictureCaption"/>
    <dgm:cxn modelId="{1E0CD47A-D972-4C33-AABF-E17BEE1444C7}" type="presParOf" srcId="{775179BC-AB58-4135-BB23-8F3A7F5FE166}" destId="{AA2B516D-9BD1-4E54-95AE-373C4837D749}" srcOrd="1" destOrd="0" presId="urn:microsoft.com/office/officeart/2008/layout/BendingPictureCaption"/>
    <dgm:cxn modelId="{A759D920-B500-4AD3-8192-BC7F7324FCDD}" type="presParOf" srcId="{DCCA4C2C-01F1-498F-B3CB-B185FA7122A4}" destId="{C205DC5A-69B5-4CEB-B88C-77A92BA02266}" srcOrd="1" destOrd="0" presId="urn:microsoft.com/office/officeart/2008/layout/BendingPictureCaption"/>
    <dgm:cxn modelId="{2D88C10F-8CF5-4294-AB07-00C8EC24B00D}" type="presParOf" srcId="{DCCA4C2C-01F1-498F-B3CB-B185FA7122A4}" destId="{4583E7A4-57FA-45E4-BEB3-A647B4E8E868}" srcOrd="2" destOrd="0" presId="urn:microsoft.com/office/officeart/2008/layout/BendingPictureCaption"/>
    <dgm:cxn modelId="{1B494E8F-3662-46FA-9980-DA30D6ADF6FB}" type="presParOf" srcId="{4583E7A4-57FA-45E4-BEB3-A647B4E8E868}" destId="{8FE5274C-F32A-4285-AE70-E60F80670A8B}" srcOrd="0" destOrd="0" presId="urn:microsoft.com/office/officeart/2008/layout/BendingPictureCaption"/>
    <dgm:cxn modelId="{083BBD07-6C39-4D39-AFDA-AB07EFDF9B0B}" type="presParOf" srcId="{4583E7A4-57FA-45E4-BEB3-A647B4E8E868}" destId="{8E05F2CB-C504-4086-9881-398FE5A3C848}" srcOrd="1" destOrd="0" presId="urn:microsoft.com/office/officeart/2008/layout/BendingPictureCaption"/>
    <dgm:cxn modelId="{734CDEC6-5E12-4545-87E8-7E0D0C09589E}" type="presParOf" srcId="{DCCA4C2C-01F1-498F-B3CB-B185FA7122A4}" destId="{F1B94522-343E-4001-A822-6FCC10C6BDA9}" srcOrd="3" destOrd="0" presId="urn:microsoft.com/office/officeart/2008/layout/BendingPictureCaption"/>
    <dgm:cxn modelId="{44E9C7CC-6E2F-4127-A31D-EDE24FE90AEB}" type="presParOf" srcId="{DCCA4C2C-01F1-498F-B3CB-B185FA7122A4}" destId="{7ED62F34-633C-45E6-8927-A98B3FB6FF6B}" srcOrd="4" destOrd="0" presId="urn:microsoft.com/office/officeart/2008/layout/BendingPictureCaption"/>
    <dgm:cxn modelId="{686807FC-7B3C-4D4A-8078-0A2B232315E6}" type="presParOf" srcId="{7ED62F34-633C-45E6-8927-A98B3FB6FF6B}" destId="{E328CA94-8768-4995-8258-C5410ED44868}" srcOrd="0" destOrd="0" presId="urn:microsoft.com/office/officeart/2008/layout/BendingPictureCaption"/>
    <dgm:cxn modelId="{51BE4494-C8A1-4A3C-90EE-15F212301C17}" type="presParOf" srcId="{7ED62F34-633C-45E6-8927-A98B3FB6FF6B}" destId="{D0742490-9972-4347-AF66-FB72EC41A33C}" srcOrd="1" destOrd="0" presId="urn:microsoft.com/office/officeart/2008/layout/BendingPictureCaption"/>
    <dgm:cxn modelId="{1E1C16E0-C534-4A3B-9306-EAF4EC2FF1D9}" type="presParOf" srcId="{DCCA4C2C-01F1-498F-B3CB-B185FA7122A4}" destId="{3706732D-E561-43FC-A47B-F2C34DE73A0C}" srcOrd="5" destOrd="0" presId="urn:microsoft.com/office/officeart/2008/layout/BendingPictureCaption"/>
    <dgm:cxn modelId="{4372A48A-3C01-487D-84BF-4B1D2B38739C}" type="presParOf" srcId="{DCCA4C2C-01F1-498F-B3CB-B185FA7122A4}" destId="{AE51CA4C-7E9F-4ACD-912A-235161C3CFBB}" srcOrd="6" destOrd="0" presId="urn:microsoft.com/office/officeart/2008/layout/BendingPictureCaption"/>
    <dgm:cxn modelId="{62FB59EA-6361-41C4-AA57-70F5F5602D8D}" type="presParOf" srcId="{AE51CA4C-7E9F-4ACD-912A-235161C3CFBB}" destId="{0F849099-B0CC-4D8B-998B-9A921795BA37}" srcOrd="0" destOrd="0" presId="urn:microsoft.com/office/officeart/2008/layout/BendingPictureCaption"/>
    <dgm:cxn modelId="{FF1125BF-84D6-4610-A982-2AA827BA085D}" type="presParOf" srcId="{AE51CA4C-7E9F-4ACD-912A-235161C3CFBB}" destId="{CAE002F8-D9DC-441C-80C0-5B4B9457EAE4}" srcOrd="1" destOrd="0" presId="urn:microsoft.com/office/officeart/2008/layout/BendingPictureCaption"/>
    <dgm:cxn modelId="{3BC177CF-ED35-404E-85C2-70DB5C8907AF}" type="presParOf" srcId="{DCCA4C2C-01F1-498F-B3CB-B185FA7122A4}" destId="{3E588426-3A4A-4B99-8D19-72A1A1E2611A}" srcOrd="7" destOrd="0" presId="urn:microsoft.com/office/officeart/2008/layout/BendingPictureCaption"/>
    <dgm:cxn modelId="{9F7B2C12-0006-43D7-A9B9-24FA2C717390}" type="presParOf" srcId="{DCCA4C2C-01F1-498F-B3CB-B185FA7122A4}" destId="{F9CAA9EE-A297-40B8-9C1F-6D81AC4A6860}" srcOrd="8" destOrd="0" presId="urn:microsoft.com/office/officeart/2008/layout/BendingPictureCaption"/>
    <dgm:cxn modelId="{C594812D-B9BD-45F9-8613-A7756FB23D0D}" type="presParOf" srcId="{F9CAA9EE-A297-40B8-9C1F-6D81AC4A6860}" destId="{7B267456-D89D-4AB0-A775-E9CE134B58B0}" srcOrd="0" destOrd="0" presId="urn:microsoft.com/office/officeart/2008/layout/BendingPictureCaption"/>
    <dgm:cxn modelId="{C402C996-45F4-4538-8ED1-8360FC4571D5}" type="presParOf" srcId="{F9CAA9EE-A297-40B8-9C1F-6D81AC4A6860}" destId="{4B57B870-D4FE-4565-A302-84905BBF262F}" srcOrd="1" destOrd="0" presId="urn:microsoft.com/office/officeart/2008/layout/BendingPictureCaption"/>
    <dgm:cxn modelId="{83F52BCA-6240-4F0C-B524-51084CE6E26D}" type="presParOf" srcId="{DCCA4C2C-01F1-498F-B3CB-B185FA7122A4}" destId="{BBBD8710-2855-4ACD-A18C-B5D22BA69425}" srcOrd="9" destOrd="0" presId="urn:microsoft.com/office/officeart/2008/layout/BendingPictureCaption"/>
    <dgm:cxn modelId="{3DD0C50D-8E54-487E-BA3D-65FAE007AF06}" type="presParOf" srcId="{DCCA4C2C-01F1-498F-B3CB-B185FA7122A4}" destId="{EDCF58F7-989C-4CEB-9DB4-B977F03F5BB9}" srcOrd="10" destOrd="0" presId="urn:microsoft.com/office/officeart/2008/layout/BendingPictureCaption"/>
    <dgm:cxn modelId="{2744B231-AB7D-487E-8F88-7A1220777C7B}" type="presParOf" srcId="{EDCF58F7-989C-4CEB-9DB4-B977F03F5BB9}" destId="{D7E22AA0-1FF4-4DBD-9740-9B7A525E6E84}" srcOrd="0" destOrd="0" presId="urn:microsoft.com/office/officeart/2008/layout/BendingPictureCaption"/>
    <dgm:cxn modelId="{CD02313C-1A30-48D2-AD1D-F02EBA516C7D}" type="presParOf" srcId="{EDCF58F7-989C-4CEB-9DB4-B977F03F5BB9}" destId="{8C8723A7-DBFA-47B2-912F-80132175CC81}" srcOrd="1" destOrd="0" presId="urn:microsoft.com/office/officeart/2008/layout/BendingPictureCaption"/>
    <dgm:cxn modelId="{2FBF32D0-C4DF-483D-AD71-6187CB010EC9}" type="presParOf" srcId="{DCCA4C2C-01F1-498F-B3CB-B185FA7122A4}" destId="{C43C1F05-138B-4FA3-A6B7-DF758C1E143D}" srcOrd="11" destOrd="0" presId="urn:microsoft.com/office/officeart/2008/layout/BendingPictureCaption"/>
    <dgm:cxn modelId="{9802E796-DC53-4571-8942-9DA5C53583B3}" type="presParOf" srcId="{DCCA4C2C-01F1-498F-B3CB-B185FA7122A4}" destId="{24943ADA-67B8-4F1B-8A9A-A25B78C0E14F}" srcOrd="12" destOrd="0" presId="urn:microsoft.com/office/officeart/2008/layout/BendingPictureCaption"/>
    <dgm:cxn modelId="{1F5B4FBD-3632-416D-9E6B-42C02D055EA6}" type="presParOf" srcId="{24943ADA-67B8-4F1B-8A9A-A25B78C0E14F}" destId="{A9F381FD-5BB9-472D-A1D9-86C0B4C20B01}" srcOrd="0" destOrd="0" presId="urn:microsoft.com/office/officeart/2008/layout/BendingPictureCaption"/>
    <dgm:cxn modelId="{2179BA65-0DE1-47A2-AE08-4D462E8ED85C}" type="presParOf" srcId="{24943ADA-67B8-4F1B-8A9A-A25B78C0E14F}" destId="{242099FB-6F28-4B12-A1D3-32B62844A022}" srcOrd="1" destOrd="0" presId="urn:microsoft.com/office/officeart/2008/layout/BendingPictureCaption"/>
    <dgm:cxn modelId="{887B8600-A2C6-418C-907F-E900B5B0061E}" type="presParOf" srcId="{DCCA4C2C-01F1-498F-B3CB-B185FA7122A4}" destId="{8B711F04-2561-4C64-85D4-4C481190453D}" srcOrd="13" destOrd="0" presId="urn:microsoft.com/office/officeart/2008/layout/BendingPictureCaption"/>
    <dgm:cxn modelId="{F6C8E150-A122-414F-A636-E492F676FFD4}" type="presParOf" srcId="{DCCA4C2C-01F1-498F-B3CB-B185FA7122A4}" destId="{487BF058-A118-4B0C-AAB1-6A7AB047961D}" srcOrd="14" destOrd="0" presId="urn:microsoft.com/office/officeart/2008/layout/BendingPictureCaption"/>
    <dgm:cxn modelId="{559DD456-26B6-4F5D-B2DD-8D1E7147512E}" type="presParOf" srcId="{487BF058-A118-4B0C-AAB1-6A7AB047961D}" destId="{5FE6423A-4AB5-40E9-8AD0-249D38EDA850}" srcOrd="0" destOrd="0" presId="urn:microsoft.com/office/officeart/2008/layout/BendingPictureCaption"/>
    <dgm:cxn modelId="{1BBC8CC2-8C34-4B44-8DAD-152B81BF940E}" type="presParOf" srcId="{487BF058-A118-4B0C-AAB1-6A7AB047961D}" destId="{0AB5C536-0C39-40D2-BF24-A4B3E4CFC37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D30BD38-76D6-4F7D-8791-F42B4AB4C53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23DE7CB7-B5F4-4180-A19C-D3EFE4CA7C71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спрямувати зусилля на розвиток  власних професійних компетентностей  та професійних компетентностей педагогів творчих спільнот, методичних  об'єднань </a:t>
          </a:r>
        </a:p>
      </dgm:t>
    </dgm:pt>
    <dgm:pt modelId="{0BD1C117-D899-449F-BDE3-64C857A2DC23}" type="parTrans" cxnId="{B26C9B73-2F50-455B-9695-BEC19A50BF07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A17186F-5486-4516-83BC-AE0F98E1EF57}" type="sibTrans" cxnId="{B26C9B73-2F50-455B-9695-BEC19A50BF07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CF1D51F-C0E6-47FB-B40D-E7576DD8063D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бути активними в проведенні практичних занять, тренінгів, майстер-класів з питань організації і проведення уроків з використанням технологій для дистанційного навчання</a:t>
          </a:r>
        </a:p>
      </dgm:t>
    </dgm:pt>
    <dgm:pt modelId="{98F2FE47-E79A-4E9B-97C6-42BD71C1BBA5}" type="parTrans" cxnId="{9357E8F4-C9DC-4C36-A3F9-90D0ECDEEF96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AD4A143-9150-47A3-8402-F87DEEC870B3}" type="sibTrans" cxnId="{9357E8F4-C9DC-4C36-A3F9-90D0ECDEEF96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41526FB-BD86-41B6-BDBA-CCF7C995A42C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акцентувати увагу на виконанні практичної частини програм з природничих предметів, використання  в освітньому процесі посібників, зошитів з друкованою основою, практикумів лише з відповідним грифом МОН України</a:t>
          </a:r>
        </a:p>
      </dgm:t>
    </dgm:pt>
    <dgm:pt modelId="{49D0CBCC-A1A4-4ED8-8DD3-9593B0E6D337}" type="parTrans" cxnId="{BA82E19F-8946-4DD5-9436-05580193218A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20529E8-BA39-4D63-B878-4542BD753EAF}" type="sibTrans" cxnId="{BA82E19F-8946-4DD5-9436-05580193218A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8846BF3-1800-4874-902E-E483EE03A7C4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забезпечити системно-діяльнісний  підхід у роботі з обдарованими учнями; </a:t>
          </a:r>
        </a:p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- сприяти популяризації природничих учнівських конкурсів і проєктів</a:t>
          </a:r>
        </a:p>
      </dgm:t>
    </dgm:pt>
    <dgm:pt modelId="{8EC5FA8E-20C6-40B0-8C08-C8C12F67A6BC}" type="parTrans" cxnId="{26F75558-BC09-4428-AF57-86ABF878451C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E754DA5-E2E5-49C1-8492-C76F1F8F79FD}" type="sibTrans" cxnId="{26F75558-BC09-4428-AF57-86ABF878451C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4EA20BE-6247-4730-9D05-C5C18B415789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брати участь у фахових конкурсах і  освітянських проєктах;</a:t>
          </a:r>
        </a:p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- пропагувати і поширювати власний досвід або досвід учителів у ЗМІ, в  онлайн-спільнотах</a:t>
          </a:r>
        </a:p>
      </dgm:t>
    </dgm:pt>
    <dgm:pt modelId="{C5105CD7-5147-45B9-8508-19D5F9310409}" type="parTrans" cxnId="{5E9F7E9E-C5B6-45DA-9519-3699CD623B60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A5D12AE-623A-4663-8C5A-6F58D9E7FB98}" type="sibTrans" cxnId="{5E9F7E9E-C5B6-45DA-9519-3699CD623B60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82C1B4D-95E6-4E91-BE74-4808AF13D30D}">
      <dgm:prSet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долучатися до Всеукраїнських та  регіональних педагогічних стартапів,  хакатонів, стендапів, інтернет-марафонів, вебінарів, (не) конференцій EdCamp  тощо</a:t>
          </a:r>
        </a:p>
      </dgm:t>
    </dgm:pt>
    <dgm:pt modelId="{DDC8D428-D158-4841-B4BA-1D635A6D8154}" type="parTrans" cxnId="{4CE4BD82-CC09-4643-B003-10F2610917D1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080012B-DD0D-457A-895E-4D980B9BF0DF}" type="sibTrans" cxnId="{4CE4BD82-CC09-4643-B003-10F2610917D1}">
      <dgm:prSet/>
      <dgm:spPr/>
      <dgm:t>
        <a:bodyPr/>
        <a:lstStyle/>
        <a:p>
          <a:endParaRPr lang="uk-UA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6F39F2F-3CDC-45AB-BBAE-504888750A0A}" type="pres">
      <dgm:prSet presAssocID="{ED30BD38-76D6-4F7D-8791-F42B4AB4C530}" presName="diagram" presStyleCnt="0">
        <dgm:presLayoutVars>
          <dgm:dir/>
          <dgm:resizeHandles val="exact"/>
        </dgm:presLayoutVars>
      </dgm:prSet>
      <dgm:spPr/>
    </dgm:pt>
    <dgm:pt modelId="{42E51A75-8A15-45AC-A161-AD8D6C23DAC7}" type="pres">
      <dgm:prSet presAssocID="{23DE7CB7-B5F4-4180-A19C-D3EFE4CA7C71}" presName="node" presStyleLbl="node1" presStyleIdx="0" presStyleCnt="6">
        <dgm:presLayoutVars>
          <dgm:bulletEnabled val="1"/>
        </dgm:presLayoutVars>
      </dgm:prSet>
      <dgm:spPr/>
    </dgm:pt>
    <dgm:pt modelId="{F644524E-C7B4-48B7-8AED-C6E2F7165EB3}" type="pres">
      <dgm:prSet presAssocID="{3A17186F-5486-4516-83BC-AE0F98E1EF57}" presName="sibTrans" presStyleCnt="0"/>
      <dgm:spPr/>
    </dgm:pt>
    <dgm:pt modelId="{1071292A-968D-4C72-A021-BA9BF855BBA5}" type="pres">
      <dgm:prSet presAssocID="{6CF1D51F-C0E6-47FB-B40D-E7576DD8063D}" presName="node" presStyleLbl="node1" presStyleIdx="1" presStyleCnt="6">
        <dgm:presLayoutVars>
          <dgm:bulletEnabled val="1"/>
        </dgm:presLayoutVars>
      </dgm:prSet>
      <dgm:spPr/>
    </dgm:pt>
    <dgm:pt modelId="{651C0247-8013-4F9B-9242-5F0B266A0CF2}" type="pres">
      <dgm:prSet presAssocID="{3AD4A143-9150-47A3-8402-F87DEEC870B3}" presName="sibTrans" presStyleCnt="0"/>
      <dgm:spPr/>
    </dgm:pt>
    <dgm:pt modelId="{91EA698A-86DD-439E-9900-F14525E60D35}" type="pres">
      <dgm:prSet presAssocID="{441526FB-BD86-41B6-BDBA-CCF7C995A42C}" presName="node" presStyleLbl="node1" presStyleIdx="2" presStyleCnt="6">
        <dgm:presLayoutVars>
          <dgm:bulletEnabled val="1"/>
        </dgm:presLayoutVars>
      </dgm:prSet>
      <dgm:spPr/>
    </dgm:pt>
    <dgm:pt modelId="{E8D37A25-1190-4080-A225-6D407DBA0274}" type="pres">
      <dgm:prSet presAssocID="{920529E8-BA39-4D63-B878-4542BD753EAF}" presName="sibTrans" presStyleCnt="0"/>
      <dgm:spPr/>
    </dgm:pt>
    <dgm:pt modelId="{19A76D42-6DA7-4917-A80F-8D2DB6A63113}" type="pres">
      <dgm:prSet presAssocID="{38846BF3-1800-4874-902E-E483EE03A7C4}" presName="node" presStyleLbl="node1" presStyleIdx="3" presStyleCnt="6">
        <dgm:presLayoutVars>
          <dgm:bulletEnabled val="1"/>
        </dgm:presLayoutVars>
      </dgm:prSet>
      <dgm:spPr/>
    </dgm:pt>
    <dgm:pt modelId="{801DA9F2-7B47-404D-954E-037A40ABCFB6}" type="pres">
      <dgm:prSet presAssocID="{3E754DA5-E2E5-49C1-8492-C76F1F8F79FD}" presName="sibTrans" presStyleCnt="0"/>
      <dgm:spPr/>
    </dgm:pt>
    <dgm:pt modelId="{52B823BE-436E-4DA6-B7C9-85D33E8C2923}" type="pres">
      <dgm:prSet presAssocID="{64EA20BE-6247-4730-9D05-C5C18B415789}" presName="node" presStyleLbl="node1" presStyleIdx="4" presStyleCnt="6">
        <dgm:presLayoutVars>
          <dgm:bulletEnabled val="1"/>
        </dgm:presLayoutVars>
      </dgm:prSet>
      <dgm:spPr/>
    </dgm:pt>
    <dgm:pt modelId="{E4D3F3F0-86E8-4DF9-BE4C-0FF63275EE10}" type="pres">
      <dgm:prSet presAssocID="{9A5D12AE-623A-4663-8C5A-6F58D9E7FB98}" presName="sibTrans" presStyleCnt="0"/>
      <dgm:spPr/>
    </dgm:pt>
    <dgm:pt modelId="{134FF648-44FF-4D6B-A115-665CE4AB5525}" type="pres">
      <dgm:prSet presAssocID="{C82C1B4D-95E6-4E91-BE74-4808AF13D30D}" presName="node" presStyleLbl="node1" presStyleIdx="5" presStyleCnt="6">
        <dgm:presLayoutVars>
          <dgm:bulletEnabled val="1"/>
        </dgm:presLayoutVars>
      </dgm:prSet>
      <dgm:spPr/>
    </dgm:pt>
  </dgm:ptLst>
  <dgm:cxnLst>
    <dgm:cxn modelId="{A003A103-054C-4867-AD9C-BAAFE6BB3D51}" type="presOf" srcId="{ED30BD38-76D6-4F7D-8791-F42B4AB4C530}" destId="{56F39F2F-3CDC-45AB-BBAE-504888750A0A}" srcOrd="0" destOrd="0" presId="urn:microsoft.com/office/officeart/2005/8/layout/default"/>
    <dgm:cxn modelId="{31E1D922-11C2-42A3-B0A2-93AF8C2D4784}" type="presOf" srcId="{C82C1B4D-95E6-4E91-BE74-4808AF13D30D}" destId="{134FF648-44FF-4D6B-A115-665CE4AB5525}" srcOrd="0" destOrd="0" presId="urn:microsoft.com/office/officeart/2005/8/layout/default"/>
    <dgm:cxn modelId="{7F03423C-AFC7-45F4-9E54-8AF2C896C8FF}" type="presOf" srcId="{38846BF3-1800-4874-902E-E483EE03A7C4}" destId="{19A76D42-6DA7-4917-A80F-8D2DB6A63113}" srcOrd="0" destOrd="0" presId="urn:microsoft.com/office/officeart/2005/8/layout/default"/>
    <dgm:cxn modelId="{91E33B4C-50AF-4F53-9374-5E789C21E052}" type="presOf" srcId="{23DE7CB7-B5F4-4180-A19C-D3EFE4CA7C71}" destId="{42E51A75-8A15-45AC-A161-AD8D6C23DAC7}" srcOrd="0" destOrd="0" presId="urn:microsoft.com/office/officeart/2005/8/layout/default"/>
    <dgm:cxn modelId="{E91C696C-8B8C-4C08-A875-30DB3956FFD8}" type="presOf" srcId="{441526FB-BD86-41B6-BDBA-CCF7C995A42C}" destId="{91EA698A-86DD-439E-9900-F14525E60D35}" srcOrd="0" destOrd="0" presId="urn:microsoft.com/office/officeart/2005/8/layout/default"/>
    <dgm:cxn modelId="{B26C9B73-2F50-455B-9695-BEC19A50BF07}" srcId="{ED30BD38-76D6-4F7D-8791-F42B4AB4C530}" destId="{23DE7CB7-B5F4-4180-A19C-D3EFE4CA7C71}" srcOrd="0" destOrd="0" parTransId="{0BD1C117-D899-449F-BDE3-64C857A2DC23}" sibTransId="{3A17186F-5486-4516-83BC-AE0F98E1EF57}"/>
    <dgm:cxn modelId="{26F75558-BC09-4428-AF57-86ABF878451C}" srcId="{ED30BD38-76D6-4F7D-8791-F42B4AB4C530}" destId="{38846BF3-1800-4874-902E-E483EE03A7C4}" srcOrd="3" destOrd="0" parTransId="{8EC5FA8E-20C6-40B0-8C08-C8C12F67A6BC}" sibTransId="{3E754DA5-E2E5-49C1-8492-C76F1F8F79FD}"/>
    <dgm:cxn modelId="{4CE4BD82-CC09-4643-B003-10F2610917D1}" srcId="{ED30BD38-76D6-4F7D-8791-F42B4AB4C530}" destId="{C82C1B4D-95E6-4E91-BE74-4808AF13D30D}" srcOrd="5" destOrd="0" parTransId="{DDC8D428-D158-4841-B4BA-1D635A6D8154}" sibTransId="{1080012B-DD0D-457A-895E-4D980B9BF0DF}"/>
    <dgm:cxn modelId="{5E9F7E9E-C5B6-45DA-9519-3699CD623B60}" srcId="{ED30BD38-76D6-4F7D-8791-F42B4AB4C530}" destId="{64EA20BE-6247-4730-9D05-C5C18B415789}" srcOrd="4" destOrd="0" parTransId="{C5105CD7-5147-45B9-8508-19D5F9310409}" sibTransId="{9A5D12AE-623A-4663-8C5A-6F58D9E7FB98}"/>
    <dgm:cxn modelId="{BA82E19F-8946-4DD5-9436-05580193218A}" srcId="{ED30BD38-76D6-4F7D-8791-F42B4AB4C530}" destId="{441526FB-BD86-41B6-BDBA-CCF7C995A42C}" srcOrd="2" destOrd="0" parTransId="{49D0CBCC-A1A4-4ED8-8DD3-9593B0E6D337}" sibTransId="{920529E8-BA39-4D63-B878-4542BD753EAF}"/>
    <dgm:cxn modelId="{725812BD-8AA4-488A-87C4-CC788A74C987}" type="presOf" srcId="{6CF1D51F-C0E6-47FB-B40D-E7576DD8063D}" destId="{1071292A-968D-4C72-A021-BA9BF855BBA5}" srcOrd="0" destOrd="0" presId="urn:microsoft.com/office/officeart/2005/8/layout/default"/>
    <dgm:cxn modelId="{E653AEC4-3B82-4544-A7D0-341B5ECB1EB7}" type="presOf" srcId="{64EA20BE-6247-4730-9D05-C5C18B415789}" destId="{52B823BE-436E-4DA6-B7C9-85D33E8C2923}" srcOrd="0" destOrd="0" presId="urn:microsoft.com/office/officeart/2005/8/layout/default"/>
    <dgm:cxn modelId="{9357E8F4-C9DC-4C36-A3F9-90D0ECDEEF96}" srcId="{ED30BD38-76D6-4F7D-8791-F42B4AB4C530}" destId="{6CF1D51F-C0E6-47FB-B40D-E7576DD8063D}" srcOrd="1" destOrd="0" parTransId="{98F2FE47-E79A-4E9B-97C6-42BD71C1BBA5}" sibTransId="{3AD4A143-9150-47A3-8402-F87DEEC870B3}"/>
    <dgm:cxn modelId="{C0454CDA-26FF-4F59-BDB3-1CBFE0E2D4F9}" type="presParOf" srcId="{56F39F2F-3CDC-45AB-BBAE-504888750A0A}" destId="{42E51A75-8A15-45AC-A161-AD8D6C23DAC7}" srcOrd="0" destOrd="0" presId="urn:microsoft.com/office/officeart/2005/8/layout/default"/>
    <dgm:cxn modelId="{FB8EE390-FF25-4332-9726-9EA76DCD4695}" type="presParOf" srcId="{56F39F2F-3CDC-45AB-BBAE-504888750A0A}" destId="{F644524E-C7B4-48B7-8AED-C6E2F7165EB3}" srcOrd="1" destOrd="0" presId="urn:microsoft.com/office/officeart/2005/8/layout/default"/>
    <dgm:cxn modelId="{00C5B8B8-CC40-447F-A936-8A10420B1829}" type="presParOf" srcId="{56F39F2F-3CDC-45AB-BBAE-504888750A0A}" destId="{1071292A-968D-4C72-A021-BA9BF855BBA5}" srcOrd="2" destOrd="0" presId="urn:microsoft.com/office/officeart/2005/8/layout/default"/>
    <dgm:cxn modelId="{9BC0B0BD-506B-4D77-A4F6-307D59A85810}" type="presParOf" srcId="{56F39F2F-3CDC-45AB-BBAE-504888750A0A}" destId="{651C0247-8013-4F9B-9242-5F0B266A0CF2}" srcOrd="3" destOrd="0" presId="urn:microsoft.com/office/officeart/2005/8/layout/default"/>
    <dgm:cxn modelId="{2737E0D2-69C0-45CF-AA5D-096DAF317D35}" type="presParOf" srcId="{56F39F2F-3CDC-45AB-BBAE-504888750A0A}" destId="{91EA698A-86DD-439E-9900-F14525E60D35}" srcOrd="4" destOrd="0" presId="urn:microsoft.com/office/officeart/2005/8/layout/default"/>
    <dgm:cxn modelId="{4F72D8DE-73BB-4408-B093-3299B1A145C5}" type="presParOf" srcId="{56F39F2F-3CDC-45AB-BBAE-504888750A0A}" destId="{E8D37A25-1190-4080-A225-6D407DBA0274}" srcOrd="5" destOrd="0" presId="urn:microsoft.com/office/officeart/2005/8/layout/default"/>
    <dgm:cxn modelId="{F619DBA8-A6F3-4179-AD13-8E778D4E6586}" type="presParOf" srcId="{56F39F2F-3CDC-45AB-BBAE-504888750A0A}" destId="{19A76D42-6DA7-4917-A80F-8D2DB6A63113}" srcOrd="6" destOrd="0" presId="urn:microsoft.com/office/officeart/2005/8/layout/default"/>
    <dgm:cxn modelId="{50F1E195-2AC2-4C10-8474-D2FC90CC1F7C}" type="presParOf" srcId="{56F39F2F-3CDC-45AB-BBAE-504888750A0A}" destId="{801DA9F2-7B47-404D-954E-037A40ABCFB6}" srcOrd="7" destOrd="0" presId="urn:microsoft.com/office/officeart/2005/8/layout/default"/>
    <dgm:cxn modelId="{B2D4173F-D4C9-4425-8EEC-52483F98F455}" type="presParOf" srcId="{56F39F2F-3CDC-45AB-BBAE-504888750A0A}" destId="{52B823BE-436E-4DA6-B7C9-85D33E8C2923}" srcOrd="8" destOrd="0" presId="urn:microsoft.com/office/officeart/2005/8/layout/default"/>
    <dgm:cxn modelId="{466FDDFA-ACAC-404B-A33E-9BCABCC100FA}" type="presParOf" srcId="{56F39F2F-3CDC-45AB-BBAE-504888750A0A}" destId="{E4D3F3F0-86E8-4DF9-BE4C-0FF63275EE10}" srcOrd="9" destOrd="0" presId="urn:microsoft.com/office/officeart/2005/8/layout/default"/>
    <dgm:cxn modelId="{F79AAA2A-7453-482A-90FB-27F8B078F5C4}" type="presParOf" srcId="{56F39F2F-3CDC-45AB-BBAE-504888750A0A}" destId="{134FF648-44FF-4D6B-A115-665CE4AB55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C1035-15CE-4CBE-8ECC-3D3A76971215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E8955FF-F4A4-412E-BAC3-162D8DFF3E2A}">
      <dgm:prSet phldrT="[Текст]" custT="1"/>
      <dgm:spPr/>
      <dgm:t>
        <a:bodyPr/>
        <a:lstStyle/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Закон України</a:t>
          </a:r>
        </a:p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 «Про загальну середню освіту»</a:t>
          </a:r>
          <a:endParaRPr lang="ru-RU" sz="105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7BCFD84-B3F9-4D45-94C3-2ADBCE02B57A}" type="parTrans" cxnId="{8AB72CD5-B5BE-4152-B347-A6163B0A8378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A6089C4-16E4-414C-A0B3-7B27065844CC}" type="sibTrans" cxnId="{8AB72CD5-B5BE-4152-B347-A6163B0A8378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70455FA-8A68-40E4-A506-AC475430267A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Концепція реалізації державної політики у сфері реформування загальної середньої освіти «Нова українська школа» на період</a:t>
          </a:r>
        </a:p>
        <a:p>
          <a:pPr algn="ctr"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 до 2029 року </a:t>
          </a:r>
          <a:endParaRPr lang="ru-RU" sz="105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BAF6C40-753A-4DFA-8A46-3C4E032D661D}" type="parTrans" cxnId="{96A17C10-5C30-45C1-90BE-AF05D35562E4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3B16C65-FE32-4E3E-A4A3-6B5A1D9D02E1}" type="sibTrans" cxnId="{96A17C10-5C30-45C1-90BE-AF05D35562E4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E91FA18-3923-4F47-8234-6651659E156B}">
      <dgm:prSet phldrT="[Текст]" custT="1"/>
      <dgm:spPr/>
      <dgm:t>
        <a:bodyPr/>
        <a:lstStyle/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Державний стандарт базової і повної загальної середньої освіти </a:t>
          </a:r>
          <a:endParaRPr lang="ru-RU" sz="105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792420-89C6-47B8-B87E-61D62AD83657}" type="parTrans" cxnId="{5D486266-A545-415D-A928-2DFA2B06D9B5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2E5DDA9-F4E8-4256-8A34-3F05D9D78742}" type="sibTrans" cxnId="{5D486266-A545-415D-A928-2DFA2B06D9B5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A775EF6-20D4-4C6E-8411-1CE4DC93E4BF}">
      <dgm:prSet custT="1"/>
      <dgm:spPr/>
      <dgm:t>
        <a:bodyPr/>
        <a:lstStyle/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Закон України </a:t>
          </a:r>
        </a:p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«Про освіту»</a:t>
          </a:r>
          <a:endParaRPr lang="ru-RU" sz="105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E53AE67-935B-4E7A-8DA6-445AF2EB0DFC}" type="parTrans" cxnId="{0C15508F-72CF-4E45-A2C9-7B2E62D8DC92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109F45A-12CC-4200-AD92-D18AEAF19461}" type="sibTrans" cxnId="{0C15508F-72CF-4E45-A2C9-7B2E62D8DC92}">
      <dgm:prSet/>
      <dgm:spPr/>
      <dgm:t>
        <a:bodyPr/>
        <a:lstStyle/>
        <a:p>
          <a:pPr algn="ctr"/>
          <a:endParaRPr lang="ru-RU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81DB618-DFFA-4744-A05F-581511EC4F73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Розпорядження КМУ  </a:t>
          </a:r>
        </a:p>
        <a:p>
          <a:pPr algn="ctr"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від 05.08.2020 р. № 960-р</a:t>
          </a:r>
        </a:p>
        <a:p>
          <a:pPr algn="ctr">
            <a:spcAft>
              <a:spcPts val="0"/>
            </a:spcAft>
          </a:pPr>
          <a:r>
            <a:rPr lang="ru-RU" sz="1050" b="0" dirty="0" err="1">
              <a:solidFill>
                <a:srgbClr val="002060"/>
              </a:solidFill>
              <a:latin typeface="Bookman Old Style" panose="02050604050505020204" pitchFamily="18" charset="0"/>
            </a:rPr>
            <a:t>Концепція</a:t>
          </a:r>
          <a:r>
            <a:rPr lang="ru-RU" sz="1050" b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050" b="0" dirty="0" err="1">
              <a:solidFill>
                <a:srgbClr val="002060"/>
              </a:solidFill>
              <a:latin typeface="Bookman Old Style" panose="02050604050505020204" pitchFamily="18" charset="0"/>
            </a:rPr>
            <a:t>розвитку</a:t>
          </a:r>
          <a:r>
            <a:rPr lang="ru-RU" sz="1050" b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050" b="0" dirty="0" err="1">
              <a:solidFill>
                <a:srgbClr val="002060"/>
              </a:solidFill>
              <a:latin typeface="Bookman Old Style" panose="02050604050505020204" pitchFamily="18" charset="0"/>
            </a:rPr>
            <a:t>природничо-математичної</a:t>
          </a:r>
          <a:r>
            <a:rPr lang="ru-RU" sz="1050" b="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050" b="0" dirty="0" err="1">
              <a:solidFill>
                <a:srgbClr val="002060"/>
              </a:solidFill>
              <a:latin typeface="Bookman Old Style" panose="02050604050505020204" pitchFamily="18" charset="0"/>
            </a:rPr>
            <a:t>освіти</a:t>
          </a:r>
          <a:r>
            <a:rPr lang="ru-RU" sz="1050" b="0" dirty="0">
              <a:solidFill>
                <a:srgbClr val="002060"/>
              </a:solidFill>
              <a:latin typeface="Bookman Old Style" panose="02050604050505020204" pitchFamily="18" charset="0"/>
            </a:rPr>
            <a:t> (STEM-</a:t>
          </a:r>
          <a:r>
            <a:rPr lang="ru-RU" sz="1050" b="0" dirty="0" err="1">
              <a:solidFill>
                <a:srgbClr val="002060"/>
              </a:solidFill>
              <a:latin typeface="Bookman Old Style" panose="02050604050505020204" pitchFamily="18" charset="0"/>
            </a:rPr>
            <a:t>освіти</a:t>
          </a:r>
          <a:r>
            <a:rPr lang="ru-RU" sz="1050" b="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1050" b="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B2AC836-B45E-46C8-9A6B-CDD11C37AEFC}" type="parTrans" cxnId="{27F720FB-4987-4361-8F02-B5BBDB92A941}">
      <dgm:prSet/>
      <dgm:spPr/>
      <dgm:t>
        <a:bodyPr/>
        <a:lstStyle/>
        <a:p>
          <a:pPr algn="ctr"/>
          <a:endParaRPr lang="uk-UA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A24BFDC-5533-47F6-B95C-CA5C89F84559}" type="sibTrans" cxnId="{27F720FB-4987-4361-8F02-B5BBDB92A941}">
      <dgm:prSet/>
      <dgm:spPr/>
      <dgm:t>
        <a:bodyPr/>
        <a:lstStyle/>
        <a:p>
          <a:pPr algn="ctr"/>
          <a:endParaRPr lang="uk-UA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D01CCDF-ECC9-4C6E-AF76-20F0E9FFBC5C}">
      <dgm:prSet custT="1"/>
      <dgm:spPr/>
      <dgm:t>
        <a:bodyPr/>
        <a:lstStyle/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 від 11.08.2021 </a:t>
          </a:r>
        </a:p>
        <a:p>
          <a:pPr algn="ctr"/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№ 22.1/10-1775 “Методичні рекомендації щодо розвитку </a:t>
          </a:r>
          <a:r>
            <a:rPr lang="af-Z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STEM-</a:t>
          </a: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освіти в закладах загальної середньої та позашкільної освіти у 2021/2022 навчальному році”</a:t>
          </a:r>
        </a:p>
      </dgm:t>
    </dgm:pt>
    <dgm:pt modelId="{B7EFEB01-B05E-42FF-8DC9-A4F7345C1B24}" type="parTrans" cxnId="{8728FAC1-FEF8-43F7-9012-34915E93C7EA}">
      <dgm:prSet/>
      <dgm:spPr/>
      <dgm:t>
        <a:bodyPr/>
        <a:lstStyle/>
        <a:p>
          <a:pPr algn="ctr"/>
          <a:endParaRPr lang="uk-UA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4A39324-9174-4141-8A74-B2E536101D51}" type="sibTrans" cxnId="{8728FAC1-FEF8-43F7-9012-34915E93C7EA}">
      <dgm:prSet/>
      <dgm:spPr/>
      <dgm:t>
        <a:bodyPr/>
        <a:lstStyle/>
        <a:p>
          <a:pPr algn="ctr"/>
          <a:endParaRPr lang="uk-UA" sz="105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17F1A76-5AB0-4783-9D1F-5BB709E45CD6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Розпорядження КМУ  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від 13.01. 2021 р. № 131-р  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План заходів щодо реалізації Концепції розвитку </a:t>
          </a:r>
          <a:r>
            <a:rPr lang="af-Z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STEM-</a:t>
          </a:r>
          <a:r>
            <a:rPr lang="uk-UA" sz="1050" b="0" dirty="0">
              <a:solidFill>
                <a:srgbClr val="002060"/>
              </a:solidFill>
              <a:latin typeface="Bookman Old Style" panose="02050604050505020204" pitchFamily="18" charset="0"/>
            </a:rPr>
            <a:t>освіти до 2027 року</a:t>
          </a:r>
        </a:p>
      </dgm:t>
    </dgm:pt>
    <dgm:pt modelId="{CA0ADD4C-B62B-4482-8D9D-0603A617DFDF}" type="parTrans" cxnId="{E4111374-3603-4624-9280-300E1DE88FD5}">
      <dgm:prSet/>
      <dgm:spPr/>
      <dgm:t>
        <a:bodyPr/>
        <a:lstStyle/>
        <a:p>
          <a:pPr algn="ctr"/>
          <a:endParaRPr lang="uk-UA" sz="1050"/>
        </a:p>
      </dgm:t>
    </dgm:pt>
    <dgm:pt modelId="{DF97871C-1BEE-4014-9D79-73409552C0CE}" type="sibTrans" cxnId="{E4111374-3603-4624-9280-300E1DE88FD5}">
      <dgm:prSet/>
      <dgm:spPr/>
      <dgm:t>
        <a:bodyPr/>
        <a:lstStyle/>
        <a:p>
          <a:pPr algn="ctr"/>
          <a:endParaRPr lang="uk-UA" sz="1050"/>
        </a:p>
      </dgm:t>
    </dgm:pt>
    <dgm:pt modelId="{E87E9E1F-0E47-439D-BD99-E80FDEE5BC32}" type="pres">
      <dgm:prSet presAssocID="{794C1035-15CE-4CBE-8ECC-3D3A76971215}" presName="Name0" presStyleCnt="0">
        <dgm:presLayoutVars>
          <dgm:dir/>
          <dgm:resizeHandles val="exact"/>
        </dgm:presLayoutVars>
      </dgm:prSet>
      <dgm:spPr/>
    </dgm:pt>
    <dgm:pt modelId="{1EEA34D2-E936-49FE-9D39-7ECF63BDF8DC}" type="pres">
      <dgm:prSet presAssocID="{3A775EF6-20D4-4C6E-8411-1CE4DC93E4BF}" presName="composite" presStyleCnt="0"/>
      <dgm:spPr/>
    </dgm:pt>
    <dgm:pt modelId="{356BC001-3DA4-4DC8-B022-CC0486329BEB}" type="pres">
      <dgm:prSet presAssocID="{3A775EF6-20D4-4C6E-8411-1CE4DC93E4BF}" presName="rect1" presStyleLbl="trAlignAcc1" presStyleIdx="0" presStyleCnt="7">
        <dgm:presLayoutVars>
          <dgm:bulletEnabled val="1"/>
        </dgm:presLayoutVars>
      </dgm:prSet>
      <dgm:spPr/>
    </dgm:pt>
    <dgm:pt modelId="{83C33354-3076-47E7-B194-E60794AA85BD}" type="pres">
      <dgm:prSet presAssocID="{3A775EF6-20D4-4C6E-8411-1CE4DC93E4BF}" presName="rect2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A41F48D-3F26-4096-9110-D883884B6ECE}" type="pres">
      <dgm:prSet presAssocID="{C109F45A-12CC-4200-AD92-D18AEAF19461}" presName="sibTrans" presStyleCnt="0"/>
      <dgm:spPr/>
    </dgm:pt>
    <dgm:pt modelId="{139B67C3-7ABE-4C28-95E0-23396289C21C}" type="pres">
      <dgm:prSet presAssocID="{EE8955FF-F4A4-412E-BAC3-162D8DFF3E2A}" presName="composite" presStyleCnt="0"/>
      <dgm:spPr/>
    </dgm:pt>
    <dgm:pt modelId="{4EE67DE1-9A67-47F3-B337-CA5FD2FACAC7}" type="pres">
      <dgm:prSet presAssocID="{EE8955FF-F4A4-412E-BAC3-162D8DFF3E2A}" presName="rect1" presStyleLbl="trAlignAcc1" presStyleIdx="1" presStyleCnt="7">
        <dgm:presLayoutVars>
          <dgm:bulletEnabled val="1"/>
        </dgm:presLayoutVars>
      </dgm:prSet>
      <dgm:spPr/>
    </dgm:pt>
    <dgm:pt modelId="{FE2D1315-9525-46FC-9D93-C6D597082D63}" type="pres">
      <dgm:prSet presAssocID="{EE8955FF-F4A4-412E-BAC3-162D8DFF3E2A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79C669E-D284-4B0C-A934-E11F40B5A2E1}" type="pres">
      <dgm:prSet presAssocID="{7A6089C4-16E4-414C-A0B3-7B27065844CC}" presName="sibTrans" presStyleCnt="0"/>
      <dgm:spPr/>
    </dgm:pt>
    <dgm:pt modelId="{91177C0B-0C4D-45FE-8D2F-5EF4D05DBB08}" type="pres">
      <dgm:prSet presAssocID="{A70455FA-8A68-40E4-A506-AC475430267A}" presName="composite" presStyleCnt="0"/>
      <dgm:spPr/>
    </dgm:pt>
    <dgm:pt modelId="{ADB8D627-76F2-498A-A36B-F89C2B4AEDCB}" type="pres">
      <dgm:prSet presAssocID="{A70455FA-8A68-40E4-A506-AC475430267A}" presName="rect1" presStyleLbl="trAlignAcc1" presStyleIdx="2" presStyleCnt="7">
        <dgm:presLayoutVars>
          <dgm:bulletEnabled val="1"/>
        </dgm:presLayoutVars>
      </dgm:prSet>
      <dgm:spPr/>
    </dgm:pt>
    <dgm:pt modelId="{00D338C9-7DBE-402C-A602-0D92E9C716D3}" type="pres">
      <dgm:prSet presAssocID="{A70455FA-8A68-40E4-A506-AC475430267A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A013D40-115C-4DA4-8661-7B887C241014}" type="pres">
      <dgm:prSet presAssocID="{63B16C65-FE32-4E3E-A4A3-6B5A1D9D02E1}" presName="sibTrans" presStyleCnt="0"/>
      <dgm:spPr/>
    </dgm:pt>
    <dgm:pt modelId="{47FFCF27-2505-47A6-9D9E-EF95819A320A}" type="pres">
      <dgm:prSet presAssocID="{CE91FA18-3923-4F47-8234-6651659E156B}" presName="composite" presStyleCnt="0"/>
      <dgm:spPr/>
    </dgm:pt>
    <dgm:pt modelId="{C0963CF4-FFA0-47A2-9A08-72E06B78737E}" type="pres">
      <dgm:prSet presAssocID="{CE91FA18-3923-4F47-8234-6651659E156B}" presName="rect1" presStyleLbl="trAlignAcc1" presStyleIdx="3" presStyleCnt="7">
        <dgm:presLayoutVars>
          <dgm:bulletEnabled val="1"/>
        </dgm:presLayoutVars>
      </dgm:prSet>
      <dgm:spPr/>
    </dgm:pt>
    <dgm:pt modelId="{A0F28F4F-8D05-49EB-A317-E75165D2CD8A}" type="pres">
      <dgm:prSet presAssocID="{CE91FA18-3923-4F47-8234-6651659E156B}" presName="rect2" presStyleLbl="fgImgPlace1" presStyleIdx="3" presStyleCnt="7"/>
      <dgm:spPr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65" r="-9065"/>
          </a:stretch>
        </a:blipFill>
      </dgm:spPr>
    </dgm:pt>
    <dgm:pt modelId="{5110DAD3-6A4C-4D1B-A5C6-1068D2A3F316}" type="pres">
      <dgm:prSet presAssocID="{02E5DDA9-F4E8-4256-8A34-3F05D9D78742}" presName="sibTrans" presStyleCnt="0"/>
      <dgm:spPr/>
    </dgm:pt>
    <dgm:pt modelId="{235FFA07-F077-414D-9184-756B1DE23CD7}" type="pres">
      <dgm:prSet presAssocID="{D81DB618-DFFA-4744-A05F-581511EC4F73}" presName="composite" presStyleCnt="0"/>
      <dgm:spPr/>
    </dgm:pt>
    <dgm:pt modelId="{30CD274E-04F8-4CCB-94BB-4BD28398C5C1}" type="pres">
      <dgm:prSet presAssocID="{D81DB618-DFFA-4744-A05F-581511EC4F73}" presName="rect1" presStyleLbl="trAlignAcc1" presStyleIdx="4" presStyleCnt="7">
        <dgm:presLayoutVars>
          <dgm:bulletEnabled val="1"/>
        </dgm:presLayoutVars>
      </dgm:prSet>
      <dgm:spPr/>
    </dgm:pt>
    <dgm:pt modelId="{43773087-9A6E-43FB-A8DB-17AE60CCBCEA}" type="pres">
      <dgm:prSet presAssocID="{D81DB618-DFFA-4744-A05F-581511EC4F73}" presName="rect2" presStyleLbl="fgImgPlace1" presStyleIdx="4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7C04B3C-7967-4E42-BB74-9AE05978F294}" type="pres">
      <dgm:prSet presAssocID="{FA24BFDC-5533-47F6-B95C-CA5C89F84559}" presName="sibTrans" presStyleCnt="0"/>
      <dgm:spPr/>
    </dgm:pt>
    <dgm:pt modelId="{2117D5C8-2391-46AE-982A-A20CBB2783C4}" type="pres">
      <dgm:prSet presAssocID="{F17F1A76-5AB0-4783-9D1F-5BB709E45CD6}" presName="composite" presStyleCnt="0"/>
      <dgm:spPr/>
    </dgm:pt>
    <dgm:pt modelId="{E81C6BA9-81B8-4ED9-9B4C-5D9B4FBA8FD6}" type="pres">
      <dgm:prSet presAssocID="{F17F1A76-5AB0-4783-9D1F-5BB709E45CD6}" presName="rect1" presStyleLbl="trAlignAcc1" presStyleIdx="5" presStyleCnt="7">
        <dgm:presLayoutVars>
          <dgm:bulletEnabled val="1"/>
        </dgm:presLayoutVars>
      </dgm:prSet>
      <dgm:spPr/>
    </dgm:pt>
    <dgm:pt modelId="{24C1404F-DD0B-4CAE-9665-6A0FBE8CDEBE}" type="pres">
      <dgm:prSet presAssocID="{F17F1A76-5AB0-4783-9D1F-5BB709E45CD6}" presName="rect2" presStyleLbl="fgImgPlace1" presStyleIdx="5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34A60B27-41D2-4F19-840C-1C45E80900C4}" type="pres">
      <dgm:prSet presAssocID="{DF97871C-1BEE-4014-9D79-73409552C0CE}" presName="sibTrans" presStyleCnt="0"/>
      <dgm:spPr/>
    </dgm:pt>
    <dgm:pt modelId="{1F2748EF-0AEC-4563-B1A4-B43A6583C807}" type="pres">
      <dgm:prSet presAssocID="{3D01CCDF-ECC9-4C6E-AF76-20F0E9FFBC5C}" presName="composite" presStyleCnt="0"/>
      <dgm:spPr/>
    </dgm:pt>
    <dgm:pt modelId="{B1053DE6-0462-4617-8FC4-7D74A4536FD7}" type="pres">
      <dgm:prSet presAssocID="{3D01CCDF-ECC9-4C6E-AF76-20F0E9FFBC5C}" presName="rect1" presStyleLbl="trAlignAcc1" presStyleIdx="6" presStyleCnt="7">
        <dgm:presLayoutVars>
          <dgm:bulletEnabled val="1"/>
        </dgm:presLayoutVars>
      </dgm:prSet>
      <dgm:spPr/>
    </dgm:pt>
    <dgm:pt modelId="{F7480EFE-E5BC-4795-B29C-187C3903495E}" type="pres">
      <dgm:prSet presAssocID="{3D01CCDF-ECC9-4C6E-AF76-20F0E9FFBC5C}" presName="rect2" presStyleLbl="fgImgPlace1" presStyleIdx="6" presStyleCnt="7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6A17C10-5C30-45C1-90BE-AF05D35562E4}" srcId="{794C1035-15CE-4CBE-8ECC-3D3A76971215}" destId="{A70455FA-8A68-40E4-A506-AC475430267A}" srcOrd="2" destOrd="0" parTransId="{4BAF6C40-753A-4DFA-8A46-3C4E032D661D}" sibTransId="{63B16C65-FE32-4E3E-A4A3-6B5A1D9D02E1}"/>
    <dgm:cxn modelId="{DA20D741-5151-4B0E-A424-5DA939537551}" type="presOf" srcId="{794C1035-15CE-4CBE-8ECC-3D3A76971215}" destId="{E87E9E1F-0E47-439D-BD99-E80FDEE5BC32}" srcOrd="0" destOrd="0" presId="urn:microsoft.com/office/officeart/2008/layout/PictureStrips"/>
    <dgm:cxn modelId="{9D6FDC45-FC41-4E1C-8A35-2560E381D6D9}" type="presOf" srcId="{3D01CCDF-ECC9-4C6E-AF76-20F0E9FFBC5C}" destId="{B1053DE6-0462-4617-8FC4-7D74A4536FD7}" srcOrd="0" destOrd="0" presId="urn:microsoft.com/office/officeart/2008/layout/PictureStrips"/>
    <dgm:cxn modelId="{5D486266-A545-415D-A928-2DFA2B06D9B5}" srcId="{794C1035-15CE-4CBE-8ECC-3D3A76971215}" destId="{CE91FA18-3923-4F47-8234-6651659E156B}" srcOrd="3" destOrd="0" parTransId="{DB792420-89C6-47B8-B87E-61D62AD83657}" sibTransId="{02E5DDA9-F4E8-4256-8A34-3F05D9D78742}"/>
    <dgm:cxn modelId="{E4111374-3603-4624-9280-300E1DE88FD5}" srcId="{794C1035-15CE-4CBE-8ECC-3D3A76971215}" destId="{F17F1A76-5AB0-4783-9D1F-5BB709E45CD6}" srcOrd="5" destOrd="0" parTransId="{CA0ADD4C-B62B-4482-8D9D-0603A617DFDF}" sibTransId="{DF97871C-1BEE-4014-9D79-73409552C0CE}"/>
    <dgm:cxn modelId="{92B9C177-85FD-44C5-9464-ABCCBD56944A}" type="presOf" srcId="{A70455FA-8A68-40E4-A506-AC475430267A}" destId="{ADB8D627-76F2-498A-A36B-F89C2B4AEDCB}" srcOrd="0" destOrd="0" presId="urn:microsoft.com/office/officeart/2008/layout/PictureStrips"/>
    <dgm:cxn modelId="{A7C7E083-4050-452B-B96B-0188D1D4ABA6}" type="presOf" srcId="{D81DB618-DFFA-4744-A05F-581511EC4F73}" destId="{30CD274E-04F8-4CCB-94BB-4BD28398C5C1}" srcOrd="0" destOrd="0" presId="urn:microsoft.com/office/officeart/2008/layout/PictureStrips"/>
    <dgm:cxn modelId="{0C15508F-72CF-4E45-A2C9-7B2E62D8DC92}" srcId="{794C1035-15CE-4CBE-8ECC-3D3A76971215}" destId="{3A775EF6-20D4-4C6E-8411-1CE4DC93E4BF}" srcOrd="0" destOrd="0" parTransId="{2E53AE67-935B-4E7A-8DA6-445AF2EB0DFC}" sibTransId="{C109F45A-12CC-4200-AD92-D18AEAF19461}"/>
    <dgm:cxn modelId="{F055B39F-AAF1-458B-89BA-4CD3C2090ADB}" type="presOf" srcId="{EE8955FF-F4A4-412E-BAC3-162D8DFF3E2A}" destId="{4EE67DE1-9A67-47F3-B337-CA5FD2FACAC7}" srcOrd="0" destOrd="0" presId="urn:microsoft.com/office/officeart/2008/layout/PictureStrips"/>
    <dgm:cxn modelId="{9DA149B9-8857-49F1-85CE-B0F1552B905E}" type="presOf" srcId="{3A775EF6-20D4-4C6E-8411-1CE4DC93E4BF}" destId="{356BC001-3DA4-4DC8-B022-CC0486329BEB}" srcOrd="0" destOrd="0" presId="urn:microsoft.com/office/officeart/2008/layout/PictureStrips"/>
    <dgm:cxn modelId="{8728FAC1-FEF8-43F7-9012-34915E93C7EA}" srcId="{794C1035-15CE-4CBE-8ECC-3D3A76971215}" destId="{3D01CCDF-ECC9-4C6E-AF76-20F0E9FFBC5C}" srcOrd="6" destOrd="0" parTransId="{B7EFEB01-B05E-42FF-8DC9-A4F7345C1B24}" sibTransId="{C4A39324-9174-4141-8A74-B2E536101D51}"/>
    <dgm:cxn modelId="{8AB72CD5-B5BE-4152-B347-A6163B0A8378}" srcId="{794C1035-15CE-4CBE-8ECC-3D3A76971215}" destId="{EE8955FF-F4A4-412E-BAC3-162D8DFF3E2A}" srcOrd="1" destOrd="0" parTransId="{67BCFD84-B3F9-4D45-94C3-2ADBCE02B57A}" sibTransId="{7A6089C4-16E4-414C-A0B3-7B27065844CC}"/>
    <dgm:cxn modelId="{77417DDE-E485-4D54-8F99-5898D4E3C7E3}" type="presOf" srcId="{F17F1A76-5AB0-4783-9D1F-5BB709E45CD6}" destId="{E81C6BA9-81B8-4ED9-9B4C-5D9B4FBA8FD6}" srcOrd="0" destOrd="0" presId="urn:microsoft.com/office/officeart/2008/layout/PictureStrips"/>
    <dgm:cxn modelId="{FAC9B1DE-3690-438E-8508-5FE78278299F}" type="presOf" srcId="{CE91FA18-3923-4F47-8234-6651659E156B}" destId="{C0963CF4-FFA0-47A2-9A08-72E06B78737E}" srcOrd="0" destOrd="0" presId="urn:microsoft.com/office/officeart/2008/layout/PictureStrips"/>
    <dgm:cxn modelId="{27F720FB-4987-4361-8F02-B5BBDB92A941}" srcId="{794C1035-15CE-4CBE-8ECC-3D3A76971215}" destId="{D81DB618-DFFA-4744-A05F-581511EC4F73}" srcOrd="4" destOrd="0" parTransId="{5B2AC836-B45E-46C8-9A6B-CDD11C37AEFC}" sibTransId="{FA24BFDC-5533-47F6-B95C-CA5C89F84559}"/>
    <dgm:cxn modelId="{BD4055CE-D65E-4AE9-91F8-9545588B6E03}" type="presParOf" srcId="{E87E9E1F-0E47-439D-BD99-E80FDEE5BC32}" destId="{1EEA34D2-E936-49FE-9D39-7ECF63BDF8DC}" srcOrd="0" destOrd="0" presId="urn:microsoft.com/office/officeart/2008/layout/PictureStrips"/>
    <dgm:cxn modelId="{1209A7CD-76F2-4B70-B634-503D1F901BAC}" type="presParOf" srcId="{1EEA34D2-E936-49FE-9D39-7ECF63BDF8DC}" destId="{356BC001-3DA4-4DC8-B022-CC0486329BEB}" srcOrd="0" destOrd="0" presId="urn:microsoft.com/office/officeart/2008/layout/PictureStrips"/>
    <dgm:cxn modelId="{A23AE0A6-03B4-461E-AD53-B6E1E887D79F}" type="presParOf" srcId="{1EEA34D2-E936-49FE-9D39-7ECF63BDF8DC}" destId="{83C33354-3076-47E7-B194-E60794AA85BD}" srcOrd="1" destOrd="0" presId="urn:microsoft.com/office/officeart/2008/layout/PictureStrips"/>
    <dgm:cxn modelId="{DCF18092-4A53-4AFB-BFF9-F89C79145B28}" type="presParOf" srcId="{E87E9E1F-0E47-439D-BD99-E80FDEE5BC32}" destId="{9A41F48D-3F26-4096-9110-D883884B6ECE}" srcOrd="1" destOrd="0" presId="urn:microsoft.com/office/officeart/2008/layout/PictureStrips"/>
    <dgm:cxn modelId="{785506D1-F08E-4101-9C5A-244C39CE034F}" type="presParOf" srcId="{E87E9E1F-0E47-439D-BD99-E80FDEE5BC32}" destId="{139B67C3-7ABE-4C28-95E0-23396289C21C}" srcOrd="2" destOrd="0" presId="urn:microsoft.com/office/officeart/2008/layout/PictureStrips"/>
    <dgm:cxn modelId="{424EFE0E-6ADE-405A-848F-647D35C3E62D}" type="presParOf" srcId="{139B67C3-7ABE-4C28-95E0-23396289C21C}" destId="{4EE67DE1-9A67-47F3-B337-CA5FD2FACAC7}" srcOrd="0" destOrd="0" presId="urn:microsoft.com/office/officeart/2008/layout/PictureStrips"/>
    <dgm:cxn modelId="{ADC501E5-7955-4B31-907E-FD55174C2C2F}" type="presParOf" srcId="{139B67C3-7ABE-4C28-95E0-23396289C21C}" destId="{FE2D1315-9525-46FC-9D93-C6D597082D63}" srcOrd="1" destOrd="0" presId="urn:microsoft.com/office/officeart/2008/layout/PictureStrips"/>
    <dgm:cxn modelId="{B49EFC5C-C542-47B5-B49B-CED0A2594568}" type="presParOf" srcId="{E87E9E1F-0E47-439D-BD99-E80FDEE5BC32}" destId="{779C669E-D284-4B0C-A934-E11F40B5A2E1}" srcOrd="3" destOrd="0" presId="urn:microsoft.com/office/officeart/2008/layout/PictureStrips"/>
    <dgm:cxn modelId="{E2D4FBCD-0FE1-4249-881C-831E8E084075}" type="presParOf" srcId="{E87E9E1F-0E47-439D-BD99-E80FDEE5BC32}" destId="{91177C0B-0C4D-45FE-8D2F-5EF4D05DBB08}" srcOrd="4" destOrd="0" presId="urn:microsoft.com/office/officeart/2008/layout/PictureStrips"/>
    <dgm:cxn modelId="{60B628CA-8D8B-4A3E-8F6C-48757021B7DE}" type="presParOf" srcId="{91177C0B-0C4D-45FE-8D2F-5EF4D05DBB08}" destId="{ADB8D627-76F2-498A-A36B-F89C2B4AEDCB}" srcOrd="0" destOrd="0" presId="urn:microsoft.com/office/officeart/2008/layout/PictureStrips"/>
    <dgm:cxn modelId="{7C604505-75D7-4F21-B8FF-CD2BBAB6E98C}" type="presParOf" srcId="{91177C0B-0C4D-45FE-8D2F-5EF4D05DBB08}" destId="{00D338C9-7DBE-402C-A602-0D92E9C716D3}" srcOrd="1" destOrd="0" presId="urn:microsoft.com/office/officeart/2008/layout/PictureStrips"/>
    <dgm:cxn modelId="{312C2724-1298-4960-9D91-3C4E48A22A9E}" type="presParOf" srcId="{E87E9E1F-0E47-439D-BD99-E80FDEE5BC32}" destId="{4A013D40-115C-4DA4-8661-7B887C241014}" srcOrd="5" destOrd="0" presId="urn:microsoft.com/office/officeart/2008/layout/PictureStrips"/>
    <dgm:cxn modelId="{6CFAA403-FCC7-4240-9D76-6D04399D59E6}" type="presParOf" srcId="{E87E9E1F-0E47-439D-BD99-E80FDEE5BC32}" destId="{47FFCF27-2505-47A6-9D9E-EF95819A320A}" srcOrd="6" destOrd="0" presId="urn:microsoft.com/office/officeart/2008/layout/PictureStrips"/>
    <dgm:cxn modelId="{8EA0AD26-873E-4B79-8674-204AEB477746}" type="presParOf" srcId="{47FFCF27-2505-47A6-9D9E-EF95819A320A}" destId="{C0963CF4-FFA0-47A2-9A08-72E06B78737E}" srcOrd="0" destOrd="0" presId="urn:microsoft.com/office/officeart/2008/layout/PictureStrips"/>
    <dgm:cxn modelId="{2D27A06F-8419-4334-9D57-49B4E0D4B4DC}" type="presParOf" srcId="{47FFCF27-2505-47A6-9D9E-EF95819A320A}" destId="{A0F28F4F-8D05-49EB-A317-E75165D2CD8A}" srcOrd="1" destOrd="0" presId="urn:microsoft.com/office/officeart/2008/layout/PictureStrips"/>
    <dgm:cxn modelId="{58213B31-BEE0-4342-A871-4F268C77A5C8}" type="presParOf" srcId="{E87E9E1F-0E47-439D-BD99-E80FDEE5BC32}" destId="{5110DAD3-6A4C-4D1B-A5C6-1068D2A3F316}" srcOrd="7" destOrd="0" presId="urn:microsoft.com/office/officeart/2008/layout/PictureStrips"/>
    <dgm:cxn modelId="{45B6506B-C2DD-4DB5-8401-B16259953735}" type="presParOf" srcId="{E87E9E1F-0E47-439D-BD99-E80FDEE5BC32}" destId="{235FFA07-F077-414D-9184-756B1DE23CD7}" srcOrd="8" destOrd="0" presId="urn:microsoft.com/office/officeart/2008/layout/PictureStrips"/>
    <dgm:cxn modelId="{26A5539A-3BFB-44C4-B09D-1DE696B2F8DC}" type="presParOf" srcId="{235FFA07-F077-414D-9184-756B1DE23CD7}" destId="{30CD274E-04F8-4CCB-94BB-4BD28398C5C1}" srcOrd="0" destOrd="0" presId="urn:microsoft.com/office/officeart/2008/layout/PictureStrips"/>
    <dgm:cxn modelId="{A19FDD4C-5379-4DDE-9DCD-D36C00D43D0A}" type="presParOf" srcId="{235FFA07-F077-414D-9184-756B1DE23CD7}" destId="{43773087-9A6E-43FB-A8DB-17AE60CCBCEA}" srcOrd="1" destOrd="0" presId="urn:microsoft.com/office/officeart/2008/layout/PictureStrips"/>
    <dgm:cxn modelId="{C61FD6FF-E47E-421B-83F4-1623A31CEC36}" type="presParOf" srcId="{E87E9E1F-0E47-439D-BD99-E80FDEE5BC32}" destId="{37C04B3C-7967-4E42-BB74-9AE05978F294}" srcOrd="9" destOrd="0" presId="urn:microsoft.com/office/officeart/2008/layout/PictureStrips"/>
    <dgm:cxn modelId="{44F70B54-A334-4FB2-9E6E-E5AF347D3F1A}" type="presParOf" srcId="{E87E9E1F-0E47-439D-BD99-E80FDEE5BC32}" destId="{2117D5C8-2391-46AE-982A-A20CBB2783C4}" srcOrd="10" destOrd="0" presId="urn:microsoft.com/office/officeart/2008/layout/PictureStrips"/>
    <dgm:cxn modelId="{2F230FA6-3B4F-4459-BA35-7BD0AB73ACDE}" type="presParOf" srcId="{2117D5C8-2391-46AE-982A-A20CBB2783C4}" destId="{E81C6BA9-81B8-4ED9-9B4C-5D9B4FBA8FD6}" srcOrd="0" destOrd="0" presId="urn:microsoft.com/office/officeart/2008/layout/PictureStrips"/>
    <dgm:cxn modelId="{32E0CD99-9EC1-4773-A72A-10204AF9DF5F}" type="presParOf" srcId="{2117D5C8-2391-46AE-982A-A20CBB2783C4}" destId="{24C1404F-DD0B-4CAE-9665-6A0FBE8CDEBE}" srcOrd="1" destOrd="0" presId="urn:microsoft.com/office/officeart/2008/layout/PictureStrips"/>
    <dgm:cxn modelId="{C8A4BAA9-F3D6-4FF4-AB0D-D61B2354452D}" type="presParOf" srcId="{E87E9E1F-0E47-439D-BD99-E80FDEE5BC32}" destId="{34A60B27-41D2-4F19-840C-1C45E80900C4}" srcOrd="11" destOrd="0" presId="urn:microsoft.com/office/officeart/2008/layout/PictureStrips"/>
    <dgm:cxn modelId="{FA0AEBC1-C7B0-441F-B134-945B3EA8045E}" type="presParOf" srcId="{E87E9E1F-0E47-439D-BD99-E80FDEE5BC32}" destId="{1F2748EF-0AEC-4563-B1A4-B43A6583C807}" srcOrd="12" destOrd="0" presId="urn:microsoft.com/office/officeart/2008/layout/PictureStrips"/>
    <dgm:cxn modelId="{0D83DA7B-B899-46FF-BD61-92E0B41E982E}" type="presParOf" srcId="{1F2748EF-0AEC-4563-B1A4-B43A6583C807}" destId="{B1053DE6-0462-4617-8FC4-7D74A4536FD7}" srcOrd="0" destOrd="0" presId="urn:microsoft.com/office/officeart/2008/layout/PictureStrips"/>
    <dgm:cxn modelId="{F881549E-F14B-4DE3-A8EA-8E37944E4238}" type="presParOf" srcId="{1F2748EF-0AEC-4563-B1A4-B43A6583C807}" destId="{F7480EFE-E5BC-4795-B29C-187C3903495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83888-E13D-49DF-A998-47534EA04D7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6C09C5BB-3452-4AF8-9B35-2A98376B2446}">
      <dgm:prSet phldrT="[Текст]" custT="1"/>
      <dgm:spPr/>
      <dgm:t>
        <a:bodyPr/>
        <a:lstStyle/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для 5-9 </a:t>
          </a:r>
          <a:r>
            <a:rPr lang="ru-RU" sz="2000" b="0" i="0" dirty="0" err="1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класів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закладів загальної середньої освіти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 (2021 </a:t>
          </a:r>
          <a:r>
            <a:rPr lang="ru-RU" sz="20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рік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49C08CF-2ACF-4C39-A0A6-D2E0579B50B6}" type="parTrans" cxnId="{CC44F1F8-5E92-4BBA-A7CF-19F8B801B6CB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41C35C8-9334-4246-B3E5-E132B46A6AA5}" type="sibTrans" cxnId="{CC44F1F8-5E92-4BBA-A7CF-19F8B801B6CB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EAB6345-3CEA-4B08-BF2C-8017EB190185}">
      <dgm:prSet phldrT="[Текст]" custT="1"/>
      <dgm:spPr/>
      <dgm:t>
        <a:bodyPr/>
        <a:lstStyle/>
        <a:p>
          <a:endParaRPr lang="uk-UA" sz="2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2257016-4DC8-4763-94EA-52E3EA6C3F25}" type="parTrans" cxnId="{4CFD1028-194D-4BC1-A5EA-F9B71E85C3A9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B19A7C5-E6F7-47D9-A8B1-2C75843C0FEE}" type="sibTrans" cxnId="{4CFD1028-194D-4BC1-A5EA-F9B71E85C3A9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F4C4BA8-737A-4B5F-82A1-1576916BACAD}">
      <dgm:prSet phldrT="[Текст]" custT="1"/>
      <dgm:spPr/>
      <dgm:t>
        <a:bodyPr/>
        <a:lstStyle/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закладів загальної середньої освіти </a:t>
          </a:r>
        </a:p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ІІ ступеня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 (для 5-9 </a:t>
          </a:r>
          <a:r>
            <a:rPr lang="ru-RU" sz="20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класів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01F8617-C0FA-46CA-A3B3-2DA1DBFD9B5C}" type="parTrans" cxnId="{DD18CA72-07AE-4D7B-B53F-47715F6036E2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6810D96-C7E6-44E8-8796-C0E200198C3D}" type="sibTrans" cxnId="{DD18CA72-07AE-4D7B-B53F-47715F6036E2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F4C249C3-4D67-4EA1-9353-67E38BAEAFDA}">
      <dgm:prSet phldrT="[Текст]" custT="1"/>
      <dgm:spPr/>
      <dgm:t>
        <a:bodyPr/>
        <a:lstStyle/>
        <a:p>
          <a:endParaRPr lang="uk-UA" sz="2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9988D0E-0DE1-481B-83DB-AB8206F43C0B}" type="parTrans" cxnId="{230652E6-638A-4D86-930A-E73EA26F2BF7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9E5B5D2-0720-43BF-939E-2B7CDEFF9B36}" type="sibTrans" cxnId="{230652E6-638A-4D86-930A-E73EA26F2BF7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D2E6E2-4BF5-4850-BDE8-27870315257D}">
      <dgm:prSet custT="1"/>
      <dgm:spPr/>
      <dgm:t>
        <a:bodyPr/>
        <a:lstStyle/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закладів загальної середньої освіти </a:t>
          </a:r>
        </a:p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ІІІ ступеня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 (для 10-11 </a:t>
          </a:r>
          <a:r>
            <a:rPr lang="ru-RU" sz="20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класів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E0AABED-ED74-4C38-AEB9-33CCF29E6A64}" type="parTrans" cxnId="{9C02AEF0-2A46-427C-A204-800DB81DFE4E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8680321-36AA-4DE8-BCC5-8DD83A327138}" type="sibTrans" cxnId="{9C02AEF0-2A46-427C-A204-800DB81DFE4E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0959F70-20AD-45F0-A630-66D6372111C7}">
      <dgm:prSet custT="1"/>
      <dgm:spPr/>
      <dgm:t>
        <a:bodyPr/>
        <a:lstStyle/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закладів загальної середньої освіти </a:t>
          </a:r>
        </a:p>
        <a:p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ІІІ ступеня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 (для 11 </a:t>
          </a:r>
          <a:r>
            <a:rPr lang="ru-RU" sz="2000" b="0" i="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класів</a:t>
          </a:r>
          <a:r>
            <a:rPr lang="ru-RU" sz="2000" b="0" i="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8CF9B4B-E539-47E5-9AA0-ED245428AE7A}" type="parTrans" cxnId="{EAA71CCA-2F7F-4676-B68B-5AEE656C8ACA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F2EAFD9-0FB6-408F-99E7-AD8DEA9A6AFF}" type="sibTrans" cxnId="{EAA71CCA-2F7F-4676-B68B-5AEE656C8ACA}">
      <dgm:prSet/>
      <dgm:spPr/>
      <dgm:t>
        <a:bodyPr/>
        <a:lstStyle/>
        <a:p>
          <a:endParaRPr lang="uk-UA" sz="20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A5F30AF-F0A8-48E7-A4A9-DB278811827B}" type="pres">
      <dgm:prSet presAssocID="{68383888-E13D-49DF-A998-47534EA04D73}" presName="linear" presStyleCnt="0">
        <dgm:presLayoutVars>
          <dgm:dir/>
          <dgm:animLvl val="lvl"/>
          <dgm:resizeHandles val="exact"/>
        </dgm:presLayoutVars>
      </dgm:prSet>
      <dgm:spPr/>
    </dgm:pt>
    <dgm:pt modelId="{BC48E48D-E642-453F-853E-4C95F210AC84}" type="pres">
      <dgm:prSet presAssocID="{6C09C5BB-3452-4AF8-9B35-2A98376B2446}" presName="parentLin" presStyleCnt="0"/>
      <dgm:spPr/>
    </dgm:pt>
    <dgm:pt modelId="{EC6CB2B7-809A-429D-B621-830536B955F8}" type="pres">
      <dgm:prSet presAssocID="{6C09C5BB-3452-4AF8-9B35-2A98376B2446}" presName="parentLeftMargin" presStyleLbl="node1" presStyleIdx="0" presStyleCnt="4"/>
      <dgm:spPr/>
    </dgm:pt>
    <dgm:pt modelId="{475C7F8B-A977-49E5-BE7F-A7288F5C36CD}" type="pres">
      <dgm:prSet presAssocID="{6C09C5BB-3452-4AF8-9B35-2A98376B24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41983C-2862-49A8-AFF3-43160F4BBFBE}" type="pres">
      <dgm:prSet presAssocID="{6C09C5BB-3452-4AF8-9B35-2A98376B2446}" presName="negativeSpace" presStyleCnt="0"/>
      <dgm:spPr/>
    </dgm:pt>
    <dgm:pt modelId="{5B79AED5-B74E-4419-94ED-2CB078EAEE7C}" type="pres">
      <dgm:prSet presAssocID="{6C09C5BB-3452-4AF8-9B35-2A98376B2446}" presName="childText" presStyleLbl="conFgAcc1" presStyleIdx="0" presStyleCnt="4">
        <dgm:presLayoutVars>
          <dgm:bulletEnabled val="1"/>
        </dgm:presLayoutVars>
      </dgm:prSet>
      <dgm:spPr/>
    </dgm:pt>
    <dgm:pt modelId="{F539FF90-5E83-4BA9-A35A-A7B4FA0066A6}" type="pres">
      <dgm:prSet presAssocID="{041C35C8-9334-4246-B3E5-E132B46A6AA5}" presName="spaceBetweenRectangles" presStyleCnt="0"/>
      <dgm:spPr/>
    </dgm:pt>
    <dgm:pt modelId="{9B38A2DE-AF9A-4914-9205-8FF5F2FA2E37}" type="pres">
      <dgm:prSet presAssocID="{FF4C4BA8-737A-4B5F-82A1-1576916BACAD}" presName="parentLin" presStyleCnt="0"/>
      <dgm:spPr/>
    </dgm:pt>
    <dgm:pt modelId="{2F09EC0B-FD9E-4EBF-AD0A-807F9812352D}" type="pres">
      <dgm:prSet presAssocID="{FF4C4BA8-737A-4B5F-82A1-1576916BACAD}" presName="parentLeftMargin" presStyleLbl="node1" presStyleIdx="0" presStyleCnt="4"/>
      <dgm:spPr/>
    </dgm:pt>
    <dgm:pt modelId="{25E22952-8129-43FB-8D30-F17CE8F4656A}" type="pres">
      <dgm:prSet presAssocID="{FF4C4BA8-737A-4B5F-82A1-1576916BAC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38678F-90B2-4C46-BDC7-DDED4427DA9F}" type="pres">
      <dgm:prSet presAssocID="{FF4C4BA8-737A-4B5F-82A1-1576916BACAD}" presName="negativeSpace" presStyleCnt="0"/>
      <dgm:spPr/>
    </dgm:pt>
    <dgm:pt modelId="{58BB9F5F-A048-4FA2-881C-65A711C55A5B}" type="pres">
      <dgm:prSet presAssocID="{FF4C4BA8-737A-4B5F-82A1-1576916BACAD}" presName="childText" presStyleLbl="conFgAcc1" presStyleIdx="1" presStyleCnt="4">
        <dgm:presLayoutVars>
          <dgm:bulletEnabled val="1"/>
        </dgm:presLayoutVars>
      </dgm:prSet>
      <dgm:spPr/>
    </dgm:pt>
    <dgm:pt modelId="{222B20DF-0E6D-4FA7-95A1-89D135224F7C}" type="pres">
      <dgm:prSet presAssocID="{66810D96-C7E6-44E8-8796-C0E200198C3D}" presName="spaceBetweenRectangles" presStyleCnt="0"/>
      <dgm:spPr/>
    </dgm:pt>
    <dgm:pt modelId="{811BC2A0-4C08-4C36-811B-D0F034B654DE}" type="pres">
      <dgm:prSet presAssocID="{5DD2E6E2-4BF5-4850-BDE8-27870315257D}" presName="parentLin" presStyleCnt="0"/>
      <dgm:spPr/>
    </dgm:pt>
    <dgm:pt modelId="{2B4F509B-A77E-47FA-953A-DC04EE20B5C0}" type="pres">
      <dgm:prSet presAssocID="{5DD2E6E2-4BF5-4850-BDE8-27870315257D}" presName="parentLeftMargin" presStyleLbl="node1" presStyleIdx="1" presStyleCnt="4"/>
      <dgm:spPr/>
    </dgm:pt>
    <dgm:pt modelId="{005F9C51-5E42-4553-8F96-BFF456948C2E}" type="pres">
      <dgm:prSet presAssocID="{5DD2E6E2-4BF5-4850-BDE8-2787031525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9CE099-5F9F-4244-BBFF-25CDA749D534}" type="pres">
      <dgm:prSet presAssocID="{5DD2E6E2-4BF5-4850-BDE8-27870315257D}" presName="negativeSpace" presStyleCnt="0"/>
      <dgm:spPr/>
    </dgm:pt>
    <dgm:pt modelId="{CEB8ABDA-3777-40F4-86CB-64F0A408D98A}" type="pres">
      <dgm:prSet presAssocID="{5DD2E6E2-4BF5-4850-BDE8-27870315257D}" presName="childText" presStyleLbl="conFgAcc1" presStyleIdx="2" presStyleCnt="4">
        <dgm:presLayoutVars>
          <dgm:bulletEnabled val="1"/>
        </dgm:presLayoutVars>
      </dgm:prSet>
      <dgm:spPr/>
    </dgm:pt>
    <dgm:pt modelId="{98FD5671-4975-4BFA-A502-5252F8B5BD4B}" type="pres">
      <dgm:prSet presAssocID="{68680321-36AA-4DE8-BCC5-8DD83A327138}" presName="spaceBetweenRectangles" presStyleCnt="0"/>
      <dgm:spPr/>
    </dgm:pt>
    <dgm:pt modelId="{EA98D02B-650D-4E7E-BCDB-E6A02BB5D0D4}" type="pres">
      <dgm:prSet presAssocID="{30959F70-20AD-45F0-A630-66D6372111C7}" presName="parentLin" presStyleCnt="0"/>
      <dgm:spPr/>
    </dgm:pt>
    <dgm:pt modelId="{13AC6FEF-F122-478A-9610-00BDC19E0247}" type="pres">
      <dgm:prSet presAssocID="{30959F70-20AD-45F0-A630-66D6372111C7}" presName="parentLeftMargin" presStyleLbl="node1" presStyleIdx="2" presStyleCnt="4"/>
      <dgm:spPr/>
    </dgm:pt>
    <dgm:pt modelId="{A1849B2E-2C0C-464F-984C-206AD38B92E3}" type="pres">
      <dgm:prSet presAssocID="{30959F70-20AD-45F0-A630-66D6372111C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FB129DF-0272-4F70-92D3-3F6FF1351E2B}" type="pres">
      <dgm:prSet presAssocID="{30959F70-20AD-45F0-A630-66D6372111C7}" presName="negativeSpace" presStyleCnt="0"/>
      <dgm:spPr/>
    </dgm:pt>
    <dgm:pt modelId="{B22C2512-9650-4139-A63B-EE24D1168A73}" type="pres">
      <dgm:prSet presAssocID="{30959F70-20AD-45F0-A630-66D6372111C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FD1028-194D-4BC1-A5EA-F9B71E85C3A9}" srcId="{6C09C5BB-3452-4AF8-9B35-2A98376B2446}" destId="{8EAB6345-3CEA-4B08-BF2C-8017EB190185}" srcOrd="0" destOrd="0" parTransId="{E2257016-4DC8-4763-94EA-52E3EA6C3F25}" sibTransId="{2B19A7C5-E6F7-47D9-A8B1-2C75843C0FEE}"/>
    <dgm:cxn modelId="{C78B5367-BE90-4CE3-916A-BE6E5B630626}" type="presOf" srcId="{8EAB6345-3CEA-4B08-BF2C-8017EB190185}" destId="{5B79AED5-B74E-4419-94ED-2CB078EAEE7C}" srcOrd="0" destOrd="0" presId="urn:microsoft.com/office/officeart/2005/8/layout/list1"/>
    <dgm:cxn modelId="{DD18CA72-07AE-4D7B-B53F-47715F6036E2}" srcId="{68383888-E13D-49DF-A998-47534EA04D73}" destId="{FF4C4BA8-737A-4B5F-82A1-1576916BACAD}" srcOrd="1" destOrd="0" parTransId="{401F8617-C0FA-46CA-A3B3-2DA1DBFD9B5C}" sibTransId="{66810D96-C7E6-44E8-8796-C0E200198C3D}"/>
    <dgm:cxn modelId="{FD949274-C61F-4B5B-B6BB-5D96A508B92A}" type="presOf" srcId="{5DD2E6E2-4BF5-4850-BDE8-27870315257D}" destId="{2B4F509B-A77E-47FA-953A-DC04EE20B5C0}" srcOrd="0" destOrd="0" presId="urn:microsoft.com/office/officeart/2005/8/layout/list1"/>
    <dgm:cxn modelId="{D41D898B-53FF-4A04-9845-A6E0A9B31B7D}" type="presOf" srcId="{6C09C5BB-3452-4AF8-9B35-2A98376B2446}" destId="{475C7F8B-A977-49E5-BE7F-A7288F5C36CD}" srcOrd="1" destOrd="0" presId="urn:microsoft.com/office/officeart/2005/8/layout/list1"/>
    <dgm:cxn modelId="{52A5D89A-6E3A-4CC8-B44A-DE257D0C661D}" type="presOf" srcId="{F4C249C3-4D67-4EA1-9353-67E38BAEAFDA}" destId="{58BB9F5F-A048-4FA2-881C-65A711C55A5B}" srcOrd="0" destOrd="0" presId="urn:microsoft.com/office/officeart/2005/8/layout/list1"/>
    <dgm:cxn modelId="{EAA71CCA-2F7F-4676-B68B-5AEE656C8ACA}" srcId="{68383888-E13D-49DF-A998-47534EA04D73}" destId="{30959F70-20AD-45F0-A630-66D6372111C7}" srcOrd="3" destOrd="0" parTransId="{28CF9B4B-E539-47E5-9AA0-ED245428AE7A}" sibTransId="{1F2EAFD9-0FB6-408F-99E7-AD8DEA9A6AFF}"/>
    <dgm:cxn modelId="{905D7ED3-6F78-4730-B5AF-4053BC832A1C}" type="presOf" srcId="{68383888-E13D-49DF-A998-47534EA04D73}" destId="{5A5F30AF-F0A8-48E7-A4A9-DB278811827B}" srcOrd="0" destOrd="0" presId="urn:microsoft.com/office/officeart/2005/8/layout/list1"/>
    <dgm:cxn modelId="{6A9895D7-0980-4ABC-8EBB-0DA607ED2707}" type="presOf" srcId="{5DD2E6E2-4BF5-4850-BDE8-27870315257D}" destId="{005F9C51-5E42-4553-8F96-BFF456948C2E}" srcOrd="1" destOrd="0" presId="urn:microsoft.com/office/officeart/2005/8/layout/list1"/>
    <dgm:cxn modelId="{4ABDFFDA-3FEC-4161-9AFD-77C84E5EE38F}" type="presOf" srcId="{6C09C5BB-3452-4AF8-9B35-2A98376B2446}" destId="{EC6CB2B7-809A-429D-B621-830536B955F8}" srcOrd="0" destOrd="0" presId="urn:microsoft.com/office/officeart/2005/8/layout/list1"/>
    <dgm:cxn modelId="{4768A4DC-C2E4-4CE0-AA01-22F744E88E28}" type="presOf" srcId="{FF4C4BA8-737A-4B5F-82A1-1576916BACAD}" destId="{2F09EC0B-FD9E-4EBF-AD0A-807F9812352D}" srcOrd="0" destOrd="0" presId="urn:microsoft.com/office/officeart/2005/8/layout/list1"/>
    <dgm:cxn modelId="{2D427CDE-DF55-47F3-AA3C-ACB51C44E908}" type="presOf" srcId="{FF4C4BA8-737A-4B5F-82A1-1576916BACAD}" destId="{25E22952-8129-43FB-8D30-F17CE8F4656A}" srcOrd="1" destOrd="0" presId="urn:microsoft.com/office/officeart/2005/8/layout/list1"/>
    <dgm:cxn modelId="{230652E6-638A-4D86-930A-E73EA26F2BF7}" srcId="{FF4C4BA8-737A-4B5F-82A1-1576916BACAD}" destId="{F4C249C3-4D67-4EA1-9353-67E38BAEAFDA}" srcOrd="0" destOrd="0" parTransId="{09988D0E-0DE1-481B-83DB-AB8206F43C0B}" sibTransId="{89E5B5D2-0720-43BF-939E-2B7CDEFF9B36}"/>
    <dgm:cxn modelId="{9C02AEF0-2A46-427C-A204-800DB81DFE4E}" srcId="{68383888-E13D-49DF-A998-47534EA04D73}" destId="{5DD2E6E2-4BF5-4850-BDE8-27870315257D}" srcOrd="2" destOrd="0" parTransId="{DE0AABED-ED74-4C38-AEB9-33CCF29E6A64}" sibTransId="{68680321-36AA-4DE8-BCC5-8DD83A327138}"/>
    <dgm:cxn modelId="{E7AFD2F4-26D6-4AB3-82E5-3E2C062FB143}" type="presOf" srcId="{30959F70-20AD-45F0-A630-66D6372111C7}" destId="{A1849B2E-2C0C-464F-984C-206AD38B92E3}" srcOrd="1" destOrd="0" presId="urn:microsoft.com/office/officeart/2005/8/layout/list1"/>
    <dgm:cxn modelId="{CD3E82F5-B2D4-470A-A437-A8BF6CA00FA6}" type="presOf" srcId="{30959F70-20AD-45F0-A630-66D6372111C7}" destId="{13AC6FEF-F122-478A-9610-00BDC19E0247}" srcOrd="0" destOrd="0" presId="urn:microsoft.com/office/officeart/2005/8/layout/list1"/>
    <dgm:cxn modelId="{CC44F1F8-5E92-4BBA-A7CF-19F8B801B6CB}" srcId="{68383888-E13D-49DF-A998-47534EA04D73}" destId="{6C09C5BB-3452-4AF8-9B35-2A98376B2446}" srcOrd="0" destOrd="0" parTransId="{B49C08CF-2ACF-4C39-A0A6-D2E0579B50B6}" sibTransId="{041C35C8-9334-4246-B3E5-E132B46A6AA5}"/>
    <dgm:cxn modelId="{295CCF7B-F40F-4EAB-8AB5-84FCA951C6A4}" type="presParOf" srcId="{5A5F30AF-F0A8-48E7-A4A9-DB278811827B}" destId="{BC48E48D-E642-453F-853E-4C95F210AC84}" srcOrd="0" destOrd="0" presId="urn:microsoft.com/office/officeart/2005/8/layout/list1"/>
    <dgm:cxn modelId="{37603E6F-DE90-44D6-AE68-56F6B7110DC6}" type="presParOf" srcId="{BC48E48D-E642-453F-853E-4C95F210AC84}" destId="{EC6CB2B7-809A-429D-B621-830536B955F8}" srcOrd="0" destOrd="0" presId="urn:microsoft.com/office/officeart/2005/8/layout/list1"/>
    <dgm:cxn modelId="{B9A4D6DF-B54E-4979-9574-A09A31178C45}" type="presParOf" srcId="{BC48E48D-E642-453F-853E-4C95F210AC84}" destId="{475C7F8B-A977-49E5-BE7F-A7288F5C36CD}" srcOrd="1" destOrd="0" presId="urn:microsoft.com/office/officeart/2005/8/layout/list1"/>
    <dgm:cxn modelId="{34726A61-15D0-4914-BD96-E3A6D267FC38}" type="presParOf" srcId="{5A5F30AF-F0A8-48E7-A4A9-DB278811827B}" destId="{A741983C-2862-49A8-AFF3-43160F4BBFBE}" srcOrd="1" destOrd="0" presId="urn:microsoft.com/office/officeart/2005/8/layout/list1"/>
    <dgm:cxn modelId="{A9C373FF-028D-43B7-A4B8-5768CD4AE101}" type="presParOf" srcId="{5A5F30AF-F0A8-48E7-A4A9-DB278811827B}" destId="{5B79AED5-B74E-4419-94ED-2CB078EAEE7C}" srcOrd="2" destOrd="0" presId="urn:microsoft.com/office/officeart/2005/8/layout/list1"/>
    <dgm:cxn modelId="{B2DA2D38-3B5B-463D-AD48-E60BAE714437}" type="presParOf" srcId="{5A5F30AF-F0A8-48E7-A4A9-DB278811827B}" destId="{F539FF90-5E83-4BA9-A35A-A7B4FA0066A6}" srcOrd="3" destOrd="0" presId="urn:microsoft.com/office/officeart/2005/8/layout/list1"/>
    <dgm:cxn modelId="{1215D69F-19A8-42C8-A4A5-58D5BAD91D5E}" type="presParOf" srcId="{5A5F30AF-F0A8-48E7-A4A9-DB278811827B}" destId="{9B38A2DE-AF9A-4914-9205-8FF5F2FA2E37}" srcOrd="4" destOrd="0" presId="urn:microsoft.com/office/officeart/2005/8/layout/list1"/>
    <dgm:cxn modelId="{D2F7026A-3BE0-47B7-824C-CBB02D0D208D}" type="presParOf" srcId="{9B38A2DE-AF9A-4914-9205-8FF5F2FA2E37}" destId="{2F09EC0B-FD9E-4EBF-AD0A-807F9812352D}" srcOrd="0" destOrd="0" presId="urn:microsoft.com/office/officeart/2005/8/layout/list1"/>
    <dgm:cxn modelId="{DA623D59-53BD-40B1-B846-7EE2A5B0E778}" type="presParOf" srcId="{9B38A2DE-AF9A-4914-9205-8FF5F2FA2E37}" destId="{25E22952-8129-43FB-8D30-F17CE8F4656A}" srcOrd="1" destOrd="0" presId="urn:microsoft.com/office/officeart/2005/8/layout/list1"/>
    <dgm:cxn modelId="{E779BC5D-4C5A-44A5-B02D-DC50057C0B0A}" type="presParOf" srcId="{5A5F30AF-F0A8-48E7-A4A9-DB278811827B}" destId="{AB38678F-90B2-4C46-BDC7-DDED4427DA9F}" srcOrd="5" destOrd="0" presId="urn:microsoft.com/office/officeart/2005/8/layout/list1"/>
    <dgm:cxn modelId="{A0C222F1-C8DF-4AA7-B5E5-23AB2C74AD23}" type="presParOf" srcId="{5A5F30AF-F0A8-48E7-A4A9-DB278811827B}" destId="{58BB9F5F-A048-4FA2-881C-65A711C55A5B}" srcOrd="6" destOrd="0" presId="urn:microsoft.com/office/officeart/2005/8/layout/list1"/>
    <dgm:cxn modelId="{FD866688-6B27-4F2A-888C-457B962DF92D}" type="presParOf" srcId="{5A5F30AF-F0A8-48E7-A4A9-DB278811827B}" destId="{222B20DF-0E6D-4FA7-95A1-89D135224F7C}" srcOrd="7" destOrd="0" presId="urn:microsoft.com/office/officeart/2005/8/layout/list1"/>
    <dgm:cxn modelId="{FEDD0A50-016B-4C77-990E-98734A9ADA0C}" type="presParOf" srcId="{5A5F30AF-F0A8-48E7-A4A9-DB278811827B}" destId="{811BC2A0-4C08-4C36-811B-D0F034B654DE}" srcOrd="8" destOrd="0" presId="urn:microsoft.com/office/officeart/2005/8/layout/list1"/>
    <dgm:cxn modelId="{DA482944-6A87-42FF-B7A0-3C897D465C08}" type="presParOf" srcId="{811BC2A0-4C08-4C36-811B-D0F034B654DE}" destId="{2B4F509B-A77E-47FA-953A-DC04EE20B5C0}" srcOrd="0" destOrd="0" presId="urn:microsoft.com/office/officeart/2005/8/layout/list1"/>
    <dgm:cxn modelId="{9E94D840-2EC3-4153-BFC5-33177082A1D3}" type="presParOf" srcId="{811BC2A0-4C08-4C36-811B-D0F034B654DE}" destId="{005F9C51-5E42-4553-8F96-BFF456948C2E}" srcOrd="1" destOrd="0" presId="urn:microsoft.com/office/officeart/2005/8/layout/list1"/>
    <dgm:cxn modelId="{ADE5B262-BC3E-4B41-9CC1-EFB982C8BA0D}" type="presParOf" srcId="{5A5F30AF-F0A8-48E7-A4A9-DB278811827B}" destId="{CD9CE099-5F9F-4244-BBFF-25CDA749D534}" srcOrd="9" destOrd="0" presId="urn:microsoft.com/office/officeart/2005/8/layout/list1"/>
    <dgm:cxn modelId="{30510307-BE89-40CF-8F62-7DB89BB615DE}" type="presParOf" srcId="{5A5F30AF-F0A8-48E7-A4A9-DB278811827B}" destId="{CEB8ABDA-3777-40F4-86CB-64F0A408D98A}" srcOrd="10" destOrd="0" presId="urn:microsoft.com/office/officeart/2005/8/layout/list1"/>
    <dgm:cxn modelId="{39FBAAF4-F5EA-47A9-9948-AE2FEE09E8D5}" type="presParOf" srcId="{5A5F30AF-F0A8-48E7-A4A9-DB278811827B}" destId="{98FD5671-4975-4BFA-A502-5252F8B5BD4B}" srcOrd="11" destOrd="0" presId="urn:microsoft.com/office/officeart/2005/8/layout/list1"/>
    <dgm:cxn modelId="{C001D9FE-7FE1-4422-B6E0-900073509297}" type="presParOf" srcId="{5A5F30AF-F0A8-48E7-A4A9-DB278811827B}" destId="{EA98D02B-650D-4E7E-BCDB-E6A02BB5D0D4}" srcOrd="12" destOrd="0" presId="urn:microsoft.com/office/officeart/2005/8/layout/list1"/>
    <dgm:cxn modelId="{290CE8EB-9766-442D-B7E6-9F0D4EC9E44B}" type="presParOf" srcId="{EA98D02B-650D-4E7E-BCDB-E6A02BB5D0D4}" destId="{13AC6FEF-F122-478A-9610-00BDC19E0247}" srcOrd="0" destOrd="0" presId="urn:microsoft.com/office/officeart/2005/8/layout/list1"/>
    <dgm:cxn modelId="{988F618B-2BCC-4790-89A2-FBE01499BA57}" type="presParOf" srcId="{EA98D02B-650D-4E7E-BCDB-E6A02BB5D0D4}" destId="{A1849B2E-2C0C-464F-984C-206AD38B92E3}" srcOrd="1" destOrd="0" presId="urn:microsoft.com/office/officeart/2005/8/layout/list1"/>
    <dgm:cxn modelId="{B2144B44-E299-4BEF-83CA-914F73D3E2DE}" type="presParOf" srcId="{5A5F30AF-F0A8-48E7-A4A9-DB278811827B}" destId="{DFB129DF-0272-4F70-92D3-3F6FF1351E2B}" srcOrd="13" destOrd="0" presId="urn:microsoft.com/office/officeart/2005/8/layout/list1"/>
    <dgm:cxn modelId="{247E1E9B-F5F4-47EB-80B0-614C10AFB7E5}" type="presParOf" srcId="{5A5F30AF-F0A8-48E7-A4A9-DB278811827B}" destId="{B22C2512-9650-4139-A63B-EE24D1168A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ECDF88-6C7F-4A59-80B3-41F6527D5F8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919374-16DE-4688-8413-2564F95403A1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7-9 класи: </a:t>
          </a: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E00E7B-599F-43B6-A180-43B22198182C}" type="parTrans" cxnId="{E9A00C33-6721-40DD-A3F2-4BB1C294E91D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975720C-8754-4DE8-880C-D6057903928C}" type="sibTrans" cxnId="{E9A00C33-6721-40DD-A3F2-4BB1C294E91D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B2ECE5F-0295-4F2C-B83E-1B5A3EC70F01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для загальноосвітніх навчальних закладів. Хімія.   </a:t>
          </a:r>
        </a:p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7­ - 9 класи, затверджена наказом МОН України від 07.06.2017 № 804 </a:t>
          </a:r>
        </a:p>
      </dgm:t>
    </dgm:pt>
    <dgm:pt modelId="{A7096847-C6D4-4AE6-87ED-0A5FF03EF591}" type="parTrans" cxnId="{ECE34CBB-30AB-4234-8234-AE3307368C8F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69534D-1DA2-4570-B700-CE3AF8A41C04}" type="sibTrans" cxnId="{ECE34CBB-30AB-4234-8234-AE3307368C8F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25B778B-903B-473E-84F6-563B6614615D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Рівень стандарту </a:t>
          </a:r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49FA860-454D-4C26-8906-15DF40782877}" type="parTrans" cxnId="{E7ABD9F5-8310-4125-8B6F-D92C03BFF25D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EFD7DF5-45B9-43C5-A5A9-F535FAD02096}" type="sibTrans" cxnId="{E7ABD9F5-8310-4125-8B6F-D92C03BFF25D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F7B1446-7BC5-4A7C-AC5D-13FAA66CADA4}">
      <dgm:prSet phldrT="[Текст]"/>
      <dgm:spPr/>
      <dgm:t>
        <a:bodyPr/>
        <a:lstStyle/>
        <a:p>
          <a:pPr algn="ctr">
            <a:spcAft>
              <a:spcPts val="0"/>
            </a:spcAft>
          </a:pPr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хімії </a:t>
          </a:r>
        </a:p>
        <a:p>
          <a:pPr algn="ctr">
            <a:spcAft>
              <a:spcPts val="0"/>
            </a:spcAft>
          </a:pPr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для 10-11 класів закладів загальної середньої освіти. Рівень стандарту,</a:t>
          </a:r>
        </a:p>
        <a:p>
          <a:pPr algn="ctr">
            <a:spcAft>
              <a:spcPts val="0"/>
            </a:spcAft>
          </a:pPr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(затверджена наказом                  МОН України                 від 23.10.2017        </a:t>
          </a:r>
        </a:p>
        <a:p>
          <a:pPr algn="ctr">
            <a:spcAft>
              <a:spcPts val="0"/>
            </a:spcAft>
          </a:pPr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№ 1407) </a:t>
          </a: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734F9ED-8C48-4E4A-BA16-335CEAD1C9E6}" type="parTrans" cxnId="{D77F594D-0ED6-4443-AA94-57A35085A9FB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244BED8-AED9-4BA6-A9E8-398F0ADFE8C1}" type="sibTrans" cxnId="{D77F594D-0ED6-4443-AA94-57A35085A9FB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6CC2AB-A454-45CE-8C1C-86E50A2F259A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8-9 класи із поглибленим вивченням хімії</a:t>
          </a:r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: </a:t>
          </a: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200F58A-2ED5-4E13-B795-762444E56EE4}" type="parTrans" cxnId="{C19E866D-E7FC-4705-85CB-7BB788E55D5E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CCCD74B-6AAD-4B14-A2E3-AA2E1FFDA848}" type="sibTrans" cxnId="{C19E866D-E7FC-4705-85CB-7BB788E55D5E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D7376A6-68F9-48BD-8465-C83C7212D041}">
      <dgm:prSet/>
      <dgm:spPr/>
      <dgm:t>
        <a:bodyPr/>
        <a:lstStyle/>
        <a:p>
          <a:pPr algn="l"/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FB47640-17B9-4B88-8E25-9E4609FFF15E}" type="parTrans" cxnId="{DF3B498E-0DE7-4D0E-A257-7012315CBD8E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0D393E5-A1E7-4BA9-9B7E-C9BF2D29579A}" type="sibTrans" cxnId="{DF3B498E-0DE7-4D0E-A257-7012315CBD8E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EFAC5A6-DC29-4E79-8061-E3C7A92CC2D9}">
      <dgm:prSet/>
      <dgm:spPr/>
      <dgm:t>
        <a:bodyPr/>
        <a:lstStyle/>
        <a:p>
          <a:pPr algn="l">
            <a:spcAft>
              <a:spcPct val="35000"/>
            </a:spcAft>
          </a:pP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CE3CB1D-7D06-45D3-BA09-46FD8D406CEF}" type="parTrans" cxnId="{2E680171-52F9-436E-B2D4-586643918C89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A2DAFB3-5D24-4AB5-A8C4-2CA9E4C57517}" type="sibTrans" cxnId="{2E680171-52F9-436E-B2D4-586643918C89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D5A4C23-5C32-4FB4-A7AF-19AF054D1343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для загальноосвітніх навчальних закладів із поглибленим вивченням хімії, затверджена наказом МОН України від 17.07.2015 № 983. </a:t>
          </a: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159DE0-0CD9-4BBF-BA71-CAC0BDC55DA7}" type="parTrans" cxnId="{64F35848-8280-4D1E-B490-63298E5D6A59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A81EDED-61B0-49CF-A104-A7722667385E}" type="sibTrans" cxnId="{64F35848-8280-4D1E-B490-63298E5D6A59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47724C9-2919-4D0F-9A8D-06897828D790}">
      <dgm:prSet custT="1"/>
      <dgm:spPr/>
      <dgm:t>
        <a:bodyPr/>
        <a:lstStyle/>
        <a:p>
          <a:pPr algn="ctr"/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  <a:r>
            <a:rPr lang="uk-UA" sz="1400" dirty="0">
              <a:solidFill>
                <a:srgbClr val="002060"/>
              </a:solidFill>
              <a:latin typeface="Bookman Old Style" panose="02050604050505020204" pitchFamily="18" charset="0"/>
            </a:rPr>
            <a:t>Профільний рівень </a:t>
          </a:r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A446B3D-BD28-4BB8-A6C5-45B269133BCF}" type="parTrans" cxnId="{4063F513-84B3-4EF3-A0AF-9D7459522C8C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41D1BFB-E1CD-4785-B93E-BBE1FE8FD79A}" type="sibTrans" cxnId="{4063F513-84B3-4EF3-A0AF-9D7459522C8C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E6E6A8E-E637-4B72-A9A1-A4481B4F7C06}">
      <dgm:prSet/>
      <dgm:spPr/>
      <dgm:t>
        <a:bodyPr/>
        <a:lstStyle/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хімії </a:t>
          </a:r>
        </a:p>
        <a:p>
          <a:pPr algn="ctr"/>
          <a:r>
            <a:rPr lang="uk-UA" dirty="0">
              <a:solidFill>
                <a:srgbClr val="002060"/>
              </a:solidFill>
              <a:latin typeface="Bookman Old Style" panose="02050604050505020204" pitchFamily="18" charset="0"/>
            </a:rPr>
            <a:t>для 10-11 класів закладів загальної середньої освіти. Профільний рівень (затверджена наказом МОН України від 23.10.2017 № 1407). </a:t>
          </a:r>
          <a:endParaRPr lang="ru-RU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AF68609-DA14-4667-8685-08BD624EE558}" type="parTrans" cxnId="{99DB61B9-62B6-4A48-87F8-B4FFE600A725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5D5354-1443-4ADF-9C54-4AF64C6328B4}" type="sibTrans" cxnId="{99DB61B9-62B6-4A48-87F8-B4FFE600A725}">
      <dgm:prSet/>
      <dgm:spPr/>
      <dgm:t>
        <a:bodyPr/>
        <a:lstStyle/>
        <a:p>
          <a:endParaRPr lang="ru-RU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C873F9A-BA07-4B01-8237-01D8F929A9EB}">
      <dgm:prSet/>
      <dgm:spPr/>
      <dgm:t>
        <a:bodyPr/>
        <a:lstStyle/>
        <a:p>
          <a:endParaRPr lang="uk-UA"/>
        </a:p>
      </dgm:t>
    </dgm:pt>
    <dgm:pt modelId="{2EF834A4-9C97-47F7-A652-F7C8FC0FCCFB}" type="parTrans" cxnId="{1A67A9A6-D837-46EE-AFCF-17C5256F7194}">
      <dgm:prSet/>
      <dgm:spPr/>
      <dgm:t>
        <a:bodyPr/>
        <a:lstStyle/>
        <a:p>
          <a:endParaRPr lang="uk-UA"/>
        </a:p>
      </dgm:t>
    </dgm:pt>
    <dgm:pt modelId="{C9B59EF6-6BE0-4B9D-B5F4-1C93D8D6DC03}" type="sibTrans" cxnId="{1A67A9A6-D837-46EE-AFCF-17C5256F7194}">
      <dgm:prSet/>
      <dgm:spPr/>
      <dgm:t>
        <a:bodyPr/>
        <a:lstStyle/>
        <a:p>
          <a:endParaRPr lang="uk-UA"/>
        </a:p>
      </dgm:t>
    </dgm:pt>
    <dgm:pt modelId="{8E140B9F-1722-4507-85B2-1E5AB6772F07}" type="pres">
      <dgm:prSet presAssocID="{80ECDF88-6C7F-4A59-80B3-41F6527D5F8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9A2DADB-4F7F-4BC6-A424-574346F97B0B}" type="pres">
      <dgm:prSet presAssocID="{BF919374-16DE-4688-8413-2564F95403A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421D2CD6-C5AC-43E1-9349-048E5389783D}" type="pres">
      <dgm:prSet presAssocID="{BF919374-16DE-4688-8413-2564F95403A1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5CB2F312-FAEF-42A7-A180-BBECEE18E5E0}" type="pres">
      <dgm:prSet presAssocID="{C96CC2AB-A454-45CE-8C1C-86E50A2F259A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D6113955-9437-4325-B8CD-8AB870056654}" type="pres">
      <dgm:prSet presAssocID="{C96CC2AB-A454-45CE-8C1C-86E50A2F259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EF2E2AAD-7C08-45BB-9011-B9B134A343CC}" type="pres">
      <dgm:prSet presAssocID="{225B778B-903B-473E-84F6-563B6614615D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95C792C1-8A7E-45BC-A110-BCC665881727}" type="pres">
      <dgm:prSet presAssocID="{225B778B-903B-473E-84F6-563B6614615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B23B72E8-79F8-4893-A3FB-01425940F517}" type="pres">
      <dgm:prSet presAssocID="{547724C9-2919-4D0F-9A8D-06897828D790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6F6F5A15-C314-404E-B814-A82A85DD9529}" type="pres">
      <dgm:prSet presAssocID="{547724C9-2919-4D0F-9A8D-06897828D790}" presName="childText4" presStyleLbl="solidAlignAcc1" presStyleIdx="3" presStyleCnt="4" custScaleY="96924" custLinFactNeighborX="-1279" custLinFactNeighborY="-12746">
        <dgm:presLayoutVars>
          <dgm:chMax val="0"/>
          <dgm:chPref val="0"/>
          <dgm:bulletEnabled val="1"/>
        </dgm:presLayoutVars>
      </dgm:prSet>
      <dgm:spPr/>
    </dgm:pt>
  </dgm:ptLst>
  <dgm:cxnLst>
    <dgm:cxn modelId="{E56C4C0B-A13C-481F-B831-5753744F8EAD}" type="presOf" srcId="{4E6E6A8E-E637-4B72-A9A1-A4481B4F7C06}" destId="{6F6F5A15-C314-404E-B814-A82A85DD9529}" srcOrd="0" destOrd="0" presId="urn:microsoft.com/office/officeart/2009/3/layout/IncreasingArrowsProcess"/>
    <dgm:cxn modelId="{4063F513-84B3-4EF3-A0AF-9D7459522C8C}" srcId="{80ECDF88-6C7F-4A59-80B3-41F6527D5F88}" destId="{547724C9-2919-4D0F-9A8D-06897828D790}" srcOrd="3" destOrd="0" parTransId="{8A446B3D-BD28-4BB8-A6C5-45B269133BCF}" sibTransId="{C41D1BFB-E1CD-4785-B93E-BBE1FE8FD79A}"/>
    <dgm:cxn modelId="{09FDAB18-FAEA-477F-A353-C1F42588FD04}" type="presOf" srcId="{BF919374-16DE-4688-8413-2564F95403A1}" destId="{79A2DADB-4F7F-4BC6-A424-574346F97B0B}" srcOrd="0" destOrd="0" presId="urn:microsoft.com/office/officeart/2009/3/layout/IncreasingArrowsProcess"/>
    <dgm:cxn modelId="{E9A00C33-6721-40DD-A3F2-4BB1C294E91D}" srcId="{80ECDF88-6C7F-4A59-80B3-41F6527D5F88}" destId="{BF919374-16DE-4688-8413-2564F95403A1}" srcOrd="0" destOrd="0" parTransId="{ABE00E7B-599F-43B6-A180-43B22198182C}" sibTransId="{1975720C-8754-4DE8-880C-D6057903928C}"/>
    <dgm:cxn modelId="{7B62BC5F-1FC0-4B46-8BAB-9EC7AB0D4AEE}" type="presOf" srcId="{225B778B-903B-473E-84F6-563B6614615D}" destId="{EF2E2AAD-7C08-45BB-9011-B9B134A343CC}" srcOrd="0" destOrd="0" presId="urn:microsoft.com/office/officeart/2009/3/layout/IncreasingArrowsProcess"/>
    <dgm:cxn modelId="{64F35848-8280-4D1E-B490-63298E5D6A59}" srcId="{C96CC2AB-A454-45CE-8C1C-86E50A2F259A}" destId="{8D5A4C23-5C32-4FB4-A7AF-19AF054D1343}" srcOrd="0" destOrd="0" parTransId="{C9159DE0-0CD9-4BBF-BA71-CAC0BDC55DA7}" sibTransId="{2A81EDED-61B0-49CF-A104-A7722667385E}"/>
    <dgm:cxn modelId="{0D51554B-5267-4E33-9851-010E5F8B0D11}" type="presOf" srcId="{547724C9-2919-4D0F-9A8D-06897828D790}" destId="{B23B72E8-79F8-4893-A3FB-01425940F517}" srcOrd="0" destOrd="0" presId="urn:microsoft.com/office/officeart/2009/3/layout/IncreasingArrowsProcess"/>
    <dgm:cxn modelId="{D77F594D-0ED6-4443-AA94-57A35085A9FB}" srcId="{225B778B-903B-473E-84F6-563B6614615D}" destId="{BF7B1446-7BC5-4A7C-AC5D-13FAA66CADA4}" srcOrd="1" destOrd="0" parTransId="{1734F9ED-8C48-4E4A-BA16-335CEAD1C9E6}" sibTransId="{C244BED8-AED9-4BA6-A9E8-398F0ADFE8C1}"/>
    <dgm:cxn modelId="{C19E866D-E7FC-4705-85CB-7BB788E55D5E}" srcId="{80ECDF88-6C7F-4A59-80B3-41F6527D5F88}" destId="{C96CC2AB-A454-45CE-8C1C-86E50A2F259A}" srcOrd="1" destOrd="0" parTransId="{D200F58A-2ED5-4E13-B795-762444E56EE4}" sibTransId="{5CCCD74B-6AAD-4B14-A2E3-AA2E1FFDA848}"/>
    <dgm:cxn modelId="{2E680171-52F9-436E-B2D4-586643918C89}" srcId="{225B778B-903B-473E-84F6-563B6614615D}" destId="{5EFAC5A6-DC29-4E79-8061-E3C7A92CC2D9}" srcOrd="0" destOrd="0" parTransId="{CCE3CB1D-7D06-45D3-BA09-46FD8D406CEF}" sibTransId="{9A2DAFB3-5D24-4AB5-A8C4-2CA9E4C57517}"/>
    <dgm:cxn modelId="{D428FA82-20C1-40AB-A4C7-E909BC13CCFC}" type="presOf" srcId="{C96CC2AB-A454-45CE-8C1C-86E50A2F259A}" destId="{5CB2F312-FAEF-42A7-A180-BBECEE18E5E0}" srcOrd="0" destOrd="0" presId="urn:microsoft.com/office/officeart/2009/3/layout/IncreasingArrowsProcess"/>
    <dgm:cxn modelId="{DF3B498E-0DE7-4D0E-A257-7012315CBD8E}" srcId="{BF919374-16DE-4688-8413-2564F95403A1}" destId="{4D7376A6-68F9-48BD-8465-C83C7212D041}" srcOrd="2" destOrd="0" parTransId="{AFB47640-17B9-4B88-8E25-9E4609FFF15E}" sibTransId="{00D393E5-A1E7-4BA9-9B7E-C9BF2D29579A}"/>
    <dgm:cxn modelId="{5916A490-7E75-4569-93F9-C4C2A2C3F88B}" type="presOf" srcId="{4D7376A6-68F9-48BD-8465-C83C7212D041}" destId="{421D2CD6-C5AC-43E1-9349-048E5389783D}" srcOrd="0" destOrd="2" presId="urn:microsoft.com/office/officeart/2009/3/layout/IncreasingArrowsProcess"/>
    <dgm:cxn modelId="{175BBA96-75BA-43CA-B00F-958B6CF69D43}" type="presOf" srcId="{5B2ECE5F-0295-4F2C-B83E-1B5A3EC70F01}" destId="{421D2CD6-C5AC-43E1-9349-048E5389783D}" srcOrd="0" destOrd="1" presId="urn:microsoft.com/office/officeart/2009/3/layout/IncreasingArrowsProcess"/>
    <dgm:cxn modelId="{74AF7DA4-37E9-4F40-A153-BAD8E146D110}" type="presOf" srcId="{8D5A4C23-5C32-4FB4-A7AF-19AF054D1343}" destId="{D6113955-9437-4325-B8CD-8AB870056654}" srcOrd="0" destOrd="0" presId="urn:microsoft.com/office/officeart/2009/3/layout/IncreasingArrowsProcess"/>
    <dgm:cxn modelId="{1A67A9A6-D837-46EE-AFCF-17C5256F7194}" srcId="{BF919374-16DE-4688-8413-2564F95403A1}" destId="{7C873F9A-BA07-4B01-8237-01D8F929A9EB}" srcOrd="0" destOrd="0" parTransId="{2EF834A4-9C97-47F7-A652-F7C8FC0FCCFB}" sibTransId="{C9B59EF6-6BE0-4B9D-B5F4-1C93D8D6DC03}"/>
    <dgm:cxn modelId="{99DB61B9-62B6-4A48-87F8-B4FFE600A725}" srcId="{547724C9-2919-4D0F-9A8D-06897828D790}" destId="{4E6E6A8E-E637-4B72-A9A1-A4481B4F7C06}" srcOrd="0" destOrd="0" parTransId="{1AF68609-DA14-4667-8685-08BD624EE558}" sibTransId="{745D5354-1443-4ADF-9C54-4AF64C6328B4}"/>
    <dgm:cxn modelId="{ECE34CBB-30AB-4234-8234-AE3307368C8F}" srcId="{BF919374-16DE-4688-8413-2564F95403A1}" destId="{5B2ECE5F-0295-4F2C-B83E-1B5A3EC70F01}" srcOrd="1" destOrd="0" parTransId="{A7096847-C6D4-4AE6-87ED-0A5FF03EF591}" sibTransId="{DB69534D-1DA2-4570-B700-CE3AF8A41C04}"/>
    <dgm:cxn modelId="{46B4F2BE-9480-4FD1-9C44-EFD93EC3EBA7}" type="presOf" srcId="{BF7B1446-7BC5-4A7C-AC5D-13FAA66CADA4}" destId="{95C792C1-8A7E-45BC-A110-BCC665881727}" srcOrd="0" destOrd="1" presId="urn:microsoft.com/office/officeart/2009/3/layout/IncreasingArrowsProcess"/>
    <dgm:cxn modelId="{CEDAB6C8-9E23-4859-9025-154EAF4BE837}" type="presOf" srcId="{5EFAC5A6-DC29-4E79-8061-E3C7A92CC2D9}" destId="{95C792C1-8A7E-45BC-A110-BCC665881727}" srcOrd="0" destOrd="0" presId="urn:microsoft.com/office/officeart/2009/3/layout/IncreasingArrowsProcess"/>
    <dgm:cxn modelId="{2C0627E4-9809-493B-AA69-6BA2D5F5EABB}" type="presOf" srcId="{80ECDF88-6C7F-4A59-80B3-41F6527D5F88}" destId="{8E140B9F-1722-4507-85B2-1E5AB6772F07}" srcOrd="0" destOrd="0" presId="urn:microsoft.com/office/officeart/2009/3/layout/IncreasingArrowsProcess"/>
    <dgm:cxn modelId="{DDAB4CEC-CCA9-4BE6-8396-3FBC26EF91F3}" type="presOf" srcId="{7C873F9A-BA07-4B01-8237-01D8F929A9EB}" destId="{421D2CD6-C5AC-43E1-9349-048E5389783D}" srcOrd="0" destOrd="0" presId="urn:microsoft.com/office/officeart/2009/3/layout/IncreasingArrowsProcess"/>
    <dgm:cxn modelId="{E7ABD9F5-8310-4125-8B6F-D92C03BFF25D}" srcId="{80ECDF88-6C7F-4A59-80B3-41F6527D5F88}" destId="{225B778B-903B-473E-84F6-563B6614615D}" srcOrd="2" destOrd="0" parTransId="{E49FA860-454D-4C26-8906-15DF40782877}" sibTransId="{7EFD7DF5-45B9-43C5-A5A9-F535FAD02096}"/>
    <dgm:cxn modelId="{A5429614-D4F2-4087-8ADF-6B4CB053966B}" type="presParOf" srcId="{8E140B9F-1722-4507-85B2-1E5AB6772F07}" destId="{79A2DADB-4F7F-4BC6-A424-574346F97B0B}" srcOrd="0" destOrd="0" presId="urn:microsoft.com/office/officeart/2009/3/layout/IncreasingArrowsProcess"/>
    <dgm:cxn modelId="{BACB9C60-CD60-41CD-8582-13515B22F0AD}" type="presParOf" srcId="{8E140B9F-1722-4507-85B2-1E5AB6772F07}" destId="{421D2CD6-C5AC-43E1-9349-048E5389783D}" srcOrd="1" destOrd="0" presId="urn:microsoft.com/office/officeart/2009/3/layout/IncreasingArrowsProcess"/>
    <dgm:cxn modelId="{9F10690C-2E0B-4A93-AF25-F4160B98322A}" type="presParOf" srcId="{8E140B9F-1722-4507-85B2-1E5AB6772F07}" destId="{5CB2F312-FAEF-42A7-A180-BBECEE18E5E0}" srcOrd="2" destOrd="0" presId="urn:microsoft.com/office/officeart/2009/3/layout/IncreasingArrowsProcess"/>
    <dgm:cxn modelId="{9238A068-F394-4F4F-8FAA-82EE7F0FDF02}" type="presParOf" srcId="{8E140B9F-1722-4507-85B2-1E5AB6772F07}" destId="{D6113955-9437-4325-B8CD-8AB870056654}" srcOrd="3" destOrd="0" presId="urn:microsoft.com/office/officeart/2009/3/layout/IncreasingArrowsProcess"/>
    <dgm:cxn modelId="{003B306A-2453-483A-90D8-28FCA8019CF5}" type="presParOf" srcId="{8E140B9F-1722-4507-85B2-1E5AB6772F07}" destId="{EF2E2AAD-7C08-45BB-9011-B9B134A343CC}" srcOrd="4" destOrd="0" presId="urn:microsoft.com/office/officeart/2009/3/layout/IncreasingArrowsProcess"/>
    <dgm:cxn modelId="{E61D3716-A8C9-4522-925D-5995241B8043}" type="presParOf" srcId="{8E140B9F-1722-4507-85B2-1E5AB6772F07}" destId="{95C792C1-8A7E-45BC-A110-BCC665881727}" srcOrd="5" destOrd="0" presId="urn:microsoft.com/office/officeart/2009/3/layout/IncreasingArrowsProcess"/>
    <dgm:cxn modelId="{17F5E54A-0BB7-4F7B-9589-5E64398FB078}" type="presParOf" srcId="{8E140B9F-1722-4507-85B2-1E5AB6772F07}" destId="{B23B72E8-79F8-4893-A3FB-01425940F517}" srcOrd="6" destOrd="0" presId="urn:microsoft.com/office/officeart/2009/3/layout/IncreasingArrowsProcess"/>
    <dgm:cxn modelId="{64C50869-56B5-4752-8FF2-AB05F387FC5D}" type="presParOf" srcId="{8E140B9F-1722-4507-85B2-1E5AB6772F07}" destId="{6F6F5A15-C314-404E-B814-A82A85DD9529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ECDF88-6C7F-4A59-80B3-41F6527D5F88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919374-16DE-4688-8413-2564F95403A1}">
      <dgm:prSet phldrT="[Текст]" custT="1"/>
      <dgm:spPr/>
      <dgm:t>
        <a:bodyPr/>
        <a:lstStyle/>
        <a:p>
          <a:r>
            <a:rPr lang="uk-UA" sz="1800" b="1" dirty="0">
              <a:solidFill>
                <a:srgbClr val="002060"/>
              </a:solidFill>
              <a:latin typeface="Bookman Old Style" panose="02050604050505020204" pitchFamily="18" charset="0"/>
            </a:rPr>
            <a:t>6-9 класи: </a:t>
          </a:r>
          <a:endParaRPr lang="ru-RU" sz="18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BE00E7B-599F-43B6-A180-43B22198182C}" type="parTrans" cxnId="{E9A00C33-6721-40DD-A3F2-4BB1C294E91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975720C-8754-4DE8-880C-D6057903928C}" type="sibTrans" cxnId="{E9A00C33-6721-40DD-A3F2-4BB1C294E91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B2ECE5F-0295-4F2C-B83E-1B5A3EC70F01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біології для 6-9 класів загальноосвітніх навчальних закладів (оновлена), затверджена наказом Міністерства освіти і науки України від 07.06.2017 р.№ 804</a:t>
          </a:r>
        </a:p>
      </dgm:t>
    </dgm:pt>
    <dgm:pt modelId="{A7096847-C6D4-4AE6-87ED-0A5FF03EF591}" type="parTrans" cxnId="{ECE34CBB-30AB-4234-8234-AE3307368C8F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69534D-1DA2-4570-B700-CE3AF8A41C04}" type="sibTrans" cxnId="{ECE34CBB-30AB-4234-8234-AE3307368C8F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25B778B-903B-473E-84F6-563B6614615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  <a:latin typeface="Bookman Old Style" panose="02050604050505020204" pitchFamily="18" charset="0"/>
            </a:rPr>
            <a:t>Рівень стандарту  </a:t>
          </a:r>
          <a:endParaRPr lang="ru-RU" sz="18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49FA860-454D-4C26-8906-15DF40782877}" type="parTrans" cxnId="{E7ABD9F5-8310-4125-8B6F-D92C03BFF25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EFD7DF5-45B9-43C5-A5A9-F535FAD02096}" type="sibTrans" cxnId="{E7ABD9F5-8310-4125-8B6F-D92C03BFF25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F7B1446-7BC5-4A7C-AC5D-13FAA66CADA4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біології та екології для 10-11 класів закладів загальної середньої освіти: рівень стандарту, затверджена наказом Міністерства освіти і науки України від 23.10.2017 р. № 1407 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734F9ED-8C48-4E4A-BA16-335CEAD1C9E6}" type="parTrans" cxnId="{D77F594D-0ED6-4443-AA94-57A35085A9F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244BED8-AED9-4BA6-A9E8-398F0ADFE8C1}" type="sibTrans" cxnId="{D77F594D-0ED6-4443-AA94-57A35085A9F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6CC2AB-A454-45CE-8C1C-86E50A2F259A}">
      <dgm:prSet custT="1"/>
      <dgm:spPr/>
      <dgm:t>
        <a:bodyPr/>
        <a:lstStyle/>
        <a:p>
          <a:r>
            <a:rPr lang="uk-UA" sz="1800" b="1" dirty="0">
              <a:solidFill>
                <a:srgbClr val="002060"/>
              </a:solidFill>
              <a:latin typeface="Bookman Old Style" panose="02050604050505020204" pitchFamily="18" charset="0"/>
            </a:rPr>
            <a:t>8-9 класи із поглибленим вивченням біології: </a:t>
          </a:r>
          <a:endParaRPr lang="ru-RU" sz="18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200F58A-2ED5-4E13-B795-762444E56EE4}" type="parTrans" cxnId="{C19E866D-E7FC-4705-85CB-7BB788E55D5E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CCCD74B-6AAD-4B14-A2E3-AA2E1FFDA848}" type="sibTrans" cxnId="{C19E866D-E7FC-4705-85CB-7BB788E55D5E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D7376A6-68F9-48BD-8465-C83C7212D041}">
      <dgm:prSet custT="1"/>
      <dgm:spPr/>
      <dgm:t>
        <a:bodyPr/>
        <a:lstStyle/>
        <a:p>
          <a:pPr algn="l"/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FB47640-17B9-4B88-8E25-9E4609FFF15E}" type="parTrans" cxnId="{DF3B498E-0DE7-4D0E-A257-7012315CBD8E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0D393E5-A1E7-4BA9-9B7E-C9BF2D29579A}" type="sibTrans" cxnId="{DF3B498E-0DE7-4D0E-A257-7012315CBD8E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EFAC5A6-DC29-4E79-8061-E3C7A92CC2D9}">
      <dgm:prSet custT="1"/>
      <dgm:spPr/>
      <dgm:t>
        <a:bodyPr/>
        <a:lstStyle/>
        <a:p>
          <a:pPr algn="l"/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CE3CB1D-7D06-45D3-BA09-46FD8D406CEF}" type="parTrans" cxnId="{2E680171-52F9-436E-B2D4-586643918C89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A2DAFB3-5D24-4AB5-A8C4-2CA9E4C57517}" type="sibTrans" cxnId="{2E680171-52F9-436E-B2D4-586643918C89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D5A4C23-5C32-4FB4-A7AF-19AF054D1343}">
      <dgm:prSet custT="1"/>
      <dgm:spPr/>
      <dgm:t>
        <a:bodyPr/>
        <a:lstStyle/>
        <a:p>
          <a:pPr algn="ctr"/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для загальноосвітніх навчальних закладів із поглибленим вивченням біології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9159DE0-0CD9-4BBF-BA71-CAC0BDC55DA7}" type="parTrans" cxnId="{64F35848-8280-4D1E-B490-63298E5D6A59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A81EDED-61B0-49CF-A104-A7722667385E}" type="sibTrans" cxnId="{64F35848-8280-4D1E-B490-63298E5D6A59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47724C9-2919-4D0F-9A8D-06897828D790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  <a:latin typeface="Bookman Old Style" panose="02050604050505020204" pitchFamily="18" charset="0"/>
            </a:rPr>
            <a:t>Профільний рівень  </a:t>
          </a:r>
          <a:endParaRPr lang="ru-RU" sz="18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A446B3D-BD28-4BB8-A6C5-45B269133BCF}" type="parTrans" cxnId="{4063F513-84B3-4EF3-A0AF-9D7459522C8C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41D1BFB-E1CD-4785-B93E-BBE1FE8FD79A}" type="sibTrans" cxnId="{4063F513-84B3-4EF3-A0AF-9D7459522C8C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E6E6A8E-E637-4B72-A9A1-A4481B4F7C06}">
      <dgm:prSet/>
      <dgm:spPr/>
      <dgm:t>
        <a:bodyPr/>
        <a:lstStyle/>
        <a:p>
          <a:pPr algn="ctr"/>
          <a:r>
            <a:rPr lang="uk-UA" b="1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біології і екології для 10-11 класів закладів загальної середньої освіти: профільний рівень, затверджена наказом Міністерства освіти і науки України від 23.10.2017 р. № 1407</a:t>
          </a:r>
          <a:endParaRPr lang="ru-RU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AF68609-DA14-4667-8685-08BD624EE558}" type="parTrans" cxnId="{99DB61B9-62B6-4A48-87F8-B4FFE600A725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5D5354-1443-4ADF-9C54-4AF64C6328B4}" type="sibTrans" cxnId="{99DB61B9-62B6-4A48-87F8-B4FFE600A725}">
      <dgm:prSet/>
      <dgm:spPr/>
      <dgm:t>
        <a:bodyPr/>
        <a:lstStyle/>
        <a:p>
          <a:endParaRPr lang="ru-RU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8E936F6-CDB4-46D7-8C58-009638D32456}" type="pres">
      <dgm:prSet presAssocID="{80ECDF88-6C7F-4A59-80B3-41F6527D5F88}" presName="Name0" presStyleCnt="0">
        <dgm:presLayoutVars>
          <dgm:dir/>
          <dgm:animLvl val="lvl"/>
          <dgm:resizeHandles val="exact"/>
        </dgm:presLayoutVars>
      </dgm:prSet>
      <dgm:spPr/>
    </dgm:pt>
    <dgm:pt modelId="{7FE2C9FA-C063-41BB-8ACE-EE1F8CFDAA2E}" type="pres">
      <dgm:prSet presAssocID="{BF919374-16DE-4688-8413-2564F95403A1}" presName="linNode" presStyleCnt="0"/>
      <dgm:spPr/>
    </dgm:pt>
    <dgm:pt modelId="{7D74C413-8163-46B0-B9CF-CF0E22FDB1C3}" type="pres">
      <dgm:prSet presAssocID="{BF919374-16DE-4688-8413-2564F95403A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39E5395-6D3B-4A61-8B03-BD7EA91F4891}" type="pres">
      <dgm:prSet presAssocID="{BF919374-16DE-4688-8413-2564F95403A1}" presName="descendantText" presStyleLbl="alignAccFollowNode1" presStyleIdx="0" presStyleCnt="4">
        <dgm:presLayoutVars>
          <dgm:bulletEnabled val="1"/>
        </dgm:presLayoutVars>
      </dgm:prSet>
      <dgm:spPr/>
    </dgm:pt>
    <dgm:pt modelId="{E35AC2C3-E44B-4DE8-98E3-9B2D0B8C4CB1}" type="pres">
      <dgm:prSet presAssocID="{1975720C-8754-4DE8-880C-D6057903928C}" presName="sp" presStyleCnt="0"/>
      <dgm:spPr/>
    </dgm:pt>
    <dgm:pt modelId="{C7F43257-EDC4-42C3-BA93-3AC18BDF0D79}" type="pres">
      <dgm:prSet presAssocID="{C96CC2AB-A454-45CE-8C1C-86E50A2F259A}" presName="linNode" presStyleCnt="0"/>
      <dgm:spPr/>
    </dgm:pt>
    <dgm:pt modelId="{03674A4D-7714-407D-85EA-D02A1E021DEE}" type="pres">
      <dgm:prSet presAssocID="{C96CC2AB-A454-45CE-8C1C-86E50A2F259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9002C73-F0B6-4E3E-9CC4-1DC3A16A1E62}" type="pres">
      <dgm:prSet presAssocID="{C96CC2AB-A454-45CE-8C1C-86E50A2F259A}" presName="descendantText" presStyleLbl="alignAccFollowNode1" presStyleIdx="1" presStyleCnt="4">
        <dgm:presLayoutVars>
          <dgm:bulletEnabled val="1"/>
        </dgm:presLayoutVars>
      </dgm:prSet>
      <dgm:spPr/>
    </dgm:pt>
    <dgm:pt modelId="{D0765E59-2D90-4D41-98DE-7EEA85CD5506}" type="pres">
      <dgm:prSet presAssocID="{5CCCD74B-6AAD-4B14-A2E3-AA2E1FFDA848}" presName="sp" presStyleCnt="0"/>
      <dgm:spPr/>
    </dgm:pt>
    <dgm:pt modelId="{6DDD3BDD-869A-4BA4-AEA3-A05BF0A28049}" type="pres">
      <dgm:prSet presAssocID="{225B778B-903B-473E-84F6-563B6614615D}" presName="linNode" presStyleCnt="0"/>
      <dgm:spPr/>
    </dgm:pt>
    <dgm:pt modelId="{A9E1373D-595A-487A-B0F4-1D283153C46E}" type="pres">
      <dgm:prSet presAssocID="{225B778B-903B-473E-84F6-563B6614615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6C2BCAD-A06C-4350-A192-B95CF90B93EB}" type="pres">
      <dgm:prSet presAssocID="{225B778B-903B-473E-84F6-563B6614615D}" presName="descendantText" presStyleLbl="alignAccFollowNode1" presStyleIdx="2" presStyleCnt="4">
        <dgm:presLayoutVars>
          <dgm:bulletEnabled val="1"/>
        </dgm:presLayoutVars>
      </dgm:prSet>
      <dgm:spPr/>
    </dgm:pt>
    <dgm:pt modelId="{092234B2-9A12-4F2A-89E2-B3C03E052E44}" type="pres">
      <dgm:prSet presAssocID="{7EFD7DF5-45B9-43C5-A5A9-F535FAD02096}" presName="sp" presStyleCnt="0"/>
      <dgm:spPr/>
    </dgm:pt>
    <dgm:pt modelId="{0422EC97-273C-4242-AC30-E52D95D4638D}" type="pres">
      <dgm:prSet presAssocID="{547724C9-2919-4D0F-9A8D-06897828D790}" presName="linNode" presStyleCnt="0"/>
      <dgm:spPr/>
    </dgm:pt>
    <dgm:pt modelId="{275A0129-F20D-47D0-9867-1015EFC0A56F}" type="pres">
      <dgm:prSet presAssocID="{547724C9-2919-4D0F-9A8D-06897828D79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BC3BB40-DA78-4C39-9BD3-FD062C63B1B5}" type="pres">
      <dgm:prSet presAssocID="{547724C9-2919-4D0F-9A8D-06897828D79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74EDB0B-CDAF-422D-B0FC-0E58055B64F8}" type="presOf" srcId="{4E6E6A8E-E637-4B72-A9A1-A4481B4F7C06}" destId="{CBC3BB40-DA78-4C39-9BD3-FD062C63B1B5}" srcOrd="0" destOrd="0" presId="urn:microsoft.com/office/officeart/2005/8/layout/vList5"/>
    <dgm:cxn modelId="{3BA29B0E-CD98-4FDC-B596-2CEFA569E412}" type="presOf" srcId="{8D5A4C23-5C32-4FB4-A7AF-19AF054D1343}" destId="{D9002C73-F0B6-4E3E-9CC4-1DC3A16A1E62}" srcOrd="0" destOrd="0" presId="urn:microsoft.com/office/officeart/2005/8/layout/vList5"/>
    <dgm:cxn modelId="{6ED1C011-80B0-447B-805F-4479CE9FCEF6}" type="presOf" srcId="{BF7B1446-7BC5-4A7C-AC5D-13FAA66CADA4}" destId="{16C2BCAD-A06C-4350-A192-B95CF90B93EB}" srcOrd="0" destOrd="1" presId="urn:microsoft.com/office/officeart/2005/8/layout/vList5"/>
    <dgm:cxn modelId="{4063F513-84B3-4EF3-A0AF-9D7459522C8C}" srcId="{80ECDF88-6C7F-4A59-80B3-41F6527D5F88}" destId="{547724C9-2919-4D0F-9A8D-06897828D790}" srcOrd="3" destOrd="0" parTransId="{8A446B3D-BD28-4BB8-A6C5-45B269133BCF}" sibTransId="{C41D1BFB-E1CD-4785-B93E-BBE1FE8FD79A}"/>
    <dgm:cxn modelId="{03A91326-4D2C-48E4-AC65-391D368B6BE9}" type="presOf" srcId="{BF919374-16DE-4688-8413-2564F95403A1}" destId="{7D74C413-8163-46B0-B9CF-CF0E22FDB1C3}" srcOrd="0" destOrd="0" presId="urn:microsoft.com/office/officeart/2005/8/layout/vList5"/>
    <dgm:cxn modelId="{F7946C2F-9595-4F5F-AF19-C05673D40805}" type="presOf" srcId="{5B2ECE5F-0295-4F2C-B83E-1B5A3EC70F01}" destId="{D39E5395-6D3B-4A61-8B03-BD7EA91F4891}" srcOrd="0" destOrd="0" presId="urn:microsoft.com/office/officeart/2005/8/layout/vList5"/>
    <dgm:cxn modelId="{E9A00C33-6721-40DD-A3F2-4BB1C294E91D}" srcId="{80ECDF88-6C7F-4A59-80B3-41F6527D5F88}" destId="{BF919374-16DE-4688-8413-2564F95403A1}" srcOrd="0" destOrd="0" parTransId="{ABE00E7B-599F-43B6-A180-43B22198182C}" sibTransId="{1975720C-8754-4DE8-880C-D6057903928C}"/>
    <dgm:cxn modelId="{64F35848-8280-4D1E-B490-63298E5D6A59}" srcId="{C96CC2AB-A454-45CE-8C1C-86E50A2F259A}" destId="{8D5A4C23-5C32-4FB4-A7AF-19AF054D1343}" srcOrd="0" destOrd="0" parTransId="{C9159DE0-0CD9-4BBF-BA71-CAC0BDC55DA7}" sibTransId="{2A81EDED-61B0-49CF-A104-A7722667385E}"/>
    <dgm:cxn modelId="{5A4CE74B-44BA-4804-9C06-A4AA4B78FD8A}" type="presOf" srcId="{80ECDF88-6C7F-4A59-80B3-41F6527D5F88}" destId="{08E936F6-CDB4-46D7-8C58-009638D32456}" srcOrd="0" destOrd="0" presId="urn:microsoft.com/office/officeart/2005/8/layout/vList5"/>
    <dgm:cxn modelId="{D77F594D-0ED6-4443-AA94-57A35085A9FB}" srcId="{225B778B-903B-473E-84F6-563B6614615D}" destId="{BF7B1446-7BC5-4A7C-AC5D-13FAA66CADA4}" srcOrd="1" destOrd="0" parTransId="{1734F9ED-8C48-4E4A-BA16-335CEAD1C9E6}" sibTransId="{C244BED8-AED9-4BA6-A9E8-398F0ADFE8C1}"/>
    <dgm:cxn modelId="{C19E866D-E7FC-4705-85CB-7BB788E55D5E}" srcId="{80ECDF88-6C7F-4A59-80B3-41F6527D5F88}" destId="{C96CC2AB-A454-45CE-8C1C-86E50A2F259A}" srcOrd="1" destOrd="0" parTransId="{D200F58A-2ED5-4E13-B795-762444E56EE4}" sibTransId="{5CCCD74B-6AAD-4B14-A2E3-AA2E1FFDA848}"/>
    <dgm:cxn modelId="{2417DA6E-4923-48DD-8626-449D1322CF58}" type="presOf" srcId="{547724C9-2919-4D0F-9A8D-06897828D790}" destId="{275A0129-F20D-47D0-9867-1015EFC0A56F}" srcOrd="0" destOrd="0" presId="urn:microsoft.com/office/officeart/2005/8/layout/vList5"/>
    <dgm:cxn modelId="{2E680171-52F9-436E-B2D4-586643918C89}" srcId="{225B778B-903B-473E-84F6-563B6614615D}" destId="{5EFAC5A6-DC29-4E79-8061-E3C7A92CC2D9}" srcOrd="0" destOrd="0" parTransId="{CCE3CB1D-7D06-45D3-BA09-46FD8D406CEF}" sibTransId="{9A2DAFB3-5D24-4AB5-A8C4-2CA9E4C57517}"/>
    <dgm:cxn modelId="{DF3B498E-0DE7-4D0E-A257-7012315CBD8E}" srcId="{BF919374-16DE-4688-8413-2564F95403A1}" destId="{4D7376A6-68F9-48BD-8465-C83C7212D041}" srcOrd="1" destOrd="0" parTransId="{AFB47640-17B9-4B88-8E25-9E4609FFF15E}" sibTransId="{00D393E5-A1E7-4BA9-9B7E-C9BF2D29579A}"/>
    <dgm:cxn modelId="{712D2AA6-758C-4AD4-B912-0B6FC824E897}" type="presOf" srcId="{C96CC2AB-A454-45CE-8C1C-86E50A2F259A}" destId="{03674A4D-7714-407D-85EA-D02A1E021DEE}" srcOrd="0" destOrd="0" presId="urn:microsoft.com/office/officeart/2005/8/layout/vList5"/>
    <dgm:cxn modelId="{7105F4AB-2B67-4C2A-AE2E-E91EDFB3D5DD}" type="presOf" srcId="{4D7376A6-68F9-48BD-8465-C83C7212D041}" destId="{D39E5395-6D3B-4A61-8B03-BD7EA91F4891}" srcOrd="0" destOrd="1" presId="urn:microsoft.com/office/officeart/2005/8/layout/vList5"/>
    <dgm:cxn modelId="{99DB61B9-62B6-4A48-87F8-B4FFE600A725}" srcId="{547724C9-2919-4D0F-9A8D-06897828D790}" destId="{4E6E6A8E-E637-4B72-A9A1-A4481B4F7C06}" srcOrd="0" destOrd="0" parTransId="{1AF68609-DA14-4667-8685-08BD624EE558}" sibTransId="{745D5354-1443-4ADF-9C54-4AF64C6328B4}"/>
    <dgm:cxn modelId="{ECE34CBB-30AB-4234-8234-AE3307368C8F}" srcId="{BF919374-16DE-4688-8413-2564F95403A1}" destId="{5B2ECE5F-0295-4F2C-B83E-1B5A3EC70F01}" srcOrd="0" destOrd="0" parTransId="{A7096847-C6D4-4AE6-87ED-0A5FF03EF591}" sibTransId="{DB69534D-1DA2-4570-B700-CE3AF8A41C04}"/>
    <dgm:cxn modelId="{DB816ECF-38E4-482B-A897-BBD7717743E2}" type="presOf" srcId="{5EFAC5A6-DC29-4E79-8061-E3C7A92CC2D9}" destId="{16C2BCAD-A06C-4350-A192-B95CF90B93EB}" srcOrd="0" destOrd="0" presId="urn:microsoft.com/office/officeart/2005/8/layout/vList5"/>
    <dgm:cxn modelId="{6F7FDCE8-7AB7-4AFB-963C-998DDA3C247A}" type="presOf" srcId="{225B778B-903B-473E-84F6-563B6614615D}" destId="{A9E1373D-595A-487A-B0F4-1D283153C46E}" srcOrd="0" destOrd="0" presId="urn:microsoft.com/office/officeart/2005/8/layout/vList5"/>
    <dgm:cxn modelId="{E7ABD9F5-8310-4125-8B6F-D92C03BFF25D}" srcId="{80ECDF88-6C7F-4A59-80B3-41F6527D5F88}" destId="{225B778B-903B-473E-84F6-563B6614615D}" srcOrd="2" destOrd="0" parTransId="{E49FA860-454D-4C26-8906-15DF40782877}" sibTransId="{7EFD7DF5-45B9-43C5-A5A9-F535FAD02096}"/>
    <dgm:cxn modelId="{72C1302E-5AA2-4743-BD69-5FB10229A1E4}" type="presParOf" srcId="{08E936F6-CDB4-46D7-8C58-009638D32456}" destId="{7FE2C9FA-C063-41BB-8ACE-EE1F8CFDAA2E}" srcOrd="0" destOrd="0" presId="urn:microsoft.com/office/officeart/2005/8/layout/vList5"/>
    <dgm:cxn modelId="{FEA7D456-D748-4142-B8CA-F4FC1B395CA7}" type="presParOf" srcId="{7FE2C9FA-C063-41BB-8ACE-EE1F8CFDAA2E}" destId="{7D74C413-8163-46B0-B9CF-CF0E22FDB1C3}" srcOrd="0" destOrd="0" presId="urn:microsoft.com/office/officeart/2005/8/layout/vList5"/>
    <dgm:cxn modelId="{8AFC6264-AE4C-4EDD-B22C-7A329617C6F4}" type="presParOf" srcId="{7FE2C9FA-C063-41BB-8ACE-EE1F8CFDAA2E}" destId="{D39E5395-6D3B-4A61-8B03-BD7EA91F4891}" srcOrd="1" destOrd="0" presId="urn:microsoft.com/office/officeart/2005/8/layout/vList5"/>
    <dgm:cxn modelId="{4A8941E3-ED57-40BB-9F9A-D35421052680}" type="presParOf" srcId="{08E936F6-CDB4-46D7-8C58-009638D32456}" destId="{E35AC2C3-E44B-4DE8-98E3-9B2D0B8C4CB1}" srcOrd="1" destOrd="0" presId="urn:microsoft.com/office/officeart/2005/8/layout/vList5"/>
    <dgm:cxn modelId="{51371ACB-6784-4C84-82A2-53A49DA3E773}" type="presParOf" srcId="{08E936F6-CDB4-46D7-8C58-009638D32456}" destId="{C7F43257-EDC4-42C3-BA93-3AC18BDF0D79}" srcOrd="2" destOrd="0" presId="urn:microsoft.com/office/officeart/2005/8/layout/vList5"/>
    <dgm:cxn modelId="{4634EAE1-4973-4E6E-A935-D450F764DE76}" type="presParOf" srcId="{C7F43257-EDC4-42C3-BA93-3AC18BDF0D79}" destId="{03674A4D-7714-407D-85EA-D02A1E021DEE}" srcOrd="0" destOrd="0" presId="urn:microsoft.com/office/officeart/2005/8/layout/vList5"/>
    <dgm:cxn modelId="{7690755C-AC96-4989-9D76-0FEFE68FEDD6}" type="presParOf" srcId="{C7F43257-EDC4-42C3-BA93-3AC18BDF0D79}" destId="{D9002C73-F0B6-4E3E-9CC4-1DC3A16A1E62}" srcOrd="1" destOrd="0" presId="urn:microsoft.com/office/officeart/2005/8/layout/vList5"/>
    <dgm:cxn modelId="{1E411D46-2CFB-4A02-AAAE-CAE6D2C6D93A}" type="presParOf" srcId="{08E936F6-CDB4-46D7-8C58-009638D32456}" destId="{D0765E59-2D90-4D41-98DE-7EEA85CD5506}" srcOrd="3" destOrd="0" presId="urn:microsoft.com/office/officeart/2005/8/layout/vList5"/>
    <dgm:cxn modelId="{33CDBD4B-D869-4FA0-B037-A49545BCD110}" type="presParOf" srcId="{08E936F6-CDB4-46D7-8C58-009638D32456}" destId="{6DDD3BDD-869A-4BA4-AEA3-A05BF0A28049}" srcOrd="4" destOrd="0" presId="urn:microsoft.com/office/officeart/2005/8/layout/vList5"/>
    <dgm:cxn modelId="{6366DF8B-E476-4742-9CED-B8E8ED4E276D}" type="presParOf" srcId="{6DDD3BDD-869A-4BA4-AEA3-A05BF0A28049}" destId="{A9E1373D-595A-487A-B0F4-1D283153C46E}" srcOrd="0" destOrd="0" presId="urn:microsoft.com/office/officeart/2005/8/layout/vList5"/>
    <dgm:cxn modelId="{78512D00-CE5A-478B-8694-0F951D22E441}" type="presParOf" srcId="{6DDD3BDD-869A-4BA4-AEA3-A05BF0A28049}" destId="{16C2BCAD-A06C-4350-A192-B95CF90B93EB}" srcOrd="1" destOrd="0" presId="urn:microsoft.com/office/officeart/2005/8/layout/vList5"/>
    <dgm:cxn modelId="{2080862E-FFBF-4ED6-9A3B-371691158A23}" type="presParOf" srcId="{08E936F6-CDB4-46D7-8C58-009638D32456}" destId="{092234B2-9A12-4F2A-89E2-B3C03E052E44}" srcOrd="5" destOrd="0" presId="urn:microsoft.com/office/officeart/2005/8/layout/vList5"/>
    <dgm:cxn modelId="{462A7CD4-BC27-46C0-8161-84369C34DD3F}" type="presParOf" srcId="{08E936F6-CDB4-46D7-8C58-009638D32456}" destId="{0422EC97-273C-4242-AC30-E52D95D4638D}" srcOrd="6" destOrd="0" presId="urn:microsoft.com/office/officeart/2005/8/layout/vList5"/>
    <dgm:cxn modelId="{426E5054-8D5E-4ED0-84B0-D86FA68C82EE}" type="presParOf" srcId="{0422EC97-273C-4242-AC30-E52D95D4638D}" destId="{275A0129-F20D-47D0-9867-1015EFC0A56F}" srcOrd="0" destOrd="0" presId="urn:microsoft.com/office/officeart/2005/8/layout/vList5"/>
    <dgm:cxn modelId="{8EA1B703-4642-4F32-AD14-226471C088A4}" type="presParOf" srcId="{0422EC97-273C-4242-AC30-E52D95D4638D}" destId="{CBC3BB40-DA78-4C39-9BD3-FD062C63B1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1953D5-1A3F-4613-997A-DBE90A07F896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7A5632-86E7-419D-9B21-B92FE1773886}">
      <dgm:prSet phldrT="[Текст]"/>
      <dgm:spPr/>
      <dgm:t>
        <a:bodyPr/>
        <a:lstStyle/>
        <a:p>
          <a:endParaRPr lang="uk-UA" dirty="0"/>
        </a:p>
      </dgm:t>
    </dgm:pt>
    <dgm:pt modelId="{FF25BA25-9A05-41E5-B840-81A2CB2CD3EC}" type="parTrans" cxnId="{BCCCFA38-D2A1-4F54-BD46-B0E91051BE05}">
      <dgm:prSet/>
      <dgm:spPr/>
      <dgm:t>
        <a:bodyPr/>
        <a:lstStyle/>
        <a:p>
          <a:endParaRPr lang="uk-UA"/>
        </a:p>
      </dgm:t>
    </dgm:pt>
    <dgm:pt modelId="{508732AB-F9CE-4FDE-8D11-02FC165D961C}" type="sibTrans" cxnId="{BCCCFA38-D2A1-4F54-BD46-B0E91051BE05}">
      <dgm:prSet/>
      <dgm:spPr/>
      <dgm:t>
        <a:bodyPr/>
        <a:lstStyle/>
        <a:p>
          <a:endParaRPr lang="uk-UA"/>
        </a:p>
      </dgm:t>
    </dgm:pt>
    <dgm:pt modelId="{07A6CFAF-4E46-44E0-8F16-EEA85366C7D5}">
      <dgm:prSet phldrT="[Текст]" phldr="1"/>
      <dgm:spPr/>
      <dgm:t>
        <a:bodyPr/>
        <a:lstStyle/>
        <a:p>
          <a:endParaRPr lang="uk-UA" dirty="0"/>
        </a:p>
      </dgm:t>
    </dgm:pt>
    <dgm:pt modelId="{12FB89BF-CBD2-4D1D-A2AD-E7BC60546372}" type="parTrans" cxnId="{A6DD48D6-B471-477B-9EBF-3EEBF970FE27}">
      <dgm:prSet/>
      <dgm:spPr/>
      <dgm:t>
        <a:bodyPr/>
        <a:lstStyle/>
        <a:p>
          <a:endParaRPr lang="uk-UA"/>
        </a:p>
      </dgm:t>
    </dgm:pt>
    <dgm:pt modelId="{654C179F-DB27-4592-B348-5A899F82530D}" type="sibTrans" cxnId="{A6DD48D6-B471-477B-9EBF-3EEBF970FE27}">
      <dgm:prSet/>
      <dgm:spPr/>
      <dgm:t>
        <a:bodyPr/>
        <a:lstStyle/>
        <a:p>
          <a:endParaRPr lang="uk-UA"/>
        </a:p>
      </dgm:t>
    </dgm:pt>
    <dgm:pt modelId="{17B8D7EF-A462-4069-A90A-1C75691993F8}">
      <dgm:prSet/>
      <dgm:spPr/>
      <dgm:t>
        <a:bodyPr/>
        <a:lstStyle/>
        <a:p>
          <a:endParaRPr lang="uk-UA"/>
        </a:p>
      </dgm:t>
    </dgm:pt>
    <dgm:pt modelId="{C8FC47CC-EA94-4E04-A403-2A2E4CFE5714}" type="parTrans" cxnId="{04769A6C-2D51-4D45-A71C-E15D1B48E46F}">
      <dgm:prSet/>
      <dgm:spPr/>
      <dgm:t>
        <a:bodyPr/>
        <a:lstStyle/>
        <a:p>
          <a:endParaRPr lang="uk-UA"/>
        </a:p>
      </dgm:t>
    </dgm:pt>
    <dgm:pt modelId="{E26943F7-D892-4B63-BBD0-D0D3C1B61511}" type="sibTrans" cxnId="{04769A6C-2D51-4D45-A71C-E15D1B48E46F}">
      <dgm:prSet/>
      <dgm:spPr/>
      <dgm:t>
        <a:bodyPr/>
        <a:lstStyle/>
        <a:p>
          <a:endParaRPr lang="uk-UA"/>
        </a:p>
      </dgm:t>
    </dgm:pt>
    <dgm:pt modelId="{6E6DB35E-E4D5-44A5-9DD7-E84F2E3CEFB8}">
      <dgm:prSet/>
      <dgm:spPr/>
      <dgm:t>
        <a:bodyPr/>
        <a:lstStyle/>
        <a:p>
          <a:endParaRPr lang="uk-UA"/>
        </a:p>
      </dgm:t>
    </dgm:pt>
    <dgm:pt modelId="{CAF9F517-19D1-47E7-BAD3-7849D425605A}" type="parTrans" cxnId="{6926D2F3-34FE-4006-B6AA-18E241EAA388}">
      <dgm:prSet/>
      <dgm:spPr/>
      <dgm:t>
        <a:bodyPr/>
        <a:lstStyle/>
        <a:p>
          <a:endParaRPr lang="uk-UA"/>
        </a:p>
      </dgm:t>
    </dgm:pt>
    <dgm:pt modelId="{B80095AE-B5A7-403A-AF23-507A1CFF67A5}" type="sibTrans" cxnId="{6926D2F3-34FE-4006-B6AA-18E241EAA388}">
      <dgm:prSet/>
      <dgm:spPr/>
      <dgm:t>
        <a:bodyPr/>
        <a:lstStyle/>
        <a:p>
          <a:endParaRPr lang="uk-UA"/>
        </a:p>
      </dgm:t>
    </dgm:pt>
    <dgm:pt modelId="{505258A7-320D-4A16-B501-C253657520E0}" type="pres">
      <dgm:prSet presAssocID="{E51953D5-1A3F-4613-997A-DBE90A07F896}" presName="Name0" presStyleCnt="0">
        <dgm:presLayoutVars>
          <dgm:dir/>
          <dgm:resizeHandles val="exact"/>
        </dgm:presLayoutVars>
      </dgm:prSet>
      <dgm:spPr/>
    </dgm:pt>
    <dgm:pt modelId="{A093C5CA-7CEA-4E4C-BEB0-52AD2497B420}" type="pres">
      <dgm:prSet presAssocID="{A27A5632-86E7-419D-9B21-B92FE1773886}" presName="composite" presStyleCnt="0"/>
      <dgm:spPr/>
    </dgm:pt>
    <dgm:pt modelId="{5F60AEC0-6141-4FA2-9000-CF93E3A087B4}" type="pres">
      <dgm:prSet presAssocID="{A27A5632-86E7-419D-9B21-B92FE1773886}" presName="rect1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FAE507D-D13A-42EB-9B65-180457F56B43}" type="pres">
      <dgm:prSet presAssocID="{A27A5632-86E7-419D-9B21-B92FE1773886}" presName="rect2" presStyleLbl="trBgShp" presStyleIdx="0" presStyleCnt="4">
        <dgm:presLayoutVars>
          <dgm:bulletEnabled val="1"/>
        </dgm:presLayoutVars>
      </dgm:prSet>
      <dgm:spPr/>
    </dgm:pt>
    <dgm:pt modelId="{5A27847F-6D41-4160-A7F1-C4D24338AA6C}" type="pres">
      <dgm:prSet presAssocID="{508732AB-F9CE-4FDE-8D11-02FC165D961C}" presName="sibTrans" presStyleCnt="0"/>
      <dgm:spPr/>
    </dgm:pt>
    <dgm:pt modelId="{609A3FD2-D954-489B-A787-7B1171F4D504}" type="pres">
      <dgm:prSet presAssocID="{07A6CFAF-4E46-44E0-8F16-EEA85366C7D5}" presName="composite" presStyleCnt="0"/>
      <dgm:spPr/>
    </dgm:pt>
    <dgm:pt modelId="{8BB2ECCA-CE14-4E87-92B6-91669688BDBA}" type="pres">
      <dgm:prSet presAssocID="{07A6CFAF-4E46-44E0-8F16-EEA85366C7D5}" presName="rect1" presStyleLbl="bgShp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21" r="-2393"/>
          </a:stretch>
        </a:blipFill>
      </dgm:spPr>
    </dgm:pt>
    <dgm:pt modelId="{86158DC7-B3AF-48A9-9E9C-5E7714A464BE}" type="pres">
      <dgm:prSet presAssocID="{07A6CFAF-4E46-44E0-8F16-EEA85366C7D5}" presName="rect2" presStyleLbl="trBgShp" presStyleIdx="1" presStyleCnt="4">
        <dgm:presLayoutVars>
          <dgm:bulletEnabled val="1"/>
        </dgm:presLayoutVars>
      </dgm:prSet>
      <dgm:spPr/>
    </dgm:pt>
    <dgm:pt modelId="{26CCBA0F-23FD-44B6-BC3A-A261112D788B}" type="pres">
      <dgm:prSet presAssocID="{654C179F-DB27-4592-B348-5A899F82530D}" presName="sibTrans" presStyleCnt="0"/>
      <dgm:spPr/>
    </dgm:pt>
    <dgm:pt modelId="{F2B22D3C-7F06-4BD1-AC66-E12BC26085A5}" type="pres">
      <dgm:prSet presAssocID="{17B8D7EF-A462-4069-A90A-1C75691993F8}" presName="composite" presStyleCnt="0"/>
      <dgm:spPr/>
    </dgm:pt>
    <dgm:pt modelId="{F5C96A8C-980C-42C9-A01A-DAABB901EFA9}" type="pres">
      <dgm:prSet presAssocID="{17B8D7EF-A462-4069-A90A-1C75691993F8}" presName="rect1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79261AB9-91D3-45C5-A494-2F86582EDF07}" type="pres">
      <dgm:prSet presAssocID="{17B8D7EF-A462-4069-A90A-1C75691993F8}" presName="rect2" presStyleLbl="trBgShp" presStyleIdx="2" presStyleCnt="4">
        <dgm:presLayoutVars>
          <dgm:bulletEnabled val="1"/>
        </dgm:presLayoutVars>
      </dgm:prSet>
      <dgm:spPr/>
    </dgm:pt>
    <dgm:pt modelId="{ED2F1368-9A47-4DEA-A8E6-2F696AE7F892}" type="pres">
      <dgm:prSet presAssocID="{E26943F7-D892-4B63-BBD0-D0D3C1B61511}" presName="sibTrans" presStyleCnt="0"/>
      <dgm:spPr/>
    </dgm:pt>
    <dgm:pt modelId="{F85A9C2B-971F-491D-8971-FD0B9DD0CF19}" type="pres">
      <dgm:prSet presAssocID="{6E6DB35E-E4D5-44A5-9DD7-E84F2E3CEFB8}" presName="composite" presStyleCnt="0"/>
      <dgm:spPr/>
    </dgm:pt>
    <dgm:pt modelId="{8F118A67-0051-4AEC-883E-1AC9B2DC4FB2}" type="pres">
      <dgm:prSet presAssocID="{6E6DB35E-E4D5-44A5-9DD7-E84F2E3CEFB8}" presName="rect1" presStyleLbl="bgShp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57" r="-3957"/>
          </a:stretch>
        </a:blipFill>
      </dgm:spPr>
    </dgm:pt>
    <dgm:pt modelId="{D08C3E2C-60D3-4B2B-8B1F-81FB8D14E69C}" type="pres">
      <dgm:prSet presAssocID="{6E6DB35E-E4D5-44A5-9DD7-E84F2E3CEFB8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5D36591A-FF29-4E8E-A0C2-D3D503EF7C2C}" type="presOf" srcId="{E51953D5-1A3F-4613-997A-DBE90A07F896}" destId="{505258A7-320D-4A16-B501-C253657520E0}" srcOrd="0" destOrd="0" presId="urn:microsoft.com/office/officeart/2008/layout/BendingPictureSemiTransparentText"/>
    <dgm:cxn modelId="{BCCCFA38-D2A1-4F54-BD46-B0E91051BE05}" srcId="{E51953D5-1A3F-4613-997A-DBE90A07F896}" destId="{A27A5632-86E7-419D-9B21-B92FE1773886}" srcOrd="0" destOrd="0" parTransId="{FF25BA25-9A05-41E5-B840-81A2CB2CD3EC}" sibTransId="{508732AB-F9CE-4FDE-8D11-02FC165D961C}"/>
    <dgm:cxn modelId="{64ED4044-6519-4F3A-8150-99ABCFADBDDD}" type="presOf" srcId="{17B8D7EF-A462-4069-A90A-1C75691993F8}" destId="{79261AB9-91D3-45C5-A494-2F86582EDF07}" srcOrd="0" destOrd="0" presId="urn:microsoft.com/office/officeart/2008/layout/BendingPictureSemiTransparentText"/>
    <dgm:cxn modelId="{04769A6C-2D51-4D45-A71C-E15D1B48E46F}" srcId="{E51953D5-1A3F-4613-997A-DBE90A07F896}" destId="{17B8D7EF-A462-4069-A90A-1C75691993F8}" srcOrd="2" destOrd="0" parTransId="{C8FC47CC-EA94-4E04-A403-2A2E4CFE5714}" sibTransId="{E26943F7-D892-4B63-BBD0-D0D3C1B61511}"/>
    <dgm:cxn modelId="{8D06F7CA-CFCE-4D0C-B8E2-CE11E776D5A8}" type="presOf" srcId="{6E6DB35E-E4D5-44A5-9DD7-E84F2E3CEFB8}" destId="{D08C3E2C-60D3-4B2B-8B1F-81FB8D14E69C}" srcOrd="0" destOrd="0" presId="urn:microsoft.com/office/officeart/2008/layout/BendingPictureSemiTransparentText"/>
    <dgm:cxn modelId="{A6DD48D6-B471-477B-9EBF-3EEBF970FE27}" srcId="{E51953D5-1A3F-4613-997A-DBE90A07F896}" destId="{07A6CFAF-4E46-44E0-8F16-EEA85366C7D5}" srcOrd="1" destOrd="0" parTransId="{12FB89BF-CBD2-4D1D-A2AD-E7BC60546372}" sibTransId="{654C179F-DB27-4592-B348-5A899F82530D}"/>
    <dgm:cxn modelId="{AC64F9E4-98B3-4FA2-9A99-CDB10931518E}" type="presOf" srcId="{A27A5632-86E7-419D-9B21-B92FE1773886}" destId="{5FAE507D-D13A-42EB-9B65-180457F56B43}" srcOrd="0" destOrd="0" presId="urn:microsoft.com/office/officeart/2008/layout/BendingPictureSemiTransparentText"/>
    <dgm:cxn modelId="{6926D2F3-34FE-4006-B6AA-18E241EAA388}" srcId="{E51953D5-1A3F-4613-997A-DBE90A07F896}" destId="{6E6DB35E-E4D5-44A5-9DD7-E84F2E3CEFB8}" srcOrd="3" destOrd="0" parTransId="{CAF9F517-19D1-47E7-BAD3-7849D425605A}" sibTransId="{B80095AE-B5A7-403A-AF23-507A1CFF67A5}"/>
    <dgm:cxn modelId="{3FF330FB-6F05-4C55-A70F-20C1A20D296A}" type="presOf" srcId="{07A6CFAF-4E46-44E0-8F16-EEA85366C7D5}" destId="{86158DC7-B3AF-48A9-9E9C-5E7714A464BE}" srcOrd="0" destOrd="0" presId="urn:microsoft.com/office/officeart/2008/layout/BendingPictureSemiTransparentText"/>
    <dgm:cxn modelId="{097FBF4E-71C2-4024-8FF5-5F6D50EC8590}" type="presParOf" srcId="{505258A7-320D-4A16-B501-C253657520E0}" destId="{A093C5CA-7CEA-4E4C-BEB0-52AD2497B420}" srcOrd="0" destOrd="0" presId="urn:microsoft.com/office/officeart/2008/layout/BendingPictureSemiTransparentText"/>
    <dgm:cxn modelId="{F96D8FB2-0CBB-4443-B444-B807F7212089}" type="presParOf" srcId="{A093C5CA-7CEA-4E4C-BEB0-52AD2497B420}" destId="{5F60AEC0-6141-4FA2-9000-CF93E3A087B4}" srcOrd="0" destOrd="0" presId="urn:microsoft.com/office/officeart/2008/layout/BendingPictureSemiTransparentText"/>
    <dgm:cxn modelId="{25762C69-531C-4F48-814E-16AD9F6B0B2C}" type="presParOf" srcId="{A093C5CA-7CEA-4E4C-BEB0-52AD2497B420}" destId="{5FAE507D-D13A-42EB-9B65-180457F56B43}" srcOrd="1" destOrd="0" presId="urn:microsoft.com/office/officeart/2008/layout/BendingPictureSemiTransparentText"/>
    <dgm:cxn modelId="{3326BDBC-96D4-4D5A-A9EC-DE8CE52407FE}" type="presParOf" srcId="{505258A7-320D-4A16-B501-C253657520E0}" destId="{5A27847F-6D41-4160-A7F1-C4D24338AA6C}" srcOrd="1" destOrd="0" presId="urn:microsoft.com/office/officeart/2008/layout/BendingPictureSemiTransparentText"/>
    <dgm:cxn modelId="{B4F270B2-4386-4377-BC3F-ECC85BDBA204}" type="presParOf" srcId="{505258A7-320D-4A16-B501-C253657520E0}" destId="{609A3FD2-D954-489B-A787-7B1171F4D504}" srcOrd="2" destOrd="0" presId="urn:microsoft.com/office/officeart/2008/layout/BendingPictureSemiTransparentText"/>
    <dgm:cxn modelId="{833717D5-114C-48AA-BE48-9BA686CE3825}" type="presParOf" srcId="{609A3FD2-D954-489B-A787-7B1171F4D504}" destId="{8BB2ECCA-CE14-4E87-92B6-91669688BDBA}" srcOrd="0" destOrd="0" presId="urn:microsoft.com/office/officeart/2008/layout/BendingPictureSemiTransparentText"/>
    <dgm:cxn modelId="{EA30ACE8-9DF9-4806-A87C-F80D50B39594}" type="presParOf" srcId="{609A3FD2-D954-489B-A787-7B1171F4D504}" destId="{86158DC7-B3AF-48A9-9E9C-5E7714A464BE}" srcOrd="1" destOrd="0" presId="urn:microsoft.com/office/officeart/2008/layout/BendingPictureSemiTransparentText"/>
    <dgm:cxn modelId="{A4239426-90C3-4065-B3AF-1153A86CDDC5}" type="presParOf" srcId="{505258A7-320D-4A16-B501-C253657520E0}" destId="{26CCBA0F-23FD-44B6-BC3A-A261112D788B}" srcOrd="3" destOrd="0" presId="urn:microsoft.com/office/officeart/2008/layout/BendingPictureSemiTransparentText"/>
    <dgm:cxn modelId="{1E2EFCF3-8E4B-4460-BBAF-22A206357254}" type="presParOf" srcId="{505258A7-320D-4A16-B501-C253657520E0}" destId="{F2B22D3C-7F06-4BD1-AC66-E12BC26085A5}" srcOrd="4" destOrd="0" presId="urn:microsoft.com/office/officeart/2008/layout/BendingPictureSemiTransparentText"/>
    <dgm:cxn modelId="{72113CA0-5849-498A-ABD9-2C9A59F5A276}" type="presParOf" srcId="{F2B22D3C-7F06-4BD1-AC66-E12BC26085A5}" destId="{F5C96A8C-980C-42C9-A01A-DAABB901EFA9}" srcOrd="0" destOrd="0" presId="urn:microsoft.com/office/officeart/2008/layout/BendingPictureSemiTransparentText"/>
    <dgm:cxn modelId="{0348F65E-AF90-40D4-ABC8-15E71BE53E82}" type="presParOf" srcId="{F2B22D3C-7F06-4BD1-AC66-E12BC26085A5}" destId="{79261AB9-91D3-45C5-A494-2F86582EDF07}" srcOrd="1" destOrd="0" presId="urn:microsoft.com/office/officeart/2008/layout/BendingPictureSemiTransparentText"/>
    <dgm:cxn modelId="{1062F0D5-9DDF-4216-98C5-695F017287F3}" type="presParOf" srcId="{505258A7-320D-4A16-B501-C253657520E0}" destId="{ED2F1368-9A47-4DEA-A8E6-2F696AE7F892}" srcOrd="5" destOrd="0" presId="urn:microsoft.com/office/officeart/2008/layout/BendingPictureSemiTransparentText"/>
    <dgm:cxn modelId="{68E74FF5-0DD6-4F1A-B246-4756BF1B00CB}" type="presParOf" srcId="{505258A7-320D-4A16-B501-C253657520E0}" destId="{F85A9C2B-971F-491D-8971-FD0B9DD0CF19}" srcOrd="6" destOrd="0" presId="urn:microsoft.com/office/officeart/2008/layout/BendingPictureSemiTransparentText"/>
    <dgm:cxn modelId="{388EB080-6573-4A77-948E-1A97C8ECCCAC}" type="presParOf" srcId="{F85A9C2B-971F-491D-8971-FD0B9DD0CF19}" destId="{8F118A67-0051-4AEC-883E-1AC9B2DC4FB2}" srcOrd="0" destOrd="0" presId="urn:microsoft.com/office/officeart/2008/layout/BendingPictureSemiTransparentText"/>
    <dgm:cxn modelId="{047AE549-7282-469D-9CEB-4AB653A50A12}" type="presParOf" srcId="{F85A9C2B-971F-491D-8971-FD0B9DD0CF19}" destId="{D08C3E2C-60D3-4B2B-8B1F-81FB8D14E69C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C9F431-213F-4BF2-AF8B-6E7FBF9D7D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110FF3-AF5E-44E5-83F1-3108FE4533E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1,5 год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9ECEDA-C746-4401-893D-55680565C558}" type="parTrans" cxnId="{65D882BB-0144-4F01-A8FB-1BB3F9B910E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B16FE37-1C4F-4B65-B7B8-6D5BF05B9751}" type="sibTrans" cxnId="{65D882BB-0144-4F01-A8FB-1BB3F9B910E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B9FF94E-8684-4CA8-8625-429DDE32FCAE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7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88B96727-0DC5-4870-B766-C64BC3FE2202}" type="parTrans" cxnId="{00AC5AF6-0B11-45D7-9726-998018AE7B5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7C58904-1CFB-444D-844B-A3878AC61D26}" type="sibTrans" cxnId="{00AC5AF6-0B11-45D7-9726-998018AE7B5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4BAA9DD-E8B8-4AB3-9790-B501E0A5D97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5CE616E-195C-430F-974C-4C2DC4E2D19D}" type="parTrans" cxnId="{8FEF9D2A-E0F9-441A-A7BF-4623C0B628A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F94C667-B9EF-453B-893D-15F23AA65EFB}" type="sibTrans" cxnId="{8FEF9D2A-E0F9-441A-A7BF-4623C0B628A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5CDCBDD-96A3-4F7A-AEA2-AF9F7AFAA8C5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26F5D520-E74C-4D72-BBB9-14C2639D32B0}" type="parTrans" cxnId="{2C696BEF-E14B-493E-A4B8-FAA9F36986D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6D3ECE-8DBE-45D8-A5FF-18027A6D625B}" type="sibTrans" cxnId="{2C696BEF-E14B-493E-A4B8-FAA9F36986D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8B0F75-E00A-4CF3-8D84-F0A12504AE9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89E5676-C3B2-4215-83EF-2A96483251B7}" type="parTrans" cxnId="{120CD57D-7AE7-41EC-84CD-7FC37120BF6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BC25A4B-1F86-4C8D-98F4-CAE2BBF6699A}" type="sibTrans" cxnId="{120CD57D-7AE7-41EC-84CD-7FC37120BF6B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264EA23-390B-4DA8-B980-CE3B2CE6E156}">
      <dgm:prSet phldrT="[Текст]" custT="1"/>
      <dgm:spPr/>
      <dgm:t>
        <a:bodyPr/>
        <a:lstStyle/>
        <a:p>
          <a:pPr algn="ctr"/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ru-RU" sz="14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94C75EBE-87F0-4D48-B85E-6202349C5657}" type="parTrans" cxnId="{82530B1A-FA1C-425C-8D3D-7002151B2CC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50066B-5DA0-4BD5-9EAE-7076845DA3FB}" type="sibTrans" cxnId="{82530B1A-FA1C-425C-8D3D-7002151B2CC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20A2FB2-64C3-450F-8310-5F3923CEFC91}">
      <dgm:prSet custT="1"/>
      <dgm:spPr>
        <a:solidFill>
          <a:srgbClr val="00B0F0"/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</a:p>
      </dgm:t>
    </dgm:pt>
    <dgm:pt modelId="{AE11009E-9D5A-486E-B4D5-7DF2B9F8D931}" type="parTrans" cxnId="{27CD67CA-D1C9-4315-A7E9-B77573287112}">
      <dgm:prSet/>
      <dgm:spPr/>
      <dgm:t>
        <a:bodyPr/>
        <a:lstStyle/>
        <a:p>
          <a:endParaRPr lang="uk-UA"/>
        </a:p>
      </dgm:t>
    </dgm:pt>
    <dgm:pt modelId="{C16AA10C-B08F-40DA-8C06-A7DC794D7128}" type="sibTrans" cxnId="{27CD67CA-D1C9-4315-A7E9-B77573287112}">
      <dgm:prSet/>
      <dgm:spPr/>
      <dgm:t>
        <a:bodyPr/>
        <a:lstStyle/>
        <a:p>
          <a:endParaRPr lang="uk-UA"/>
        </a:p>
      </dgm:t>
    </dgm:pt>
    <dgm:pt modelId="{D6B12276-28B9-41B1-BDED-C211AC897477}">
      <dgm:prSet custT="1"/>
      <dgm:spPr>
        <a:solidFill>
          <a:srgbClr val="00B0F0"/>
        </a:solidFill>
      </dgm:spPr>
      <dgm:t>
        <a:bodyPr/>
        <a:lstStyle/>
        <a:p>
          <a:r>
            <a:rPr lang="uk-UA" sz="1400" b="1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</a:p>
      </dgm:t>
    </dgm:pt>
    <dgm:pt modelId="{A4CC6CCF-5FD6-481B-8CA3-DB37DD644637}" type="parTrans" cxnId="{3B94C6B0-818C-4FB0-A848-2D7E9059431B}">
      <dgm:prSet/>
      <dgm:spPr/>
      <dgm:t>
        <a:bodyPr/>
        <a:lstStyle/>
        <a:p>
          <a:endParaRPr lang="uk-UA"/>
        </a:p>
      </dgm:t>
    </dgm:pt>
    <dgm:pt modelId="{F799592C-DA74-4D03-8078-4E91AB299036}" type="sibTrans" cxnId="{3B94C6B0-818C-4FB0-A848-2D7E9059431B}">
      <dgm:prSet/>
      <dgm:spPr/>
      <dgm:t>
        <a:bodyPr/>
        <a:lstStyle/>
        <a:p>
          <a:endParaRPr lang="uk-UA"/>
        </a:p>
      </dgm:t>
    </dgm:pt>
    <dgm:pt modelId="{D481D222-1AE7-4F6E-A95A-5EC7FD8DE17E}">
      <dgm:prSet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uk-UA" sz="1400" dirty="0"/>
        </a:p>
      </dgm:t>
    </dgm:pt>
    <dgm:pt modelId="{C694D200-BF42-4704-9A29-C15B9924FF11}" type="parTrans" cxnId="{C7CD1552-4ECE-454F-A93F-D2C184DD2748}">
      <dgm:prSet/>
      <dgm:spPr/>
      <dgm:t>
        <a:bodyPr/>
        <a:lstStyle/>
        <a:p>
          <a:endParaRPr lang="uk-UA"/>
        </a:p>
      </dgm:t>
    </dgm:pt>
    <dgm:pt modelId="{A758C821-E459-48C1-9666-010FA962D041}" type="sibTrans" cxnId="{C7CD1552-4ECE-454F-A93F-D2C184DD2748}">
      <dgm:prSet/>
      <dgm:spPr/>
      <dgm:t>
        <a:bodyPr/>
        <a:lstStyle/>
        <a:p>
          <a:endParaRPr lang="uk-UA"/>
        </a:p>
      </dgm:t>
    </dgm:pt>
    <dgm:pt modelId="{EE5D067A-E777-4D2A-854B-1CEEC8DD17FA}">
      <dgm:prSet/>
      <dgm:spPr/>
      <dgm:t>
        <a:bodyPr/>
        <a:lstStyle/>
        <a:p>
          <a:endParaRPr lang="uk-UA" sz="2600" dirty="0"/>
        </a:p>
      </dgm:t>
    </dgm:pt>
    <dgm:pt modelId="{B89B455F-F73E-4BBE-A208-713095BFBB39}" type="parTrans" cxnId="{FBC17435-DC93-48D3-9F79-DA3747C6FC35}">
      <dgm:prSet/>
      <dgm:spPr/>
      <dgm:t>
        <a:bodyPr/>
        <a:lstStyle/>
        <a:p>
          <a:endParaRPr lang="uk-UA"/>
        </a:p>
      </dgm:t>
    </dgm:pt>
    <dgm:pt modelId="{9C03BA0C-0E2B-4230-8B86-102C5008A633}" type="sibTrans" cxnId="{FBC17435-DC93-48D3-9F79-DA3747C6FC35}">
      <dgm:prSet/>
      <dgm:spPr/>
      <dgm:t>
        <a:bodyPr/>
        <a:lstStyle/>
        <a:p>
          <a:endParaRPr lang="uk-UA"/>
        </a:p>
      </dgm:t>
    </dgm:pt>
    <dgm:pt modelId="{7E48BE0D-1264-4C89-95D0-5D98EFB62BC0}">
      <dgm:prSet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uk-UA" sz="1400" dirty="0"/>
        </a:p>
      </dgm:t>
    </dgm:pt>
    <dgm:pt modelId="{D77559B4-72DB-4FD8-B665-D6D6D22ED9CA}" type="parTrans" cxnId="{90602534-B91E-48FC-9B68-CAF2F4C0E00E}">
      <dgm:prSet/>
      <dgm:spPr/>
      <dgm:t>
        <a:bodyPr/>
        <a:lstStyle/>
        <a:p>
          <a:endParaRPr lang="uk-UA"/>
        </a:p>
      </dgm:t>
    </dgm:pt>
    <dgm:pt modelId="{BE428433-ACED-4ED5-A8BA-9F03F098D6A2}" type="sibTrans" cxnId="{90602534-B91E-48FC-9B68-CAF2F4C0E00E}">
      <dgm:prSet/>
      <dgm:spPr/>
      <dgm:t>
        <a:bodyPr/>
        <a:lstStyle/>
        <a:p>
          <a:endParaRPr lang="uk-UA"/>
        </a:p>
      </dgm:t>
    </dgm:pt>
    <dgm:pt modelId="{B91DBB6C-3C9C-4F1A-B23C-899F979C9983}">
      <dgm:prSet/>
      <dgm:spPr/>
      <dgm:t>
        <a:bodyPr/>
        <a:lstStyle/>
        <a:p>
          <a:endParaRPr lang="uk-UA" sz="2600" dirty="0"/>
        </a:p>
      </dgm:t>
    </dgm:pt>
    <dgm:pt modelId="{2DB14EE1-996E-44E5-9CE4-ED21AA20693E}" type="parTrans" cxnId="{D1D633EF-FAB8-4715-89A6-304700ECD855}">
      <dgm:prSet/>
      <dgm:spPr/>
      <dgm:t>
        <a:bodyPr/>
        <a:lstStyle/>
        <a:p>
          <a:endParaRPr lang="uk-UA"/>
        </a:p>
      </dgm:t>
    </dgm:pt>
    <dgm:pt modelId="{55808CAD-5F21-4D9B-8D8D-D83D4DC7AD06}" type="sibTrans" cxnId="{D1D633EF-FAB8-4715-89A6-304700ECD855}">
      <dgm:prSet/>
      <dgm:spPr/>
      <dgm:t>
        <a:bodyPr/>
        <a:lstStyle/>
        <a:p>
          <a:endParaRPr lang="uk-UA"/>
        </a:p>
      </dgm:t>
    </dgm:pt>
    <dgm:pt modelId="{D4BBBADD-AC2F-4CB4-A6A8-D48BC3347830}" type="pres">
      <dgm:prSet presAssocID="{90C9F431-213F-4BF2-AF8B-6E7FBF9D7D14}" presName="Name0" presStyleCnt="0">
        <dgm:presLayoutVars>
          <dgm:dir/>
          <dgm:animLvl val="lvl"/>
          <dgm:resizeHandles val="exact"/>
        </dgm:presLayoutVars>
      </dgm:prSet>
      <dgm:spPr/>
    </dgm:pt>
    <dgm:pt modelId="{A242EEC1-2D84-434C-8B97-4BA4200F0B7F}" type="pres">
      <dgm:prSet presAssocID="{7B110FF3-AF5E-44E5-83F1-3108FE4533EE}" presName="composite" presStyleCnt="0"/>
      <dgm:spPr/>
    </dgm:pt>
    <dgm:pt modelId="{3E8CB098-A7DE-4A56-923E-2EA384450AE0}" type="pres">
      <dgm:prSet presAssocID="{7B110FF3-AF5E-44E5-83F1-3108FE4533E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1EDF0BF-CB02-4210-A21E-F9B968A916C9}" type="pres">
      <dgm:prSet presAssocID="{7B110FF3-AF5E-44E5-83F1-3108FE4533EE}" presName="desTx" presStyleLbl="revTx" presStyleIdx="0" presStyleCnt="5">
        <dgm:presLayoutVars>
          <dgm:bulletEnabled val="1"/>
        </dgm:presLayoutVars>
      </dgm:prSet>
      <dgm:spPr/>
    </dgm:pt>
    <dgm:pt modelId="{2EE29184-D9AD-40DB-A92A-74052B398F45}" type="pres">
      <dgm:prSet presAssocID="{1B16FE37-1C4F-4B65-B7B8-6D5BF05B9751}" presName="space" presStyleCnt="0"/>
      <dgm:spPr/>
    </dgm:pt>
    <dgm:pt modelId="{ACA5D011-A147-42D9-BA1D-0EFC25A79D77}" type="pres">
      <dgm:prSet presAssocID="{24BAA9DD-E8B8-4AB3-9790-B501E0A5D970}" presName="composite" presStyleCnt="0"/>
      <dgm:spPr/>
    </dgm:pt>
    <dgm:pt modelId="{383D7C3C-27C1-4487-B98F-3B88C97014FE}" type="pres">
      <dgm:prSet presAssocID="{24BAA9DD-E8B8-4AB3-9790-B501E0A5D970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2F9F245-1283-4A07-B8BE-D1D3665CA404}" type="pres">
      <dgm:prSet presAssocID="{24BAA9DD-E8B8-4AB3-9790-B501E0A5D970}" presName="desTx" presStyleLbl="revTx" presStyleIdx="1" presStyleCnt="5">
        <dgm:presLayoutVars>
          <dgm:bulletEnabled val="1"/>
        </dgm:presLayoutVars>
      </dgm:prSet>
      <dgm:spPr/>
    </dgm:pt>
    <dgm:pt modelId="{A07DA6C1-D35F-44DF-B114-6184ACCC4DC3}" type="pres">
      <dgm:prSet presAssocID="{AF94C667-B9EF-453B-893D-15F23AA65EFB}" presName="space" presStyleCnt="0"/>
      <dgm:spPr/>
    </dgm:pt>
    <dgm:pt modelId="{6626E33F-9941-414F-BC89-BBE36DD2984F}" type="pres">
      <dgm:prSet presAssocID="{748B0F75-E00A-4CF3-8D84-F0A12504AE91}" presName="composite" presStyleCnt="0"/>
      <dgm:spPr/>
    </dgm:pt>
    <dgm:pt modelId="{2BADD5FE-9D45-4490-A682-CC9AF21FE29B}" type="pres">
      <dgm:prSet presAssocID="{748B0F75-E00A-4CF3-8D84-F0A12504AE9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05EC2EA-2E66-4F45-A32B-5E8B610ED91B}" type="pres">
      <dgm:prSet presAssocID="{748B0F75-E00A-4CF3-8D84-F0A12504AE91}" presName="desTx" presStyleLbl="revTx" presStyleIdx="2" presStyleCnt="5">
        <dgm:presLayoutVars>
          <dgm:bulletEnabled val="1"/>
        </dgm:presLayoutVars>
      </dgm:prSet>
      <dgm:spPr/>
    </dgm:pt>
    <dgm:pt modelId="{811982E2-BE64-4B88-97B7-39BFDD702336}" type="pres">
      <dgm:prSet presAssocID="{8BC25A4B-1F86-4C8D-98F4-CAE2BBF6699A}" presName="space" presStyleCnt="0"/>
      <dgm:spPr/>
    </dgm:pt>
    <dgm:pt modelId="{9CBCEF0D-5311-4D29-815D-8E693D54E899}" type="pres">
      <dgm:prSet presAssocID="{C20A2FB2-64C3-450F-8310-5F3923CEFC91}" presName="composite" presStyleCnt="0"/>
      <dgm:spPr/>
    </dgm:pt>
    <dgm:pt modelId="{DAF8B0CA-0BC7-4093-BF22-327C5F55CA44}" type="pres">
      <dgm:prSet presAssocID="{C20A2FB2-64C3-450F-8310-5F3923CEFC91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114124A-ABF6-43AD-A800-485C297E0522}" type="pres">
      <dgm:prSet presAssocID="{C20A2FB2-64C3-450F-8310-5F3923CEFC91}" presName="desTx" presStyleLbl="revTx" presStyleIdx="3" presStyleCnt="5">
        <dgm:presLayoutVars>
          <dgm:bulletEnabled val="1"/>
        </dgm:presLayoutVars>
      </dgm:prSet>
      <dgm:spPr/>
    </dgm:pt>
    <dgm:pt modelId="{AFE7E4EC-54CA-4D3C-928B-CB51A8FF8878}" type="pres">
      <dgm:prSet presAssocID="{C16AA10C-B08F-40DA-8C06-A7DC794D7128}" presName="space" presStyleCnt="0"/>
      <dgm:spPr/>
    </dgm:pt>
    <dgm:pt modelId="{84033BDE-1318-48FA-A24C-0B27F7BFF0CA}" type="pres">
      <dgm:prSet presAssocID="{D6B12276-28B9-41B1-BDED-C211AC897477}" presName="composite" presStyleCnt="0"/>
      <dgm:spPr/>
    </dgm:pt>
    <dgm:pt modelId="{F4094EC5-131E-4E7F-BADB-F80218767052}" type="pres">
      <dgm:prSet presAssocID="{D6B12276-28B9-41B1-BDED-C211AC89747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560358A-1D6B-43DC-BAA2-9ED5A671AFA9}" type="pres">
      <dgm:prSet presAssocID="{D6B12276-28B9-41B1-BDED-C211AC897477}" presName="desTx" presStyleLbl="revTx" presStyleIdx="4" presStyleCnt="5">
        <dgm:presLayoutVars>
          <dgm:bulletEnabled val="1"/>
        </dgm:presLayoutVars>
      </dgm:prSet>
      <dgm:spPr/>
    </dgm:pt>
  </dgm:ptLst>
  <dgm:cxnLst>
    <dgm:cxn modelId="{360B0903-5C5A-4E4E-B5FF-2B143F99E47F}" type="presOf" srcId="{D6B12276-28B9-41B1-BDED-C211AC897477}" destId="{F4094EC5-131E-4E7F-BADB-F80218767052}" srcOrd="0" destOrd="0" presId="urn:microsoft.com/office/officeart/2005/8/layout/chevron1"/>
    <dgm:cxn modelId="{82530B1A-FA1C-425C-8D3D-7002151B2CCA}" srcId="{748B0F75-E00A-4CF3-8D84-F0A12504AE91}" destId="{A264EA23-390B-4DA8-B980-CE3B2CE6E156}" srcOrd="0" destOrd="0" parTransId="{94C75EBE-87F0-4D48-B85E-6202349C5657}" sibTransId="{3350066B-5DA0-4BD5-9EAE-7076845DA3FB}"/>
    <dgm:cxn modelId="{E7D3F420-5F91-4BA0-B599-03129EDFDDA3}" type="presOf" srcId="{7B110FF3-AF5E-44E5-83F1-3108FE4533EE}" destId="{3E8CB098-A7DE-4A56-923E-2EA384450AE0}" srcOrd="0" destOrd="0" presId="urn:microsoft.com/office/officeart/2005/8/layout/chevron1"/>
    <dgm:cxn modelId="{8FEF9D2A-E0F9-441A-A7BF-4623C0B628AF}" srcId="{90C9F431-213F-4BF2-AF8B-6E7FBF9D7D14}" destId="{24BAA9DD-E8B8-4AB3-9790-B501E0A5D970}" srcOrd="1" destOrd="0" parTransId="{E5CE616E-195C-430F-974C-4C2DC4E2D19D}" sibTransId="{AF94C667-B9EF-453B-893D-15F23AA65EFB}"/>
    <dgm:cxn modelId="{38108531-52B6-4387-9E2F-72A272CA3677}" type="presOf" srcId="{90C9F431-213F-4BF2-AF8B-6E7FBF9D7D14}" destId="{D4BBBADD-AC2F-4CB4-A6A8-D48BC3347830}" srcOrd="0" destOrd="0" presId="urn:microsoft.com/office/officeart/2005/8/layout/chevron1"/>
    <dgm:cxn modelId="{90602534-B91E-48FC-9B68-CAF2F4C0E00E}" srcId="{D6B12276-28B9-41B1-BDED-C211AC897477}" destId="{7E48BE0D-1264-4C89-95D0-5D98EFB62BC0}" srcOrd="0" destOrd="0" parTransId="{D77559B4-72DB-4FD8-B665-D6D6D22ED9CA}" sibTransId="{BE428433-ACED-4ED5-A8BA-9F03F098D6A2}"/>
    <dgm:cxn modelId="{FBC17435-DC93-48D3-9F79-DA3747C6FC35}" srcId="{C20A2FB2-64C3-450F-8310-5F3923CEFC91}" destId="{EE5D067A-E777-4D2A-854B-1CEEC8DD17FA}" srcOrd="1" destOrd="0" parTransId="{B89B455F-F73E-4BBE-A208-713095BFBB39}" sibTransId="{9C03BA0C-0E2B-4230-8B86-102C5008A633}"/>
    <dgm:cxn modelId="{FCABC037-6007-4EFF-B8B6-96D9B85ED931}" type="presOf" srcId="{EE5D067A-E777-4D2A-854B-1CEEC8DD17FA}" destId="{F114124A-ABF6-43AD-A800-485C297E0522}" srcOrd="0" destOrd="1" presId="urn:microsoft.com/office/officeart/2005/8/layout/chevron1"/>
    <dgm:cxn modelId="{7AD42C68-F7FF-41AA-9396-8EB3C648F873}" type="presOf" srcId="{7E48BE0D-1264-4C89-95D0-5D98EFB62BC0}" destId="{F560358A-1D6B-43DC-BAA2-9ED5A671AFA9}" srcOrd="0" destOrd="0" presId="urn:microsoft.com/office/officeart/2005/8/layout/chevron1"/>
    <dgm:cxn modelId="{C7CD1552-4ECE-454F-A93F-D2C184DD2748}" srcId="{C20A2FB2-64C3-450F-8310-5F3923CEFC91}" destId="{D481D222-1AE7-4F6E-A95A-5EC7FD8DE17E}" srcOrd="0" destOrd="0" parTransId="{C694D200-BF42-4704-9A29-C15B9924FF11}" sibTransId="{A758C821-E459-48C1-9666-010FA962D041}"/>
    <dgm:cxn modelId="{80224373-9EB2-4C40-9942-F45DD6ED783D}" type="presOf" srcId="{CB9FF94E-8684-4CA8-8625-429DDE32FCAE}" destId="{C1EDF0BF-CB02-4210-A21E-F9B968A916C9}" srcOrd="0" destOrd="0" presId="urn:microsoft.com/office/officeart/2005/8/layout/chevron1"/>
    <dgm:cxn modelId="{120CD57D-7AE7-41EC-84CD-7FC37120BF6B}" srcId="{90C9F431-213F-4BF2-AF8B-6E7FBF9D7D14}" destId="{748B0F75-E00A-4CF3-8D84-F0A12504AE91}" srcOrd="2" destOrd="0" parTransId="{089E5676-C3B2-4215-83EF-2A96483251B7}" sibTransId="{8BC25A4B-1F86-4C8D-98F4-CAE2BBF6699A}"/>
    <dgm:cxn modelId="{EB1A2C8F-82FD-40F5-BF3F-DF11878441B2}" type="presOf" srcId="{748B0F75-E00A-4CF3-8D84-F0A12504AE91}" destId="{2BADD5FE-9D45-4490-A682-CC9AF21FE29B}" srcOrd="0" destOrd="0" presId="urn:microsoft.com/office/officeart/2005/8/layout/chevron1"/>
    <dgm:cxn modelId="{1562B592-E5CE-4044-9997-C20E0CBBD2AF}" type="presOf" srcId="{D481D222-1AE7-4F6E-A95A-5EC7FD8DE17E}" destId="{F114124A-ABF6-43AD-A800-485C297E0522}" srcOrd="0" destOrd="0" presId="urn:microsoft.com/office/officeart/2005/8/layout/chevron1"/>
    <dgm:cxn modelId="{3B94C6B0-818C-4FB0-A848-2D7E9059431B}" srcId="{90C9F431-213F-4BF2-AF8B-6E7FBF9D7D14}" destId="{D6B12276-28B9-41B1-BDED-C211AC897477}" srcOrd="4" destOrd="0" parTransId="{A4CC6CCF-5FD6-481B-8CA3-DB37DD644637}" sibTransId="{F799592C-DA74-4D03-8078-4E91AB299036}"/>
    <dgm:cxn modelId="{7196B2B1-8753-4C77-99C4-9618BBBE2A0A}" type="presOf" srcId="{B91DBB6C-3C9C-4F1A-B23C-899F979C9983}" destId="{F114124A-ABF6-43AD-A800-485C297E0522}" srcOrd="0" destOrd="2" presId="urn:microsoft.com/office/officeart/2005/8/layout/chevron1"/>
    <dgm:cxn modelId="{65D882BB-0144-4F01-A8FB-1BB3F9B910E3}" srcId="{90C9F431-213F-4BF2-AF8B-6E7FBF9D7D14}" destId="{7B110FF3-AF5E-44E5-83F1-3108FE4533EE}" srcOrd="0" destOrd="0" parTransId="{299ECEDA-C746-4401-893D-55680565C558}" sibTransId="{1B16FE37-1C4F-4B65-B7B8-6D5BF05B9751}"/>
    <dgm:cxn modelId="{A257E6BC-EBDF-4358-8736-1A687DF76E39}" type="presOf" srcId="{A264EA23-390B-4DA8-B980-CE3B2CE6E156}" destId="{105EC2EA-2E66-4F45-A32B-5E8B610ED91B}" srcOrd="0" destOrd="0" presId="urn:microsoft.com/office/officeart/2005/8/layout/chevron1"/>
    <dgm:cxn modelId="{27CD67CA-D1C9-4315-A7E9-B77573287112}" srcId="{90C9F431-213F-4BF2-AF8B-6E7FBF9D7D14}" destId="{C20A2FB2-64C3-450F-8310-5F3923CEFC91}" srcOrd="3" destOrd="0" parTransId="{AE11009E-9D5A-486E-B4D5-7DF2B9F8D931}" sibTransId="{C16AA10C-B08F-40DA-8C06-A7DC794D7128}"/>
    <dgm:cxn modelId="{4B87EDDF-CF63-492A-BBC0-2C235F6F8555}" type="presOf" srcId="{C20A2FB2-64C3-450F-8310-5F3923CEFC91}" destId="{DAF8B0CA-0BC7-4093-BF22-327C5F55CA44}" srcOrd="0" destOrd="0" presId="urn:microsoft.com/office/officeart/2005/8/layout/chevron1"/>
    <dgm:cxn modelId="{D1D633EF-FAB8-4715-89A6-304700ECD855}" srcId="{C20A2FB2-64C3-450F-8310-5F3923CEFC91}" destId="{B91DBB6C-3C9C-4F1A-B23C-899F979C9983}" srcOrd="2" destOrd="0" parTransId="{2DB14EE1-996E-44E5-9CE4-ED21AA20693E}" sibTransId="{55808CAD-5F21-4D9B-8D8D-D83D4DC7AD06}"/>
    <dgm:cxn modelId="{2C696BEF-E14B-493E-A4B8-FAA9F36986DB}" srcId="{24BAA9DD-E8B8-4AB3-9790-B501E0A5D970}" destId="{A5CDCBDD-96A3-4F7A-AEA2-AF9F7AFAA8C5}" srcOrd="0" destOrd="0" parTransId="{26F5D520-E74C-4D72-BBB9-14C2639D32B0}" sibTransId="{5D6D3ECE-8DBE-45D8-A5FF-18027A6D625B}"/>
    <dgm:cxn modelId="{48E6AAF5-4BCF-47DE-92F2-9933B5530B81}" type="presOf" srcId="{24BAA9DD-E8B8-4AB3-9790-B501E0A5D970}" destId="{383D7C3C-27C1-4487-B98F-3B88C97014FE}" srcOrd="0" destOrd="0" presId="urn:microsoft.com/office/officeart/2005/8/layout/chevron1"/>
    <dgm:cxn modelId="{00AC5AF6-0B11-45D7-9726-998018AE7B5C}" srcId="{7B110FF3-AF5E-44E5-83F1-3108FE4533EE}" destId="{CB9FF94E-8684-4CA8-8625-429DDE32FCAE}" srcOrd="0" destOrd="0" parTransId="{88B96727-0DC5-4870-B766-C64BC3FE2202}" sibTransId="{37C58904-1CFB-444D-844B-A3878AC61D26}"/>
    <dgm:cxn modelId="{2FF5EBF8-A6EF-4AED-B19C-7C83806777BC}" type="presOf" srcId="{A5CDCBDD-96A3-4F7A-AEA2-AF9F7AFAA8C5}" destId="{92F9F245-1283-4A07-B8BE-D1D3665CA404}" srcOrd="0" destOrd="0" presId="urn:microsoft.com/office/officeart/2005/8/layout/chevron1"/>
    <dgm:cxn modelId="{CE9496D5-089F-4E7E-AB97-F7D1664E7667}" type="presParOf" srcId="{D4BBBADD-AC2F-4CB4-A6A8-D48BC3347830}" destId="{A242EEC1-2D84-434C-8B97-4BA4200F0B7F}" srcOrd="0" destOrd="0" presId="urn:microsoft.com/office/officeart/2005/8/layout/chevron1"/>
    <dgm:cxn modelId="{339175FA-C47A-469F-94DA-21D8B43D99D6}" type="presParOf" srcId="{A242EEC1-2D84-434C-8B97-4BA4200F0B7F}" destId="{3E8CB098-A7DE-4A56-923E-2EA384450AE0}" srcOrd="0" destOrd="0" presId="urn:microsoft.com/office/officeart/2005/8/layout/chevron1"/>
    <dgm:cxn modelId="{E5A51B11-9FC8-4CBE-A7DA-42B38F77F97D}" type="presParOf" srcId="{A242EEC1-2D84-434C-8B97-4BA4200F0B7F}" destId="{C1EDF0BF-CB02-4210-A21E-F9B968A916C9}" srcOrd="1" destOrd="0" presId="urn:microsoft.com/office/officeart/2005/8/layout/chevron1"/>
    <dgm:cxn modelId="{F3C1C953-1A52-4E47-B796-36F965169B8B}" type="presParOf" srcId="{D4BBBADD-AC2F-4CB4-A6A8-D48BC3347830}" destId="{2EE29184-D9AD-40DB-A92A-74052B398F45}" srcOrd="1" destOrd="0" presId="urn:microsoft.com/office/officeart/2005/8/layout/chevron1"/>
    <dgm:cxn modelId="{FF8A6497-B0FA-4276-B1D2-C2DC4049560B}" type="presParOf" srcId="{D4BBBADD-AC2F-4CB4-A6A8-D48BC3347830}" destId="{ACA5D011-A147-42D9-BA1D-0EFC25A79D77}" srcOrd="2" destOrd="0" presId="urn:microsoft.com/office/officeart/2005/8/layout/chevron1"/>
    <dgm:cxn modelId="{5A14B740-D1B4-4231-97A6-F57DF19D6F87}" type="presParOf" srcId="{ACA5D011-A147-42D9-BA1D-0EFC25A79D77}" destId="{383D7C3C-27C1-4487-B98F-3B88C97014FE}" srcOrd="0" destOrd="0" presId="urn:microsoft.com/office/officeart/2005/8/layout/chevron1"/>
    <dgm:cxn modelId="{3E6A4730-C485-4FDC-9124-79E7AF6F2CAB}" type="presParOf" srcId="{ACA5D011-A147-42D9-BA1D-0EFC25A79D77}" destId="{92F9F245-1283-4A07-B8BE-D1D3665CA404}" srcOrd="1" destOrd="0" presId="urn:microsoft.com/office/officeart/2005/8/layout/chevron1"/>
    <dgm:cxn modelId="{4D9EA22E-8857-4FEB-A89C-2D4D2BED1519}" type="presParOf" srcId="{D4BBBADD-AC2F-4CB4-A6A8-D48BC3347830}" destId="{A07DA6C1-D35F-44DF-B114-6184ACCC4DC3}" srcOrd="3" destOrd="0" presId="urn:microsoft.com/office/officeart/2005/8/layout/chevron1"/>
    <dgm:cxn modelId="{CE1E1BD5-A1D5-44CF-8F02-F7AA5F82BDF8}" type="presParOf" srcId="{D4BBBADD-AC2F-4CB4-A6A8-D48BC3347830}" destId="{6626E33F-9941-414F-BC89-BBE36DD2984F}" srcOrd="4" destOrd="0" presId="urn:microsoft.com/office/officeart/2005/8/layout/chevron1"/>
    <dgm:cxn modelId="{AE27DC19-9E42-4BCA-9928-6A562AA0A72C}" type="presParOf" srcId="{6626E33F-9941-414F-BC89-BBE36DD2984F}" destId="{2BADD5FE-9D45-4490-A682-CC9AF21FE29B}" srcOrd="0" destOrd="0" presId="urn:microsoft.com/office/officeart/2005/8/layout/chevron1"/>
    <dgm:cxn modelId="{560AE165-0538-405B-B557-428F244A9F4C}" type="presParOf" srcId="{6626E33F-9941-414F-BC89-BBE36DD2984F}" destId="{105EC2EA-2E66-4F45-A32B-5E8B610ED91B}" srcOrd="1" destOrd="0" presId="urn:microsoft.com/office/officeart/2005/8/layout/chevron1"/>
    <dgm:cxn modelId="{0CCDE8B9-D697-49F0-BB32-826071E44062}" type="presParOf" srcId="{D4BBBADD-AC2F-4CB4-A6A8-D48BC3347830}" destId="{811982E2-BE64-4B88-97B7-39BFDD702336}" srcOrd="5" destOrd="0" presId="urn:microsoft.com/office/officeart/2005/8/layout/chevron1"/>
    <dgm:cxn modelId="{45CF3058-2640-45CC-869E-9D0DD2ADD3C4}" type="presParOf" srcId="{D4BBBADD-AC2F-4CB4-A6A8-D48BC3347830}" destId="{9CBCEF0D-5311-4D29-815D-8E693D54E899}" srcOrd="6" destOrd="0" presId="urn:microsoft.com/office/officeart/2005/8/layout/chevron1"/>
    <dgm:cxn modelId="{FAC992DA-2B9D-4AA3-B332-09455C5EE71F}" type="presParOf" srcId="{9CBCEF0D-5311-4D29-815D-8E693D54E899}" destId="{DAF8B0CA-0BC7-4093-BF22-327C5F55CA44}" srcOrd="0" destOrd="0" presId="urn:microsoft.com/office/officeart/2005/8/layout/chevron1"/>
    <dgm:cxn modelId="{7647096C-5890-4EC9-BB93-BF2C69769BA1}" type="presParOf" srcId="{9CBCEF0D-5311-4D29-815D-8E693D54E899}" destId="{F114124A-ABF6-43AD-A800-485C297E0522}" srcOrd="1" destOrd="0" presId="urn:microsoft.com/office/officeart/2005/8/layout/chevron1"/>
    <dgm:cxn modelId="{0C004ECD-572E-49C6-B7BA-F9E3E8F44843}" type="presParOf" srcId="{D4BBBADD-AC2F-4CB4-A6A8-D48BC3347830}" destId="{AFE7E4EC-54CA-4D3C-928B-CB51A8FF8878}" srcOrd="7" destOrd="0" presId="urn:microsoft.com/office/officeart/2005/8/layout/chevron1"/>
    <dgm:cxn modelId="{D5CDB095-0920-43CF-BF11-1A36B33B0F53}" type="presParOf" srcId="{D4BBBADD-AC2F-4CB4-A6A8-D48BC3347830}" destId="{84033BDE-1318-48FA-A24C-0B27F7BFF0CA}" srcOrd="8" destOrd="0" presId="urn:microsoft.com/office/officeart/2005/8/layout/chevron1"/>
    <dgm:cxn modelId="{37BB5F42-8B65-498F-AC3A-ACE909C919FA}" type="presParOf" srcId="{84033BDE-1318-48FA-A24C-0B27F7BFF0CA}" destId="{F4094EC5-131E-4E7F-BADB-F80218767052}" srcOrd="0" destOrd="0" presId="urn:microsoft.com/office/officeart/2005/8/layout/chevron1"/>
    <dgm:cxn modelId="{57BA4845-666B-42AF-AADF-B6A6F940F952}" type="presParOf" srcId="{84033BDE-1318-48FA-A24C-0B27F7BFF0CA}" destId="{F560358A-1D6B-43DC-BAA2-9ED5A671AFA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C9F431-213F-4BF2-AF8B-6E7FBF9D7D1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110FF3-AF5E-44E5-83F1-3108FE4533E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1,5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99ECEDA-C746-4401-893D-55680565C558}" type="parTrans" cxnId="{65D882BB-0144-4F01-A8FB-1BB3F9B910E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B16FE37-1C4F-4B65-B7B8-6D5BF05B9751}" type="sibTrans" cxnId="{65D882BB-0144-4F01-A8FB-1BB3F9B910E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B9FF94E-8684-4CA8-8625-429DDE32FCAE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10 клас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88B96727-0DC5-4870-B766-C64BC3FE2202}" type="parTrans" cxnId="{00AC5AF6-0B11-45D7-9726-998018AE7B5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7C58904-1CFB-444D-844B-A3878AC61D26}" type="sibTrans" cxnId="{00AC5AF6-0B11-45D7-9726-998018AE7B5C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24BAA9DD-E8B8-4AB3-9790-B501E0A5D97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5CE616E-195C-430F-974C-4C2DC4E2D19D}" type="parTrans" cxnId="{8FEF9D2A-E0F9-441A-A7BF-4623C0B628A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F94C667-B9EF-453B-893D-15F23AA65EFB}" type="sibTrans" cxnId="{8FEF9D2A-E0F9-441A-A7BF-4623C0B628AF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5CDCBDD-96A3-4F7A-AEA2-AF9F7AFAA8C5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10 клас (профільний рівень)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26F5D520-E74C-4D72-BBB9-14C2639D32B0}" type="parTrans" cxnId="{2C696BEF-E14B-493E-A4B8-FAA9F36986D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6D3ECE-8DBE-45D8-A5FF-18027A6D625B}" type="sibTrans" cxnId="{2C696BEF-E14B-493E-A4B8-FAA9F36986D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48B0F75-E00A-4CF3-8D84-F0A12504AE9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89E5676-C3B2-4215-83EF-2A96483251B7}" type="parTrans" cxnId="{120CD57D-7AE7-41EC-84CD-7FC37120BF6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BC25A4B-1F86-4C8D-98F4-CAE2BBF6699A}" type="sibTrans" cxnId="{120CD57D-7AE7-41EC-84CD-7FC37120BF6B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A264EA23-390B-4DA8-B980-CE3B2CE6E156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11клас           (рівень стандарту)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94C75EBE-87F0-4D48-B85E-6202349C5657}" type="parTrans" cxnId="{82530B1A-FA1C-425C-8D3D-7002151B2CCA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350066B-5DA0-4BD5-9EAE-7076845DA3FB}" type="sibTrans" cxnId="{82530B1A-FA1C-425C-8D3D-7002151B2CCA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E93EE86-783F-401E-BD03-B562BF295527}">
      <dgm:prSet custT="1"/>
      <dgm:spPr>
        <a:solidFill>
          <a:srgbClr val="00B0F0"/>
        </a:solidFill>
      </dgm:spPr>
      <dgm:t>
        <a:bodyPr/>
        <a:lstStyle/>
        <a:p>
          <a:r>
            <a:rPr lang="uk-UA" sz="1200" b="1" dirty="0">
              <a:solidFill>
                <a:srgbClr val="002060"/>
              </a:solidFill>
              <a:latin typeface="Bookman Old Style" panose="02050604050505020204" pitchFamily="18" charset="0"/>
            </a:rPr>
            <a:t>6 год</a:t>
          </a:r>
          <a:endParaRPr lang="ru-RU" sz="1200" b="1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46C1C52-7BD6-40EF-8F74-326C26FA5D9B}" type="parTrans" cxnId="{E6FAD145-6B1E-40C6-B722-587396C56AB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9B001C6D-6E4D-4BE5-BB8F-9F5A7DC255B8}" type="sibTrans" cxnId="{E6FAD145-6B1E-40C6-B722-587396C56AB4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DB0E300-59FC-4A31-81BA-4A6BF2103149}">
      <dgm:prSet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11 клас (профільний рівень)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FD303958-CC86-4D80-8821-D42323FBDC50}" type="parTrans" cxnId="{E2E6E14D-2B17-4D30-9C84-4D165110646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E1B50AA-0D17-44E6-9281-84DD4EFA481A}" type="sibTrans" cxnId="{E2E6E14D-2B17-4D30-9C84-4D1651106463}">
      <dgm:prSet/>
      <dgm:spPr/>
      <dgm:t>
        <a:bodyPr/>
        <a:lstStyle/>
        <a:p>
          <a:endParaRPr lang="ru-RU" sz="1200" b="1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5277D62-A658-4F42-89B3-5F47343D13EE}">
      <dgm:prSet phldrT="[Текст]" custT="1"/>
      <dgm:spPr/>
      <dgm:t>
        <a:bodyPr/>
        <a:lstStyle/>
        <a:p>
          <a:pPr algn="ctr"/>
          <a:r>
            <a:rPr lang="uk-UA" sz="1200" b="1" dirty="0">
              <a:solidFill>
                <a:srgbClr val="C00000"/>
              </a:solidFill>
              <a:latin typeface="Bookman Old Style" panose="02050604050505020204" pitchFamily="18" charset="0"/>
            </a:rPr>
            <a:t>(рівень стандарту) </a:t>
          </a:r>
          <a:endParaRPr lang="ru-RU" sz="1200" b="1" dirty="0">
            <a:solidFill>
              <a:srgbClr val="C00000"/>
            </a:solidFill>
            <a:latin typeface="Bookman Old Style" panose="02050604050505020204" pitchFamily="18" charset="0"/>
          </a:endParaRPr>
        </a:p>
      </dgm:t>
    </dgm:pt>
    <dgm:pt modelId="{40B572C4-B2B6-4BB4-B183-5211D90DC866}" type="parTrans" cxnId="{9DF8F49E-9262-497F-8CA3-C7BC2DDF5B55}">
      <dgm:prSet/>
      <dgm:spPr/>
      <dgm:t>
        <a:bodyPr/>
        <a:lstStyle/>
        <a:p>
          <a:endParaRPr lang="ru-RU"/>
        </a:p>
      </dgm:t>
    </dgm:pt>
    <dgm:pt modelId="{AFAF2CDB-8406-4961-B5AF-FEAD9A374148}" type="sibTrans" cxnId="{9DF8F49E-9262-497F-8CA3-C7BC2DDF5B55}">
      <dgm:prSet/>
      <dgm:spPr/>
      <dgm:t>
        <a:bodyPr/>
        <a:lstStyle/>
        <a:p>
          <a:endParaRPr lang="ru-RU"/>
        </a:p>
      </dgm:t>
    </dgm:pt>
    <dgm:pt modelId="{5DA8E800-62A4-47A2-AC91-000FF8F0B1A6}" type="pres">
      <dgm:prSet presAssocID="{90C9F431-213F-4BF2-AF8B-6E7FBF9D7D14}" presName="Name0" presStyleCnt="0">
        <dgm:presLayoutVars>
          <dgm:dir/>
          <dgm:animLvl val="lvl"/>
          <dgm:resizeHandles val="exact"/>
        </dgm:presLayoutVars>
      </dgm:prSet>
      <dgm:spPr/>
    </dgm:pt>
    <dgm:pt modelId="{3951C60B-C1A9-42E1-8A97-4586026D8D9D}" type="pres">
      <dgm:prSet presAssocID="{7B110FF3-AF5E-44E5-83F1-3108FE4533EE}" presName="composite" presStyleCnt="0"/>
      <dgm:spPr/>
    </dgm:pt>
    <dgm:pt modelId="{47CB8A21-8622-4D46-846B-7439AC58F753}" type="pres">
      <dgm:prSet presAssocID="{7B110FF3-AF5E-44E5-83F1-3108FE4533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0E6F88-A04A-4DD0-878A-07C4C9E14240}" type="pres">
      <dgm:prSet presAssocID="{7B110FF3-AF5E-44E5-83F1-3108FE4533EE}" presName="desTx" presStyleLbl="revTx" presStyleIdx="0" presStyleCnt="4">
        <dgm:presLayoutVars>
          <dgm:bulletEnabled val="1"/>
        </dgm:presLayoutVars>
      </dgm:prSet>
      <dgm:spPr/>
    </dgm:pt>
    <dgm:pt modelId="{21F0D8EA-125F-4B12-80D8-572B7625DB5C}" type="pres">
      <dgm:prSet presAssocID="{1B16FE37-1C4F-4B65-B7B8-6D5BF05B9751}" presName="space" presStyleCnt="0"/>
      <dgm:spPr/>
    </dgm:pt>
    <dgm:pt modelId="{D1C401AF-79FA-4761-9D9E-3194824B4FD5}" type="pres">
      <dgm:prSet presAssocID="{24BAA9DD-E8B8-4AB3-9790-B501E0A5D970}" presName="composite" presStyleCnt="0"/>
      <dgm:spPr/>
    </dgm:pt>
    <dgm:pt modelId="{732702BF-4A09-475B-AD96-F5141C3F33DC}" type="pres">
      <dgm:prSet presAssocID="{24BAA9DD-E8B8-4AB3-9790-B501E0A5D97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C0F958B-9877-46F3-81D5-251140FAAA57}" type="pres">
      <dgm:prSet presAssocID="{24BAA9DD-E8B8-4AB3-9790-B501E0A5D970}" presName="desTx" presStyleLbl="revTx" presStyleIdx="1" presStyleCnt="4">
        <dgm:presLayoutVars>
          <dgm:bulletEnabled val="1"/>
        </dgm:presLayoutVars>
      </dgm:prSet>
      <dgm:spPr/>
    </dgm:pt>
    <dgm:pt modelId="{431BCCE0-AA1F-443A-9683-96F9B12DE8C9}" type="pres">
      <dgm:prSet presAssocID="{AF94C667-B9EF-453B-893D-15F23AA65EFB}" presName="space" presStyleCnt="0"/>
      <dgm:spPr/>
    </dgm:pt>
    <dgm:pt modelId="{4364A3CC-AC4F-4D21-A1F0-B77DEB88936C}" type="pres">
      <dgm:prSet presAssocID="{748B0F75-E00A-4CF3-8D84-F0A12504AE91}" presName="composite" presStyleCnt="0"/>
      <dgm:spPr/>
    </dgm:pt>
    <dgm:pt modelId="{5437F893-58F2-4DFA-94E1-405A829AE8D2}" type="pres">
      <dgm:prSet presAssocID="{748B0F75-E00A-4CF3-8D84-F0A12504AE9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63E9502-1D1B-458E-9F50-C84DA13626BF}" type="pres">
      <dgm:prSet presAssocID="{748B0F75-E00A-4CF3-8D84-F0A12504AE91}" presName="desTx" presStyleLbl="revTx" presStyleIdx="2" presStyleCnt="4">
        <dgm:presLayoutVars>
          <dgm:bulletEnabled val="1"/>
        </dgm:presLayoutVars>
      </dgm:prSet>
      <dgm:spPr/>
    </dgm:pt>
    <dgm:pt modelId="{57258255-41FC-45F4-83F9-45731FF5B056}" type="pres">
      <dgm:prSet presAssocID="{8BC25A4B-1F86-4C8D-98F4-CAE2BBF6699A}" presName="space" presStyleCnt="0"/>
      <dgm:spPr/>
    </dgm:pt>
    <dgm:pt modelId="{F7F7490F-C83A-4C9E-83C7-65E747FD4805}" type="pres">
      <dgm:prSet presAssocID="{9E93EE86-783F-401E-BD03-B562BF295527}" presName="composite" presStyleCnt="0"/>
      <dgm:spPr/>
    </dgm:pt>
    <dgm:pt modelId="{1032BC4F-A414-43AD-9057-3B40206D8228}" type="pres">
      <dgm:prSet presAssocID="{9E93EE86-783F-401E-BD03-B562BF29552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D9BA05-0E2E-4F1B-BD78-B4771B254EE4}" type="pres">
      <dgm:prSet presAssocID="{9E93EE86-783F-401E-BD03-B562BF295527}" presName="desTx" presStyleLbl="revTx" presStyleIdx="3" presStyleCnt="4">
        <dgm:presLayoutVars>
          <dgm:bulletEnabled val="1"/>
        </dgm:presLayoutVars>
      </dgm:prSet>
      <dgm:spPr/>
    </dgm:pt>
  </dgm:ptLst>
  <dgm:cxnLst>
    <dgm:cxn modelId="{82530B1A-FA1C-425C-8D3D-7002151B2CCA}" srcId="{748B0F75-E00A-4CF3-8D84-F0A12504AE91}" destId="{A264EA23-390B-4DA8-B980-CE3B2CE6E156}" srcOrd="0" destOrd="0" parTransId="{94C75EBE-87F0-4D48-B85E-6202349C5657}" sibTransId="{3350066B-5DA0-4BD5-9EAE-7076845DA3FB}"/>
    <dgm:cxn modelId="{8FEF9D2A-E0F9-441A-A7BF-4623C0B628AF}" srcId="{90C9F431-213F-4BF2-AF8B-6E7FBF9D7D14}" destId="{24BAA9DD-E8B8-4AB3-9790-B501E0A5D970}" srcOrd="1" destOrd="0" parTransId="{E5CE616E-195C-430F-974C-4C2DC4E2D19D}" sibTransId="{AF94C667-B9EF-453B-893D-15F23AA65EFB}"/>
    <dgm:cxn modelId="{B06C133A-1D31-45E4-B478-26EF4FA59423}" type="presOf" srcId="{CB9FF94E-8684-4CA8-8625-429DDE32FCAE}" destId="{8E0E6F88-A04A-4DD0-878A-07C4C9E14240}" srcOrd="0" destOrd="0" presId="urn:microsoft.com/office/officeart/2005/8/layout/chevron1"/>
    <dgm:cxn modelId="{E6FAD145-6B1E-40C6-B722-587396C56AB4}" srcId="{90C9F431-213F-4BF2-AF8B-6E7FBF9D7D14}" destId="{9E93EE86-783F-401E-BD03-B562BF295527}" srcOrd="3" destOrd="0" parTransId="{846C1C52-7BD6-40EF-8F74-326C26FA5D9B}" sibTransId="{9B001C6D-6E4D-4BE5-BB8F-9F5A7DC255B8}"/>
    <dgm:cxn modelId="{679B4367-080B-4B5A-ADFB-FB85694CEEE5}" type="presOf" srcId="{748B0F75-E00A-4CF3-8D84-F0A12504AE91}" destId="{5437F893-58F2-4DFA-94E1-405A829AE8D2}" srcOrd="0" destOrd="0" presId="urn:microsoft.com/office/officeart/2005/8/layout/chevron1"/>
    <dgm:cxn modelId="{E2E6E14D-2B17-4D30-9C84-4D1651106463}" srcId="{9E93EE86-783F-401E-BD03-B562BF295527}" destId="{BDB0E300-59FC-4A31-81BA-4A6BF2103149}" srcOrd="0" destOrd="0" parTransId="{FD303958-CC86-4D80-8821-D42323FBDC50}" sibTransId="{5E1B50AA-0D17-44E6-9281-84DD4EFA481A}"/>
    <dgm:cxn modelId="{C4D4DF70-87AB-4A7C-9B42-77473E937120}" type="presOf" srcId="{55277D62-A658-4F42-89B3-5F47343D13EE}" destId="{8E0E6F88-A04A-4DD0-878A-07C4C9E14240}" srcOrd="0" destOrd="1" presId="urn:microsoft.com/office/officeart/2005/8/layout/chevron1"/>
    <dgm:cxn modelId="{36D4277C-D3B4-4B11-83F9-FD970E4CDDC5}" type="presOf" srcId="{7B110FF3-AF5E-44E5-83F1-3108FE4533EE}" destId="{47CB8A21-8622-4D46-846B-7439AC58F753}" srcOrd="0" destOrd="0" presId="urn:microsoft.com/office/officeart/2005/8/layout/chevron1"/>
    <dgm:cxn modelId="{120CD57D-7AE7-41EC-84CD-7FC37120BF6B}" srcId="{90C9F431-213F-4BF2-AF8B-6E7FBF9D7D14}" destId="{748B0F75-E00A-4CF3-8D84-F0A12504AE91}" srcOrd="2" destOrd="0" parTransId="{089E5676-C3B2-4215-83EF-2A96483251B7}" sibTransId="{8BC25A4B-1F86-4C8D-98F4-CAE2BBF6699A}"/>
    <dgm:cxn modelId="{37914D9C-2163-44A3-A404-DD5EDF082670}" type="presOf" srcId="{BDB0E300-59FC-4A31-81BA-4A6BF2103149}" destId="{D6D9BA05-0E2E-4F1B-BD78-B4771B254EE4}" srcOrd="0" destOrd="0" presId="urn:microsoft.com/office/officeart/2005/8/layout/chevron1"/>
    <dgm:cxn modelId="{9DF8F49E-9262-497F-8CA3-C7BC2DDF5B55}" srcId="{7B110FF3-AF5E-44E5-83F1-3108FE4533EE}" destId="{55277D62-A658-4F42-89B3-5F47343D13EE}" srcOrd="1" destOrd="0" parTransId="{40B572C4-B2B6-4BB4-B183-5211D90DC866}" sibTransId="{AFAF2CDB-8406-4961-B5AF-FEAD9A374148}"/>
    <dgm:cxn modelId="{241E94A0-1297-424D-AC72-D754671D44D4}" type="presOf" srcId="{A5CDCBDD-96A3-4F7A-AEA2-AF9F7AFAA8C5}" destId="{5C0F958B-9877-46F3-81D5-251140FAAA57}" srcOrd="0" destOrd="0" presId="urn:microsoft.com/office/officeart/2005/8/layout/chevron1"/>
    <dgm:cxn modelId="{F0895AB6-CCEF-4D35-8C88-0B4EACE4AAE0}" type="presOf" srcId="{9E93EE86-783F-401E-BD03-B562BF295527}" destId="{1032BC4F-A414-43AD-9057-3B40206D8228}" srcOrd="0" destOrd="0" presId="urn:microsoft.com/office/officeart/2005/8/layout/chevron1"/>
    <dgm:cxn modelId="{65D882BB-0144-4F01-A8FB-1BB3F9B910E3}" srcId="{90C9F431-213F-4BF2-AF8B-6E7FBF9D7D14}" destId="{7B110FF3-AF5E-44E5-83F1-3108FE4533EE}" srcOrd="0" destOrd="0" parTransId="{299ECEDA-C746-4401-893D-55680565C558}" sibTransId="{1B16FE37-1C4F-4B65-B7B8-6D5BF05B9751}"/>
    <dgm:cxn modelId="{222FE4BB-216D-4EFD-8FD0-0119E30E1FCC}" type="presOf" srcId="{90C9F431-213F-4BF2-AF8B-6E7FBF9D7D14}" destId="{5DA8E800-62A4-47A2-AC91-000FF8F0B1A6}" srcOrd="0" destOrd="0" presId="urn:microsoft.com/office/officeart/2005/8/layout/chevron1"/>
    <dgm:cxn modelId="{226A54CE-D33F-4A4B-AC94-06EBFB4F675E}" type="presOf" srcId="{A264EA23-390B-4DA8-B980-CE3B2CE6E156}" destId="{C63E9502-1D1B-458E-9F50-C84DA13626BF}" srcOrd="0" destOrd="0" presId="urn:microsoft.com/office/officeart/2005/8/layout/chevron1"/>
    <dgm:cxn modelId="{464AFBE8-8EFD-4E32-99B3-29FC818A73FE}" type="presOf" srcId="{24BAA9DD-E8B8-4AB3-9790-B501E0A5D970}" destId="{732702BF-4A09-475B-AD96-F5141C3F33DC}" srcOrd="0" destOrd="0" presId="urn:microsoft.com/office/officeart/2005/8/layout/chevron1"/>
    <dgm:cxn modelId="{2C696BEF-E14B-493E-A4B8-FAA9F36986DB}" srcId="{24BAA9DD-E8B8-4AB3-9790-B501E0A5D970}" destId="{A5CDCBDD-96A3-4F7A-AEA2-AF9F7AFAA8C5}" srcOrd="0" destOrd="0" parTransId="{26F5D520-E74C-4D72-BBB9-14C2639D32B0}" sibTransId="{5D6D3ECE-8DBE-45D8-A5FF-18027A6D625B}"/>
    <dgm:cxn modelId="{00AC5AF6-0B11-45D7-9726-998018AE7B5C}" srcId="{7B110FF3-AF5E-44E5-83F1-3108FE4533EE}" destId="{CB9FF94E-8684-4CA8-8625-429DDE32FCAE}" srcOrd="0" destOrd="0" parTransId="{88B96727-0DC5-4870-B766-C64BC3FE2202}" sibTransId="{37C58904-1CFB-444D-844B-A3878AC61D26}"/>
    <dgm:cxn modelId="{845DD4A1-4B07-4ECB-AC86-017D4AA57C28}" type="presParOf" srcId="{5DA8E800-62A4-47A2-AC91-000FF8F0B1A6}" destId="{3951C60B-C1A9-42E1-8A97-4586026D8D9D}" srcOrd="0" destOrd="0" presId="urn:microsoft.com/office/officeart/2005/8/layout/chevron1"/>
    <dgm:cxn modelId="{20F583D9-9323-4CC3-ACE1-DE375391DA3A}" type="presParOf" srcId="{3951C60B-C1A9-42E1-8A97-4586026D8D9D}" destId="{47CB8A21-8622-4D46-846B-7439AC58F753}" srcOrd="0" destOrd="0" presId="urn:microsoft.com/office/officeart/2005/8/layout/chevron1"/>
    <dgm:cxn modelId="{0BAD39AB-6125-4CCB-9A88-41B14CA54618}" type="presParOf" srcId="{3951C60B-C1A9-42E1-8A97-4586026D8D9D}" destId="{8E0E6F88-A04A-4DD0-878A-07C4C9E14240}" srcOrd="1" destOrd="0" presId="urn:microsoft.com/office/officeart/2005/8/layout/chevron1"/>
    <dgm:cxn modelId="{67C45EAB-3CEC-49D2-8D29-EBC2E7C65A58}" type="presParOf" srcId="{5DA8E800-62A4-47A2-AC91-000FF8F0B1A6}" destId="{21F0D8EA-125F-4B12-80D8-572B7625DB5C}" srcOrd="1" destOrd="0" presId="urn:microsoft.com/office/officeart/2005/8/layout/chevron1"/>
    <dgm:cxn modelId="{7F04FBA2-4AE9-4A45-A5B5-DA0896926D1E}" type="presParOf" srcId="{5DA8E800-62A4-47A2-AC91-000FF8F0B1A6}" destId="{D1C401AF-79FA-4761-9D9E-3194824B4FD5}" srcOrd="2" destOrd="0" presId="urn:microsoft.com/office/officeart/2005/8/layout/chevron1"/>
    <dgm:cxn modelId="{947533F6-2647-4A1E-B2E9-75CF97482406}" type="presParOf" srcId="{D1C401AF-79FA-4761-9D9E-3194824B4FD5}" destId="{732702BF-4A09-475B-AD96-F5141C3F33DC}" srcOrd="0" destOrd="0" presId="urn:microsoft.com/office/officeart/2005/8/layout/chevron1"/>
    <dgm:cxn modelId="{337F2C6F-1AC6-4A7F-B8DC-5EDAC6863FA5}" type="presParOf" srcId="{D1C401AF-79FA-4761-9D9E-3194824B4FD5}" destId="{5C0F958B-9877-46F3-81D5-251140FAAA57}" srcOrd="1" destOrd="0" presId="urn:microsoft.com/office/officeart/2005/8/layout/chevron1"/>
    <dgm:cxn modelId="{4C6B065A-C4C0-4089-9164-02ACDEA98496}" type="presParOf" srcId="{5DA8E800-62A4-47A2-AC91-000FF8F0B1A6}" destId="{431BCCE0-AA1F-443A-9683-96F9B12DE8C9}" srcOrd="3" destOrd="0" presId="urn:microsoft.com/office/officeart/2005/8/layout/chevron1"/>
    <dgm:cxn modelId="{C238665B-2213-45E2-A36E-5EC610C1F5DA}" type="presParOf" srcId="{5DA8E800-62A4-47A2-AC91-000FF8F0B1A6}" destId="{4364A3CC-AC4F-4D21-A1F0-B77DEB88936C}" srcOrd="4" destOrd="0" presId="urn:microsoft.com/office/officeart/2005/8/layout/chevron1"/>
    <dgm:cxn modelId="{E7161DF6-2045-4798-BCE8-6A7648F49274}" type="presParOf" srcId="{4364A3CC-AC4F-4D21-A1F0-B77DEB88936C}" destId="{5437F893-58F2-4DFA-94E1-405A829AE8D2}" srcOrd="0" destOrd="0" presId="urn:microsoft.com/office/officeart/2005/8/layout/chevron1"/>
    <dgm:cxn modelId="{112A3629-61C0-4BE2-89D1-D23740DB5AC0}" type="presParOf" srcId="{4364A3CC-AC4F-4D21-A1F0-B77DEB88936C}" destId="{C63E9502-1D1B-458E-9F50-C84DA13626BF}" srcOrd="1" destOrd="0" presId="urn:microsoft.com/office/officeart/2005/8/layout/chevron1"/>
    <dgm:cxn modelId="{A4E99864-6EC4-4A08-A35A-3BFF703A9A06}" type="presParOf" srcId="{5DA8E800-62A4-47A2-AC91-000FF8F0B1A6}" destId="{57258255-41FC-45F4-83F9-45731FF5B056}" srcOrd="5" destOrd="0" presId="urn:microsoft.com/office/officeart/2005/8/layout/chevron1"/>
    <dgm:cxn modelId="{CCA12B83-236D-43BE-8852-3950F93A61DE}" type="presParOf" srcId="{5DA8E800-62A4-47A2-AC91-000FF8F0B1A6}" destId="{F7F7490F-C83A-4C9E-83C7-65E747FD4805}" srcOrd="6" destOrd="0" presId="urn:microsoft.com/office/officeart/2005/8/layout/chevron1"/>
    <dgm:cxn modelId="{D55A132B-ECCD-4DFB-ADE1-258119BCCFFC}" type="presParOf" srcId="{F7F7490F-C83A-4C9E-83C7-65E747FD4805}" destId="{1032BC4F-A414-43AD-9057-3B40206D8228}" srcOrd="0" destOrd="0" presId="urn:microsoft.com/office/officeart/2005/8/layout/chevron1"/>
    <dgm:cxn modelId="{C20D6BB7-AD41-4C2D-BACC-EA61831A304F}" type="presParOf" srcId="{F7F7490F-C83A-4C9E-83C7-65E747FD4805}" destId="{D6D9BA05-0E2E-4F1B-BD78-B4771B254EE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F89DE-F854-4F78-A642-F537890636CD}">
      <dsp:nvSpPr>
        <dsp:cNvPr id="0" name=""/>
        <dsp:cNvSpPr/>
      </dsp:nvSpPr>
      <dsp:spPr>
        <a:xfrm>
          <a:off x="1760096" y="121234"/>
          <a:ext cx="3568244" cy="16138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Організація освітнього процесу з хімії, біології, біології і екології в закладах загальної середньої освіти у 2021/2022  навчальному році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13.10 – 13.20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Галина РУДЕНКО,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консультант природничої галузі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760096" y="121234"/>
        <a:ext cx="3568244" cy="1613859"/>
      </dsp:txXfrm>
    </dsp:sp>
    <dsp:sp modelId="{8F62EF99-CEE8-48BE-A763-BF5DB7AC9161}">
      <dsp:nvSpPr>
        <dsp:cNvPr id="0" name=""/>
        <dsp:cNvSpPr/>
      </dsp:nvSpPr>
      <dsp:spPr>
        <a:xfrm>
          <a:off x="2603" y="121234"/>
          <a:ext cx="1597721" cy="1613859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15" t="-9827" r="-2415" b="-24173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67627-45EC-43F3-A6A9-62DFAB495D96}">
      <dsp:nvSpPr>
        <dsp:cNvPr id="0" name=""/>
        <dsp:cNvSpPr/>
      </dsp:nvSpPr>
      <dsp:spPr>
        <a:xfrm>
          <a:off x="2603" y="2001381"/>
          <a:ext cx="3568244" cy="16138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Ефективне використання онлайн-ресурсів у природничій освітній галузі основної школи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13.20 -13.40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Спікер - Іван Іванов,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засновник Центру нової освіти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603" y="2001381"/>
        <a:ext cx="3568244" cy="1613859"/>
      </dsp:txXfrm>
    </dsp:sp>
    <dsp:sp modelId="{5028E342-4BF0-4384-89D0-37FF08BCC0CB}">
      <dsp:nvSpPr>
        <dsp:cNvPr id="0" name=""/>
        <dsp:cNvSpPr/>
      </dsp:nvSpPr>
      <dsp:spPr>
        <a:xfrm>
          <a:off x="3730619" y="2001381"/>
          <a:ext cx="1597721" cy="16138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E7995-47DC-4544-A994-71C16699E84E}">
      <dsp:nvSpPr>
        <dsp:cNvPr id="0" name=""/>
        <dsp:cNvSpPr/>
      </dsp:nvSpPr>
      <dsp:spPr>
        <a:xfrm>
          <a:off x="1760096" y="3881528"/>
          <a:ext cx="3568244" cy="16138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Імерсивні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технології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у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: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переваги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технологій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доповненої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віртуальної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реальності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у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навчанні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13.50 – 14.30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Спікер – Ірина ПАХОМОВА,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незалежний експерт з питань імерсивних технології в освіті, освітніх платформ, ресурсів щодо реалізації змішаного навчання.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760096" y="3881528"/>
        <a:ext cx="3568244" cy="1613859"/>
      </dsp:txXfrm>
    </dsp:sp>
    <dsp:sp modelId="{1E77E55B-5367-415C-AAE7-437B252D204F}">
      <dsp:nvSpPr>
        <dsp:cNvPr id="0" name=""/>
        <dsp:cNvSpPr/>
      </dsp:nvSpPr>
      <dsp:spPr>
        <a:xfrm>
          <a:off x="2603" y="3881528"/>
          <a:ext cx="1597721" cy="1613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10E2-48EC-44DC-9C7E-8FD3DE50615B}">
      <dsp:nvSpPr>
        <dsp:cNvPr id="0" name=""/>
        <dsp:cNvSpPr/>
      </dsp:nvSpPr>
      <dsp:spPr>
        <a:xfrm>
          <a:off x="440" y="66419"/>
          <a:ext cx="1244417" cy="497766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kern="1200" dirty="0"/>
        </a:p>
      </dsp:txBody>
      <dsp:txXfrm>
        <a:off x="249323" y="66419"/>
        <a:ext cx="746651" cy="497766"/>
      </dsp:txXfrm>
    </dsp:sp>
    <dsp:sp modelId="{CED005B7-C90A-489C-8B34-B57D0287D1E5}">
      <dsp:nvSpPr>
        <dsp:cNvPr id="0" name=""/>
        <dsp:cNvSpPr/>
      </dsp:nvSpPr>
      <dsp:spPr>
        <a:xfrm>
          <a:off x="440" y="626407"/>
          <a:ext cx="99553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6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440" y="626407"/>
        <a:ext cx="995533" cy="1170000"/>
      </dsp:txXfrm>
    </dsp:sp>
    <dsp:sp modelId="{3E8CB098-A7DE-4A56-923E-2EA384450AE0}">
      <dsp:nvSpPr>
        <dsp:cNvPr id="0" name=""/>
        <dsp:cNvSpPr/>
      </dsp:nvSpPr>
      <dsp:spPr>
        <a:xfrm>
          <a:off x="1028857" y="66419"/>
          <a:ext cx="1244417" cy="497766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277740" y="66419"/>
        <a:ext cx="746651" cy="497766"/>
      </dsp:txXfrm>
    </dsp:sp>
    <dsp:sp modelId="{C1EDF0BF-CB02-4210-A21E-F9B968A916C9}">
      <dsp:nvSpPr>
        <dsp:cNvPr id="0" name=""/>
        <dsp:cNvSpPr/>
      </dsp:nvSpPr>
      <dsp:spPr>
        <a:xfrm>
          <a:off x="1028857" y="626407"/>
          <a:ext cx="99553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7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1028857" y="626407"/>
        <a:ext cx="995533" cy="1170000"/>
      </dsp:txXfrm>
    </dsp:sp>
    <dsp:sp modelId="{383D7C3C-27C1-4487-B98F-3B88C97014FE}">
      <dsp:nvSpPr>
        <dsp:cNvPr id="0" name=""/>
        <dsp:cNvSpPr/>
      </dsp:nvSpPr>
      <dsp:spPr>
        <a:xfrm>
          <a:off x="2057275" y="66419"/>
          <a:ext cx="1244417" cy="497766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306158" y="66419"/>
        <a:ext cx="746651" cy="497766"/>
      </dsp:txXfrm>
    </dsp:sp>
    <dsp:sp modelId="{92F9F245-1283-4A07-B8BE-D1D3665CA404}">
      <dsp:nvSpPr>
        <dsp:cNvPr id="0" name=""/>
        <dsp:cNvSpPr/>
      </dsp:nvSpPr>
      <dsp:spPr>
        <a:xfrm>
          <a:off x="2057275" y="626407"/>
          <a:ext cx="99553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057275" y="626407"/>
        <a:ext cx="995533" cy="1170000"/>
      </dsp:txXfrm>
    </dsp:sp>
    <dsp:sp modelId="{2BADD5FE-9D45-4490-A682-CC9AF21FE29B}">
      <dsp:nvSpPr>
        <dsp:cNvPr id="0" name=""/>
        <dsp:cNvSpPr/>
      </dsp:nvSpPr>
      <dsp:spPr>
        <a:xfrm>
          <a:off x="3085692" y="66419"/>
          <a:ext cx="1244417" cy="497766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334575" y="66419"/>
        <a:ext cx="746651" cy="497766"/>
      </dsp:txXfrm>
    </dsp:sp>
    <dsp:sp modelId="{105EC2EA-2E66-4F45-A32B-5E8B610ED91B}">
      <dsp:nvSpPr>
        <dsp:cNvPr id="0" name=""/>
        <dsp:cNvSpPr/>
      </dsp:nvSpPr>
      <dsp:spPr>
        <a:xfrm>
          <a:off x="3085692" y="626407"/>
          <a:ext cx="99553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3085692" y="626407"/>
        <a:ext cx="995533" cy="1170000"/>
      </dsp:txXfrm>
    </dsp:sp>
    <dsp:sp modelId="{72F85AA8-65C8-42EA-A541-43A8D91E53F8}">
      <dsp:nvSpPr>
        <dsp:cNvPr id="0" name=""/>
        <dsp:cNvSpPr/>
      </dsp:nvSpPr>
      <dsp:spPr>
        <a:xfrm>
          <a:off x="4114109" y="66419"/>
          <a:ext cx="1244417" cy="497766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Bookman Old Style" panose="02050604050505020204" pitchFamily="18" charset="0"/>
            </a:rPr>
            <a:t>4 год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4362992" y="66419"/>
        <a:ext cx="746651" cy="497766"/>
      </dsp:txXfrm>
    </dsp:sp>
    <dsp:sp modelId="{E01BF12E-0707-4B2C-B64D-2E894F6C51BE}">
      <dsp:nvSpPr>
        <dsp:cNvPr id="0" name=""/>
        <dsp:cNvSpPr/>
      </dsp:nvSpPr>
      <dsp:spPr>
        <a:xfrm>
          <a:off x="4114109" y="626407"/>
          <a:ext cx="99553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ru-RU" sz="1400" kern="1200" dirty="0"/>
        </a:p>
      </dsp:txBody>
      <dsp:txXfrm>
        <a:off x="4114109" y="626407"/>
        <a:ext cx="995533" cy="1170000"/>
      </dsp:txXfrm>
    </dsp:sp>
    <dsp:sp modelId="{CA3B13E2-6CFC-419C-A084-50A194C7731D}">
      <dsp:nvSpPr>
        <dsp:cNvPr id="0" name=""/>
        <dsp:cNvSpPr/>
      </dsp:nvSpPr>
      <dsp:spPr>
        <a:xfrm>
          <a:off x="5142527" y="66419"/>
          <a:ext cx="1244417" cy="497766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  <a:endParaRPr lang="ru-RU" sz="1400" kern="1200" dirty="0"/>
        </a:p>
      </dsp:txBody>
      <dsp:txXfrm>
        <a:off x="5391410" y="66419"/>
        <a:ext cx="746651" cy="497766"/>
      </dsp:txXfrm>
    </dsp:sp>
    <dsp:sp modelId="{DE1A1D70-0DFF-4A4D-8F3C-469CDF353892}">
      <dsp:nvSpPr>
        <dsp:cNvPr id="0" name=""/>
        <dsp:cNvSpPr/>
      </dsp:nvSpPr>
      <dsp:spPr>
        <a:xfrm>
          <a:off x="5142527" y="626407"/>
          <a:ext cx="99553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5142527" y="626407"/>
        <a:ext cx="995533" cy="117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B8A21-8622-4D46-846B-7439AC58F753}">
      <dsp:nvSpPr>
        <dsp:cNvPr id="0" name=""/>
        <dsp:cNvSpPr/>
      </dsp:nvSpPr>
      <dsp:spPr>
        <a:xfrm>
          <a:off x="5897" y="724046"/>
          <a:ext cx="2194905" cy="87796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44878" y="724046"/>
        <a:ext cx="1316943" cy="877962"/>
      </dsp:txXfrm>
    </dsp:sp>
    <dsp:sp modelId="{8E0E6F88-A04A-4DD0-878A-07C4C9E14240}">
      <dsp:nvSpPr>
        <dsp:cNvPr id="0" name=""/>
        <dsp:cNvSpPr/>
      </dsp:nvSpPr>
      <dsp:spPr>
        <a:xfrm>
          <a:off x="5897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10 клас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(рівень стандарту)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5897" y="1711754"/>
        <a:ext cx="1755924" cy="1170000"/>
      </dsp:txXfrm>
    </dsp:sp>
    <dsp:sp modelId="{732702BF-4A09-475B-AD96-F5141C3F33DC}">
      <dsp:nvSpPr>
        <dsp:cNvPr id="0" name=""/>
        <dsp:cNvSpPr/>
      </dsp:nvSpPr>
      <dsp:spPr>
        <a:xfrm>
          <a:off x="1984803" y="724046"/>
          <a:ext cx="2194905" cy="877962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5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423784" y="724046"/>
        <a:ext cx="1316943" cy="877962"/>
      </dsp:txXfrm>
    </dsp:sp>
    <dsp:sp modelId="{5C0F958B-9877-46F3-81D5-251140FAAA57}">
      <dsp:nvSpPr>
        <dsp:cNvPr id="0" name=""/>
        <dsp:cNvSpPr/>
      </dsp:nvSpPr>
      <dsp:spPr>
        <a:xfrm>
          <a:off x="1984803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10 клас (профільний рівень)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1984803" y="1711754"/>
        <a:ext cx="1755924" cy="1170000"/>
      </dsp:txXfrm>
    </dsp:sp>
    <dsp:sp modelId="{5437F893-58F2-4DFA-94E1-405A829AE8D2}">
      <dsp:nvSpPr>
        <dsp:cNvPr id="0" name=""/>
        <dsp:cNvSpPr/>
      </dsp:nvSpPr>
      <dsp:spPr>
        <a:xfrm>
          <a:off x="3963709" y="724046"/>
          <a:ext cx="2194905" cy="87796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402690" y="724046"/>
        <a:ext cx="1316943" cy="877962"/>
      </dsp:txXfrm>
    </dsp:sp>
    <dsp:sp modelId="{C63E9502-1D1B-458E-9F50-C84DA13626BF}">
      <dsp:nvSpPr>
        <dsp:cNvPr id="0" name=""/>
        <dsp:cNvSpPr/>
      </dsp:nvSpPr>
      <dsp:spPr>
        <a:xfrm>
          <a:off x="3963709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11клас           (рівень стандарту)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3963709" y="1711754"/>
        <a:ext cx="1755924" cy="1170000"/>
      </dsp:txXfrm>
    </dsp:sp>
    <dsp:sp modelId="{1032BC4F-A414-43AD-9057-3B40206D8228}">
      <dsp:nvSpPr>
        <dsp:cNvPr id="0" name=""/>
        <dsp:cNvSpPr/>
      </dsp:nvSpPr>
      <dsp:spPr>
        <a:xfrm>
          <a:off x="5942615" y="724046"/>
          <a:ext cx="2194905" cy="877962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5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381596" y="724046"/>
        <a:ext cx="1316943" cy="877962"/>
      </dsp:txXfrm>
    </dsp:sp>
    <dsp:sp modelId="{D6D9BA05-0E2E-4F1B-BD78-B4771B254EE4}">
      <dsp:nvSpPr>
        <dsp:cNvPr id="0" name=""/>
        <dsp:cNvSpPr/>
      </dsp:nvSpPr>
      <dsp:spPr>
        <a:xfrm>
          <a:off x="5942615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11 клас (профільний рівень)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5942615" y="1711754"/>
        <a:ext cx="1755924" cy="117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A02B3-39D2-4549-AB90-AED2308D4241}">
      <dsp:nvSpPr>
        <dsp:cNvPr id="0" name=""/>
        <dsp:cNvSpPr/>
      </dsp:nvSpPr>
      <dsp:spPr>
        <a:xfrm>
          <a:off x="0" y="480389"/>
          <a:ext cx="2767807" cy="2214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7E5D1-4156-43CE-9603-D47879BCE4D0}">
      <dsp:nvSpPr>
        <dsp:cNvPr id="0" name=""/>
        <dsp:cNvSpPr/>
      </dsp:nvSpPr>
      <dsp:spPr>
        <a:xfrm>
          <a:off x="249102" y="2473210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Bookman Old Style" panose="02050604050505020204" pitchFamily="18" charset="0"/>
          </a:endParaRPr>
        </a:p>
      </dsp:txBody>
      <dsp:txXfrm>
        <a:off x="249102" y="2473210"/>
        <a:ext cx="2463348" cy="774986"/>
      </dsp:txXfrm>
    </dsp:sp>
    <dsp:sp modelId="{75193D33-F543-43CA-AAA0-B5A915E240E1}">
      <dsp:nvSpPr>
        <dsp:cNvPr id="0" name=""/>
        <dsp:cNvSpPr/>
      </dsp:nvSpPr>
      <dsp:spPr>
        <a:xfrm>
          <a:off x="3044588" y="480389"/>
          <a:ext cx="2767807" cy="2214246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2" r="-6902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FCA0D-5834-4AA0-9ABE-D5864A9320F4}">
      <dsp:nvSpPr>
        <dsp:cNvPr id="0" name=""/>
        <dsp:cNvSpPr/>
      </dsp:nvSpPr>
      <dsp:spPr>
        <a:xfrm>
          <a:off x="3293690" y="2473210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Перелік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підручників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рекомендованих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МОН України</a:t>
          </a:r>
          <a:r>
            <a:rPr lang="uk-UA" sz="1200" b="0" kern="1200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ru-RU" sz="12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293690" y="2473210"/>
        <a:ext cx="2463348" cy="774986"/>
      </dsp:txXfrm>
    </dsp:sp>
    <dsp:sp modelId="{B6AD7DED-8C04-474F-865D-47D49F7E61A3}">
      <dsp:nvSpPr>
        <dsp:cNvPr id="0" name=""/>
        <dsp:cNvSpPr/>
      </dsp:nvSpPr>
      <dsp:spPr>
        <a:xfrm>
          <a:off x="6089176" y="480389"/>
          <a:ext cx="2767807" cy="2214246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3" t="-3252" r="-8203" b="3252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41CA1-65FD-432E-A927-A25CDF96C494}">
      <dsp:nvSpPr>
        <dsp:cNvPr id="0" name=""/>
        <dsp:cNvSpPr/>
      </dsp:nvSpPr>
      <dsp:spPr>
        <a:xfrm>
          <a:off x="6338279" y="2473210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0" kern="1200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rPr>
            <a:t>Нормативні документи, що регламентують оформлення кабінетів</a:t>
          </a:r>
          <a:endParaRPr lang="ru-RU" sz="1200" kern="1200" dirty="0"/>
        </a:p>
      </dsp:txBody>
      <dsp:txXfrm>
        <a:off x="6338279" y="2473210"/>
        <a:ext cx="2463348" cy="7749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A02B3-39D2-4549-AB90-AED2308D4241}">
      <dsp:nvSpPr>
        <dsp:cNvPr id="0" name=""/>
        <dsp:cNvSpPr/>
      </dsp:nvSpPr>
      <dsp:spPr>
        <a:xfrm>
          <a:off x="0" y="480389"/>
          <a:ext cx="2767807" cy="2214246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209" r="-17791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7E5D1-4156-43CE-9603-D47879BCE4D0}">
      <dsp:nvSpPr>
        <dsp:cNvPr id="0" name=""/>
        <dsp:cNvSpPr/>
      </dsp:nvSpPr>
      <dsp:spPr>
        <a:xfrm>
          <a:off x="249102" y="2473210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Bookman Old Style" panose="02050604050505020204" pitchFamily="18" charset="0"/>
          </a:endParaRPr>
        </a:p>
      </dsp:txBody>
      <dsp:txXfrm>
        <a:off x="249102" y="2473210"/>
        <a:ext cx="2463348" cy="774986"/>
      </dsp:txXfrm>
    </dsp:sp>
    <dsp:sp modelId="{75193D33-F543-43CA-AAA0-B5A915E240E1}">
      <dsp:nvSpPr>
        <dsp:cNvPr id="0" name=""/>
        <dsp:cNvSpPr/>
      </dsp:nvSpPr>
      <dsp:spPr>
        <a:xfrm>
          <a:off x="3044588" y="480389"/>
          <a:ext cx="2767807" cy="2214246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2" r="-6902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FCA0D-5834-4AA0-9ABE-D5864A9320F4}">
      <dsp:nvSpPr>
        <dsp:cNvPr id="0" name=""/>
        <dsp:cNvSpPr/>
      </dsp:nvSpPr>
      <dsp:spPr>
        <a:xfrm>
          <a:off x="3293690" y="2473210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Перелік</a:t>
          </a:r>
          <a:r>
            <a:rPr lang="ru-RU" sz="12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підручників</a:t>
          </a:r>
          <a:r>
            <a:rPr lang="ru-RU" sz="12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рекомендованих</a:t>
          </a:r>
          <a:r>
            <a:rPr lang="ru-RU" sz="12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МОН України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293690" y="2473210"/>
        <a:ext cx="2463348" cy="774986"/>
      </dsp:txXfrm>
    </dsp:sp>
    <dsp:sp modelId="{B6AD7DED-8C04-474F-865D-47D49F7E61A3}">
      <dsp:nvSpPr>
        <dsp:cNvPr id="0" name=""/>
        <dsp:cNvSpPr/>
      </dsp:nvSpPr>
      <dsp:spPr>
        <a:xfrm>
          <a:off x="6089176" y="480389"/>
          <a:ext cx="2767807" cy="2214246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2" r="-6902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41CA1-65FD-432E-A927-A25CDF96C494}">
      <dsp:nvSpPr>
        <dsp:cNvPr id="0" name=""/>
        <dsp:cNvSpPr/>
      </dsp:nvSpPr>
      <dsp:spPr>
        <a:xfrm>
          <a:off x="6338279" y="2473210"/>
          <a:ext cx="2463348" cy="7749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0" kern="1200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rPr>
            <a:t>Нормативні документи, що регламентують оформлення кабінетів </a:t>
          </a:r>
          <a:endParaRPr lang="ru-RU" sz="1200" kern="1200" dirty="0"/>
        </a:p>
      </dsp:txBody>
      <dsp:txXfrm>
        <a:off x="6338279" y="2473210"/>
        <a:ext cx="2463348" cy="7749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5C3A2-05AA-46AC-A3A8-37C25E0176BD}">
      <dsp:nvSpPr>
        <dsp:cNvPr id="0" name=""/>
        <dsp:cNvSpPr/>
      </dsp:nvSpPr>
      <dsp:spPr>
        <a:xfrm>
          <a:off x="250124" y="2061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для 7 класу «Розвиток хімічної науки та його зв'язок із сучасною хімією»                 (автор Стеценко І.В.) 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282242" y="34179"/>
        <a:ext cx="1772017" cy="1338606"/>
      </dsp:txXfrm>
    </dsp:sp>
    <dsp:sp modelId="{C03CDD03-BB3D-4B95-9A2E-7A22ADBB2803}">
      <dsp:nvSpPr>
        <dsp:cNvPr id="0" name=""/>
        <dsp:cNvSpPr/>
      </dsp:nvSpPr>
      <dsp:spPr>
        <a:xfrm>
          <a:off x="250124" y="1372785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uk-UA" sz="800" kern="12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від 04.05.2017             № 2.1/12-Г-96</a:t>
          </a:r>
        </a:p>
      </dsp:txBody>
      <dsp:txXfrm>
        <a:off x="250124" y="1372785"/>
        <a:ext cx="1293135" cy="589411"/>
      </dsp:txXfrm>
    </dsp:sp>
    <dsp:sp modelId="{F2687862-4762-4AF8-9200-3E1233067792}">
      <dsp:nvSpPr>
        <dsp:cNvPr id="0" name=""/>
        <dsp:cNvSpPr/>
      </dsp:nvSpPr>
      <dsp:spPr>
        <a:xfrm>
          <a:off x="1595205" y="1466408"/>
          <a:ext cx="642688" cy="6426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E5C10-AE19-47CB-96AA-EE9BF6FE3570}">
      <dsp:nvSpPr>
        <dsp:cNvPr id="0" name=""/>
        <dsp:cNvSpPr/>
      </dsp:nvSpPr>
      <dsp:spPr>
        <a:xfrm>
          <a:off x="2397115" y="2061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«Основи хімічної технології»             (автор Нетрибійчук О.С.)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2429233" y="34179"/>
        <a:ext cx="1772017" cy="1338606"/>
      </dsp:txXfrm>
    </dsp:sp>
    <dsp:sp modelId="{F9895B92-4A35-4F73-994C-DDE58A511894}">
      <dsp:nvSpPr>
        <dsp:cNvPr id="0" name=""/>
        <dsp:cNvSpPr/>
      </dsp:nvSpPr>
      <dsp:spPr>
        <a:xfrm>
          <a:off x="2397115" y="1372785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від 04.05.2017             № 2.1/12-Г-96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397115" y="1372785"/>
        <a:ext cx="1293135" cy="589411"/>
      </dsp:txXfrm>
    </dsp:sp>
    <dsp:sp modelId="{6DEA41B6-F14E-4A94-88CD-A4B9381A0A63}">
      <dsp:nvSpPr>
        <dsp:cNvPr id="0" name=""/>
        <dsp:cNvSpPr/>
      </dsp:nvSpPr>
      <dsp:spPr>
        <a:xfrm>
          <a:off x="3742196" y="1466408"/>
          <a:ext cx="642688" cy="6426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0EDB-F6E8-4E7E-BB8C-FDDE84F43D16}">
      <dsp:nvSpPr>
        <dsp:cNvPr id="0" name=""/>
        <dsp:cNvSpPr/>
      </dsp:nvSpPr>
      <dsp:spPr>
        <a:xfrm>
          <a:off x="4544107" y="2061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з хімії "Сучасні технології та матеріали"           (автор Нетрибійчук О.С.)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4576225" y="34179"/>
        <a:ext cx="1772017" cy="1338606"/>
      </dsp:txXfrm>
    </dsp:sp>
    <dsp:sp modelId="{E406F138-7E76-47A0-9563-D860274ED7A5}">
      <dsp:nvSpPr>
        <dsp:cNvPr id="0" name=""/>
        <dsp:cNvSpPr/>
      </dsp:nvSpPr>
      <dsp:spPr>
        <a:xfrm>
          <a:off x="4544107" y="1372785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від 26.12.2019               № 22.1/12-Г-1205</a:t>
          </a:r>
          <a:endParaRPr lang="ru-RU" sz="8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4544107" y="1372785"/>
        <a:ext cx="1293135" cy="589411"/>
      </dsp:txXfrm>
    </dsp:sp>
    <dsp:sp modelId="{955E16BF-E712-4F59-981C-B598C22029C8}">
      <dsp:nvSpPr>
        <dsp:cNvPr id="0" name=""/>
        <dsp:cNvSpPr/>
      </dsp:nvSpPr>
      <dsp:spPr>
        <a:xfrm>
          <a:off x="5889187" y="1466408"/>
          <a:ext cx="642688" cy="6426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9D79D-0A59-44E8-944E-4359596F5139}">
      <dsp:nvSpPr>
        <dsp:cNvPr id="0" name=""/>
        <dsp:cNvSpPr/>
      </dsp:nvSpPr>
      <dsp:spPr>
        <a:xfrm>
          <a:off x="6691098" y="2061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Розв'язування задач з хімії. 10-11 класи (автор Вороненко Т.І.)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6723216" y="34179"/>
        <a:ext cx="1772017" cy="1338606"/>
      </dsp:txXfrm>
    </dsp:sp>
    <dsp:sp modelId="{734A99D6-7C8F-411D-B03A-907417275356}">
      <dsp:nvSpPr>
        <dsp:cNvPr id="0" name=""/>
        <dsp:cNvSpPr/>
      </dsp:nvSpPr>
      <dsp:spPr>
        <a:xfrm>
          <a:off x="6691098" y="1372785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 від 12.11.2019                         № 22.1/12-Г-1058</a:t>
          </a:r>
          <a:endParaRPr lang="ru-RU" sz="8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6691098" y="1372785"/>
        <a:ext cx="1293135" cy="589411"/>
      </dsp:txXfrm>
    </dsp:sp>
    <dsp:sp modelId="{8F880B77-B273-48C1-8AFD-A067DC7DAAE2}">
      <dsp:nvSpPr>
        <dsp:cNvPr id="0" name=""/>
        <dsp:cNvSpPr/>
      </dsp:nvSpPr>
      <dsp:spPr>
        <a:xfrm>
          <a:off x="8036178" y="1466408"/>
          <a:ext cx="642688" cy="6426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7A1C3-7D46-4A2B-BC35-9A62FB2CB753}">
      <dsp:nvSpPr>
        <dsp:cNvPr id="0" name=""/>
        <dsp:cNvSpPr/>
      </dsp:nvSpPr>
      <dsp:spPr>
        <a:xfrm>
          <a:off x="1323620" y="2427407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"Органічні речовини. 11 клас"               (автор Величко Л.П.)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1355738" y="2459525"/>
        <a:ext cx="1772017" cy="1338606"/>
      </dsp:txXfrm>
    </dsp:sp>
    <dsp:sp modelId="{3D43AF06-91B9-48A0-BD37-2790CDEEFF73}">
      <dsp:nvSpPr>
        <dsp:cNvPr id="0" name=""/>
        <dsp:cNvSpPr/>
      </dsp:nvSpPr>
      <dsp:spPr>
        <a:xfrm>
          <a:off x="1323620" y="3798131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 від 17.02.2020           № 22.1/12-Г-129</a:t>
          </a:r>
          <a:endParaRPr lang="ru-RU" sz="8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1323620" y="3798131"/>
        <a:ext cx="1293135" cy="589411"/>
      </dsp:txXfrm>
    </dsp:sp>
    <dsp:sp modelId="{E038DAFC-B7ED-4F70-96B1-E6D083E5CD52}">
      <dsp:nvSpPr>
        <dsp:cNvPr id="0" name=""/>
        <dsp:cNvSpPr/>
      </dsp:nvSpPr>
      <dsp:spPr>
        <a:xfrm>
          <a:off x="2668700" y="3891753"/>
          <a:ext cx="642688" cy="64268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129ED-9EC6-4CCD-88FD-A6C2B128E6AE}">
      <dsp:nvSpPr>
        <dsp:cNvPr id="0" name=""/>
        <dsp:cNvSpPr/>
      </dsp:nvSpPr>
      <dsp:spPr>
        <a:xfrm>
          <a:off x="3470611" y="2427407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"Біоорганічна хімія. 11 клас"                    (автор Величко Л.П.)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3502729" y="2459525"/>
        <a:ext cx="1772017" cy="1338606"/>
      </dsp:txXfrm>
    </dsp:sp>
    <dsp:sp modelId="{BD33EE37-3D6C-417D-921E-8B2A7EC186D1}">
      <dsp:nvSpPr>
        <dsp:cNvPr id="0" name=""/>
        <dsp:cNvSpPr/>
      </dsp:nvSpPr>
      <dsp:spPr>
        <a:xfrm>
          <a:off x="3470611" y="3798131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від 17.02.2020             № 22.1/12-Г-130</a:t>
          </a:r>
          <a:endParaRPr lang="ru-RU" sz="8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3470611" y="3798131"/>
        <a:ext cx="1293135" cy="589411"/>
      </dsp:txXfrm>
    </dsp:sp>
    <dsp:sp modelId="{D2ED1D9D-E5C7-4FF8-B87F-D672E7E12A5C}">
      <dsp:nvSpPr>
        <dsp:cNvPr id="0" name=""/>
        <dsp:cNvSpPr/>
      </dsp:nvSpPr>
      <dsp:spPr>
        <a:xfrm>
          <a:off x="4815691" y="3891753"/>
          <a:ext cx="642688" cy="64268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45CBF-44A9-4A75-B67C-88652F21EBE9}">
      <dsp:nvSpPr>
        <dsp:cNvPr id="0" name=""/>
        <dsp:cNvSpPr/>
      </dsp:nvSpPr>
      <dsp:spPr>
        <a:xfrm>
          <a:off x="5617602" y="2427407"/>
          <a:ext cx="1836253" cy="137072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"Диференційне навчання. Розв'язування задач з хімії. 10-11 класи” (автор Дехтяренко С.Г.)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5649720" y="2459525"/>
        <a:ext cx="1772017" cy="1338606"/>
      </dsp:txXfrm>
    </dsp:sp>
    <dsp:sp modelId="{E880E11D-D576-4186-A69D-9D6C997D0CAD}">
      <dsp:nvSpPr>
        <dsp:cNvPr id="0" name=""/>
        <dsp:cNvSpPr/>
      </dsp:nvSpPr>
      <dsp:spPr>
        <a:xfrm>
          <a:off x="5617602" y="3798131"/>
          <a:ext cx="1836253" cy="5894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Лист ІМЗО               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C00000"/>
              </a:solidFill>
              <a:latin typeface="Bookman Old Style" panose="02050604050505020204" pitchFamily="18" charset="0"/>
            </a:rPr>
            <a:t>від 01.07.2020            № 22.1/12-Г-465</a:t>
          </a:r>
          <a:endParaRPr lang="ru-RU" sz="8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5617602" y="3798131"/>
        <a:ext cx="1293135" cy="589411"/>
      </dsp:txXfrm>
    </dsp:sp>
    <dsp:sp modelId="{C05CB32C-BC83-455F-BC6B-18FDF979E176}">
      <dsp:nvSpPr>
        <dsp:cNvPr id="0" name=""/>
        <dsp:cNvSpPr/>
      </dsp:nvSpPr>
      <dsp:spPr>
        <a:xfrm>
          <a:off x="6962683" y="3891753"/>
          <a:ext cx="642688" cy="64268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5C3A2-05AA-46AC-A3A8-37C25E0176BD}">
      <dsp:nvSpPr>
        <dsp:cNvPr id="0" name=""/>
        <dsp:cNvSpPr/>
      </dsp:nvSpPr>
      <dsp:spPr>
        <a:xfrm>
          <a:off x="4849" y="357007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Збірник навчальних програм курсів за вибором та факультативів з біології для допрофільної підготовки та профільного навчання, рекомендованих для використання в закладах загальної середньої освіти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>
              <a:solidFill>
                <a:srgbClr val="002060"/>
              </a:solidFill>
              <a:latin typeface="Bookman Old Style" panose="02050604050505020204" pitchFamily="18" charset="0"/>
            </a:rPr>
            <a:t>8 – 11 класи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1936" y="384094"/>
        <a:ext cx="1494473" cy="1128945"/>
      </dsp:txXfrm>
    </dsp:sp>
    <dsp:sp modelId="{C03CDD03-BB3D-4B95-9A2E-7A22ADBB2803}">
      <dsp:nvSpPr>
        <dsp:cNvPr id="0" name=""/>
        <dsp:cNvSpPr/>
      </dsp:nvSpPr>
      <dsp:spPr>
        <a:xfrm>
          <a:off x="4849" y="1513039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20.08.2019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22.1/12-Г-873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849" y="1513039"/>
        <a:ext cx="1090596" cy="497093"/>
      </dsp:txXfrm>
    </dsp:sp>
    <dsp:sp modelId="{F2687862-4762-4AF8-9200-3E1233067792}">
      <dsp:nvSpPr>
        <dsp:cNvPr id="0" name=""/>
        <dsp:cNvSpPr/>
      </dsp:nvSpPr>
      <dsp:spPr>
        <a:xfrm>
          <a:off x="1139254" y="1591998"/>
          <a:ext cx="542026" cy="542026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E5C10-AE19-47CB-96AA-EE9BF6FE3570}">
      <dsp:nvSpPr>
        <dsp:cNvPr id="0" name=""/>
        <dsp:cNvSpPr/>
      </dsp:nvSpPr>
      <dsp:spPr>
        <a:xfrm>
          <a:off x="1815564" y="357007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«Фізіологія рослин" (авт. Білик Ж.І.)</a:t>
          </a:r>
          <a:endParaRPr lang="ru-RU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rgbClr val="002060"/>
              </a:solidFill>
              <a:latin typeface="Bookman Old Style" panose="02050604050505020204" pitchFamily="18" charset="0"/>
            </a:rPr>
            <a:t>10 – 11 класи</a:t>
          </a:r>
          <a:endParaRPr lang="ru-RU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842651" y="384094"/>
        <a:ext cx="1494473" cy="1128945"/>
      </dsp:txXfrm>
    </dsp:sp>
    <dsp:sp modelId="{F9895B92-4A35-4F73-994C-DDE58A511894}">
      <dsp:nvSpPr>
        <dsp:cNvPr id="0" name=""/>
        <dsp:cNvSpPr/>
      </dsp:nvSpPr>
      <dsp:spPr>
        <a:xfrm>
          <a:off x="1815564" y="1513039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21.06.2018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22.1/12-Г-385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815564" y="1513039"/>
        <a:ext cx="1090596" cy="497093"/>
      </dsp:txXfrm>
    </dsp:sp>
    <dsp:sp modelId="{6DEA41B6-F14E-4A94-88CD-A4B9381A0A63}">
      <dsp:nvSpPr>
        <dsp:cNvPr id="0" name=""/>
        <dsp:cNvSpPr/>
      </dsp:nvSpPr>
      <dsp:spPr>
        <a:xfrm>
          <a:off x="2949969" y="1591998"/>
          <a:ext cx="542026" cy="542026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80EDB-F6E8-4E7E-BB8C-FDDE84F43D16}">
      <dsp:nvSpPr>
        <dsp:cNvPr id="0" name=""/>
        <dsp:cNvSpPr/>
      </dsp:nvSpPr>
      <dsp:spPr>
        <a:xfrm>
          <a:off x="3626280" y="357007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спецкурсу "Вплив довкілля на організм людини"                   (авт. Калязіна Г.Г.)</a:t>
          </a:r>
          <a:endParaRPr lang="ru-RU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rgbClr val="002060"/>
              </a:solidFill>
              <a:latin typeface="Bookman Old Style" panose="02050604050505020204" pitchFamily="18" charset="0"/>
            </a:rPr>
            <a:t>9 клас</a:t>
          </a:r>
          <a:endParaRPr lang="ru-RU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653367" y="384094"/>
        <a:ext cx="1494473" cy="1128945"/>
      </dsp:txXfrm>
    </dsp:sp>
    <dsp:sp modelId="{E406F138-7E76-47A0-9563-D860274ED7A5}">
      <dsp:nvSpPr>
        <dsp:cNvPr id="0" name=""/>
        <dsp:cNvSpPr/>
      </dsp:nvSpPr>
      <dsp:spPr>
        <a:xfrm>
          <a:off x="3626280" y="1513039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21.06.2018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22.1/1-Г-389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626280" y="1513039"/>
        <a:ext cx="1090596" cy="497093"/>
      </dsp:txXfrm>
    </dsp:sp>
    <dsp:sp modelId="{955E16BF-E712-4F59-981C-B598C22029C8}">
      <dsp:nvSpPr>
        <dsp:cNvPr id="0" name=""/>
        <dsp:cNvSpPr/>
      </dsp:nvSpPr>
      <dsp:spPr>
        <a:xfrm>
          <a:off x="4760685" y="1591998"/>
          <a:ext cx="542026" cy="542026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9D79D-0A59-44E8-944E-4359596F5139}">
      <dsp:nvSpPr>
        <dsp:cNvPr id="0" name=""/>
        <dsp:cNvSpPr/>
      </dsp:nvSpPr>
      <dsp:spPr>
        <a:xfrm>
          <a:off x="5436995" y="357007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"Основи екології та природокористування"</a:t>
          </a:r>
          <a:endParaRPr lang="ru-RU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Глущак Г. Я.</a:t>
          </a:r>
          <a:endParaRPr lang="uk-UA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8 – 11  клас</a:t>
          </a:r>
          <a:endParaRPr lang="uk-UA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464082" y="384094"/>
        <a:ext cx="1494473" cy="1128945"/>
      </dsp:txXfrm>
    </dsp:sp>
    <dsp:sp modelId="{734A99D6-7C8F-411D-B03A-907417275356}">
      <dsp:nvSpPr>
        <dsp:cNvPr id="0" name=""/>
        <dsp:cNvSpPr/>
      </dsp:nvSpPr>
      <dsp:spPr>
        <a:xfrm>
          <a:off x="5436995" y="1513039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30.07.2018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 12-Г-605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436995" y="1513039"/>
        <a:ext cx="1090596" cy="497093"/>
      </dsp:txXfrm>
    </dsp:sp>
    <dsp:sp modelId="{8F880B77-B273-48C1-8AFD-A067DC7DAAE2}">
      <dsp:nvSpPr>
        <dsp:cNvPr id="0" name=""/>
        <dsp:cNvSpPr/>
      </dsp:nvSpPr>
      <dsp:spPr>
        <a:xfrm>
          <a:off x="6571400" y="1591998"/>
          <a:ext cx="542026" cy="5420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7A1C3-7D46-4A2B-BC35-9A62FB2CB753}">
      <dsp:nvSpPr>
        <dsp:cNvPr id="0" name=""/>
        <dsp:cNvSpPr/>
      </dsp:nvSpPr>
      <dsp:spPr>
        <a:xfrm>
          <a:off x="7247711" y="357007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"Людина та її здоров'я"</a:t>
          </a:r>
          <a:endParaRPr lang="ru-RU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Безручкова С. В.</a:t>
          </a:r>
          <a:endParaRPr lang="uk-UA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900" kern="1200">
              <a:solidFill>
                <a:srgbClr val="002060"/>
              </a:solidFill>
              <a:latin typeface="Bookman Old Style" panose="02050604050505020204" pitchFamily="18" charset="0"/>
            </a:rPr>
            <a:t>8 – 9 клас</a:t>
          </a:r>
          <a:endParaRPr lang="uk-UA" sz="9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74798" y="384094"/>
        <a:ext cx="1494473" cy="1128945"/>
      </dsp:txXfrm>
    </dsp:sp>
    <dsp:sp modelId="{3D43AF06-91B9-48A0-BD37-2790CDEEFF73}">
      <dsp:nvSpPr>
        <dsp:cNvPr id="0" name=""/>
        <dsp:cNvSpPr/>
      </dsp:nvSpPr>
      <dsp:spPr>
        <a:xfrm>
          <a:off x="7247711" y="1513039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16.05.2019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22.1,12-Г-286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47711" y="1513039"/>
        <a:ext cx="1090596" cy="497093"/>
      </dsp:txXfrm>
    </dsp:sp>
    <dsp:sp modelId="{E038DAFC-B7ED-4F70-96B1-E6D083E5CD52}">
      <dsp:nvSpPr>
        <dsp:cNvPr id="0" name=""/>
        <dsp:cNvSpPr/>
      </dsp:nvSpPr>
      <dsp:spPr>
        <a:xfrm>
          <a:off x="8382116" y="1591998"/>
          <a:ext cx="542026" cy="542026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129ED-9EC6-4CCD-88FD-A6C2B128E6AE}">
      <dsp:nvSpPr>
        <dsp:cNvPr id="0" name=""/>
        <dsp:cNvSpPr/>
      </dsp:nvSpPr>
      <dsp:spPr>
        <a:xfrm>
          <a:off x="4849" y="2402479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еколого-натуралістичного напряму "Олімпіадний біологічний практикум"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Соляник О. В.. Ляшенко В.А.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6 – 11 клас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1936" y="2429566"/>
        <a:ext cx="1494473" cy="1128945"/>
      </dsp:txXfrm>
    </dsp:sp>
    <dsp:sp modelId="{BD33EE37-3D6C-417D-921E-8B2A7EC186D1}">
      <dsp:nvSpPr>
        <dsp:cNvPr id="0" name=""/>
        <dsp:cNvSpPr/>
      </dsp:nvSpPr>
      <dsp:spPr>
        <a:xfrm>
          <a:off x="4849" y="3558511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15.07.2019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22.1,12-Г-653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849" y="3558511"/>
        <a:ext cx="1090596" cy="497093"/>
      </dsp:txXfrm>
    </dsp:sp>
    <dsp:sp modelId="{D2ED1D9D-E5C7-4FF8-B87F-D672E7E12A5C}">
      <dsp:nvSpPr>
        <dsp:cNvPr id="0" name=""/>
        <dsp:cNvSpPr/>
      </dsp:nvSpPr>
      <dsp:spPr>
        <a:xfrm>
          <a:off x="1139254" y="3637470"/>
          <a:ext cx="542026" cy="542026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45CBF-44A9-4A75-B67C-88652F21EBE9}">
      <dsp:nvSpPr>
        <dsp:cNvPr id="0" name=""/>
        <dsp:cNvSpPr/>
      </dsp:nvSpPr>
      <dsp:spPr>
        <a:xfrm>
          <a:off x="1815564" y="2402479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«Моделювання в біології. 10-11 класи» для закладів загальної середньої освіти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Козленко О.Г.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842651" y="2429566"/>
        <a:ext cx="1494473" cy="1128945"/>
      </dsp:txXfrm>
    </dsp:sp>
    <dsp:sp modelId="{E880E11D-D576-4186-A69D-9D6C997D0CAD}">
      <dsp:nvSpPr>
        <dsp:cNvPr id="0" name=""/>
        <dsp:cNvSpPr/>
      </dsp:nvSpPr>
      <dsp:spPr>
        <a:xfrm>
          <a:off x="1815564" y="3558511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19.12.2019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002060"/>
              </a:solidFill>
              <a:latin typeface="Bookman Old Style" panose="02050604050505020204" pitchFamily="18" charset="0"/>
            </a:rPr>
            <a:t>22.1 12-Г-1190</a:t>
          </a:r>
          <a:endParaRPr lang="ru-RU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815564" y="3558511"/>
        <a:ext cx="1090596" cy="497093"/>
      </dsp:txXfrm>
    </dsp:sp>
    <dsp:sp modelId="{C05CB32C-BC83-455F-BC6B-18FDF979E176}">
      <dsp:nvSpPr>
        <dsp:cNvPr id="0" name=""/>
        <dsp:cNvSpPr/>
      </dsp:nvSpPr>
      <dsp:spPr>
        <a:xfrm>
          <a:off x="2949969" y="3637470"/>
          <a:ext cx="542026" cy="542026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C5E6F-D8F7-4FAC-8F15-C6EB335D0EC0}">
      <dsp:nvSpPr>
        <dsp:cNvPr id="0" name=""/>
        <dsp:cNvSpPr/>
      </dsp:nvSpPr>
      <dsp:spPr>
        <a:xfrm>
          <a:off x="3626280" y="2402479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«Здоров’я і безпека життя людини. 10-11 класи» для закладів загальної середньої освіти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Матяш Н. Ю.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653367" y="2429566"/>
        <a:ext cx="1494473" cy="1128945"/>
      </dsp:txXfrm>
    </dsp:sp>
    <dsp:sp modelId="{EFB60A3D-9210-449D-B647-35EE0D5BBC40}">
      <dsp:nvSpPr>
        <dsp:cNvPr id="0" name=""/>
        <dsp:cNvSpPr/>
      </dsp:nvSpPr>
      <dsp:spPr>
        <a:xfrm>
          <a:off x="3626280" y="3558511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19.12.2019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002060"/>
              </a:solidFill>
              <a:latin typeface="Bookman Old Style" panose="02050604050505020204" pitchFamily="18" charset="0"/>
            </a:rPr>
            <a:t>22.1 12-Г-1186</a:t>
          </a:r>
        </a:p>
      </dsp:txBody>
      <dsp:txXfrm>
        <a:off x="3626280" y="3558511"/>
        <a:ext cx="1090596" cy="497093"/>
      </dsp:txXfrm>
    </dsp:sp>
    <dsp:sp modelId="{15A1FD5D-E7E4-41F0-859A-2A36C88DA2C3}">
      <dsp:nvSpPr>
        <dsp:cNvPr id="0" name=""/>
        <dsp:cNvSpPr/>
      </dsp:nvSpPr>
      <dsp:spPr>
        <a:xfrm>
          <a:off x="4760685" y="3637470"/>
          <a:ext cx="542026" cy="542026"/>
        </a:xfrm>
        <a:prstGeom prst="ellipse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8CAA-304A-47D4-8328-F5CEBE06FDE9}">
      <dsp:nvSpPr>
        <dsp:cNvPr id="0" name=""/>
        <dsp:cNvSpPr/>
      </dsp:nvSpPr>
      <dsp:spPr>
        <a:xfrm>
          <a:off x="5436995" y="2402479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курсу за вибором «Біологічні системи. 10-11 класи» для 10-11 класів закладів загальної середньої освіти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Коршевнюк Т. В.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464082" y="2429566"/>
        <a:ext cx="1494473" cy="1128945"/>
      </dsp:txXfrm>
    </dsp:sp>
    <dsp:sp modelId="{49148480-30C3-4977-8F50-155C182EC0BF}">
      <dsp:nvSpPr>
        <dsp:cNvPr id="0" name=""/>
        <dsp:cNvSpPr/>
      </dsp:nvSpPr>
      <dsp:spPr>
        <a:xfrm>
          <a:off x="5436995" y="3558511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Лист ІМЗО від 08.01.2020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22.1/12-Г-20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436995" y="3558511"/>
        <a:ext cx="1090596" cy="497093"/>
      </dsp:txXfrm>
    </dsp:sp>
    <dsp:sp modelId="{1D4E2563-2ECC-494D-B2F6-73FFE1A180AE}">
      <dsp:nvSpPr>
        <dsp:cNvPr id="0" name=""/>
        <dsp:cNvSpPr/>
      </dsp:nvSpPr>
      <dsp:spPr>
        <a:xfrm>
          <a:off x="6571400" y="3637470"/>
          <a:ext cx="542026" cy="542026"/>
        </a:xfrm>
        <a:prstGeom prst="ellipse">
          <a:avLst/>
        </a:prstGeom>
        <a:solidFill>
          <a:srgbClr val="FF99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60FC0-BCAE-4071-A408-D1C3B916373E}">
      <dsp:nvSpPr>
        <dsp:cNvPr id="0" name=""/>
        <dsp:cNvSpPr/>
      </dsp:nvSpPr>
      <dsp:spPr>
        <a:xfrm>
          <a:off x="7247711" y="2402479"/>
          <a:ext cx="1548647" cy="1156032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Навчальна програма факультативного курсу «Безпека поводження з твердими побутовими відходами» для 5(6) класів закладів загальної середньої освіти (авт. Виговська Г. П..          Пустовіт Н. А.)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800" kern="1200">
              <a:solidFill>
                <a:srgbClr val="002060"/>
              </a:solidFill>
              <a:latin typeface="Bookman Old Style" panose="02050604050505020204" pitchFamily="18" charset="0"/>
            </a:rPr>
            <a:t>Виговська Г. П.. Пустовіт Н. А.</a:t>
          </a:r>
          <a:endParaRPr lang="uk-UA" sz="8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74798" y="2429566"/>
        <a:ext cx="1494473" cy="1128945"/>
      </dsp:txXfrm>
    </dsp:sp>
    <dsp:sp modelId="{E0F4CBEF-6E2A-4BCF-BAFF-E7006481D66A}">
      <dsp:nvSpPr>
        <dsp:cNvPr id="0" name=""/>
        <dsp:cNvSpPr/>
      </dsp:nvSpPr>
      <dsp:spPr>
        <a:xfrm>
          <a:off x="7247711" y="3558511"/>
          <a:ext cx="1548647" cy="497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 від 14.08.2020 №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rgbClr val="002060"/>
              </a:solidFill>
              <a:latin typeface="Bookman Old Style" panose="02050604050505020204" pitchFamily="18" charset="0"/>
            </a:rPr>
            <a:t>22.1,12-Г-127</a:t>
          </a:r>
        </a:p>
      </dsp:txBody>
      <dsp:txXfrm>
        <a:off x="7247711" y="3558511"/>
        <a:ext cx="1090596" cy="497093"/>
      </dsp:txXfrm>
    </dsp:sp>
    <dsp:sp modelId="{821B4321-6077-45CE-8BD3-C03836494E81}">
      <dsp:nvSpPr>
        <dsp:cNvPr id="0" name=""/>
        <dsp:cNvSpPr/>
      </dsp:nvSpPr>
      <dsp:spPr>
        <a:xfrm>
          <a:off x="8382116" y="3637470"/>
          <a:ext cx="542026" cy="542026"/>
        </a:xfrm>
        <a:prstGeom prst="ellipse">
          <a:avLst/>
        </a:prstGeom>
        <a:solidFill>
          <a:srgbClr val="00FF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86C8C-AC6E-4200-90C7-BEB9CFFEE60C}">
      <dsp:nvSpPr>
        <dsp:cNvPr id="0" name=""/>
        <dsp:cNvSpPr/>
      </dsp:nvSpPr>
      <dsp:spPr>
        <a:xfrm>
          <a:off x="-5876998" y="-899970"/>
          <a:ext cx="7000934" cy="7000934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D3A4E-F5F3-4707-8DE3-23784747D580}">
      <dsp:nvSpPr>
        <dsp:cNvPr id="0" name=""/>
        <dsp:cNvSpPr/>
      </dsp:nvSpPr>
      <dsp:spPr>
        <a:xfrm>
          <a:off x="364849" y="236437"/>
          <a:ext cx="5398365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Bookman Old Style" panose="02050604050505020204" pitchFamily="18" charset="0"/>
            </a:rPr>
            <a:t>Формувальне оцінювання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64849" y="236437"/>
        <a:ext cx="5398365" cy="472666"/>
      </dsp:txXfrm>
    </dsp:sp>
    <dsp:sp modelId="{4E90843E-F670-4C3A-8FAB-589E86A31C43}">
      <dsp:nvSpPr>
        <dsp:cNvPr id="0" name=""/>
        <dsp:cNvSpPr/>
      </dsp:nvSpPr>
      <dsp:spPr>
        <a:xfrm>
          <a:off x="69433" y="177353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ABD1-634C-4655-A4EA-3B6D0DBF944C}">
      <dsp:nvSpPr>
        <dsp:cNvPr id="0" name=""/>
        <dsp:cNvSpPr/>
      </dsp:nvSpPr>
      <dsp:spPr>
        <a:xfrm>
          <a:off x="792891" y="945852"/>
          <a:ext cx="4970323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Bookman Old Style" panose="02050604050505020204" pitchFamily="18" charset="0"/>
            </a:rPr>
            <a:t>Поточне оцінювання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92891" y="945852"/>
        <a:ext cx="4970323" cy="472666"/>
      </dsp:txXfrm>
    </dsp:sp>
    <dsp:sp modelId="{DCD77A6C-F989-45D3-BA6C-57C915F0AFA7}">
      <dsp:nvSpPr>
        <dsp:cNvPr id="0" name=""/>
        <dsp:cNvSpPr/>
      </dsp:nvSpPr>
      <dsp:spPr>
        <a:xfrm>
          <a:off x="497474" y="886769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BEA8-EACB-4A84-894B-89CFBE302EF5}">
      <dsp:nvSpPr>
        <dsp:cNvPr id="0" name=""/>
        <dsp:cNvSpPr/>
      </dsp:nvSpPr>
      <dsp:spPr>
        <a:xfrm>
          <a:off x="1027456" y="1654747"/>
          <a:ext cx="4735758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тематичне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)</a:t>
          </a: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оцінювання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027456" y="1654747"/>
        <a:ext cx="4735758" cy="472666"/>
      </dsp:txXfrm>
    </dsp:sp>
    <dsp:sp modelId="{FE82FC45-6CB2-4D11-9EBE-68548EC005E2}">
      <dsp:nvSpPr>
        <dsp:cNvPr id="0" name=""/>
        <dsp:cNvSpPr/>
      </dsp:nvSpPr>
      <dsp:spPr>
        <a:xfrm>
          <a:off x="732039" y="1595664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C45E9-B478-40EA-B7E4-054E5958F8A5}">
      <dsp:nvSpPr>
        <dsp:cNvPr id="0" name=""/>
        <dsp:cNvSpPr/>
      </dsp:nvSpPr>
      <dsp:spPr>
        <a:xfrm>
          <a:off x="1102350" y="2364163"/>
          <a:ext cx="4660864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(с</a:t>
          </a:r>
          <a:r>
            <a:rPr lang="uk-UA" sz="16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еместрове</a:t>
          </a:r>
          <a:r>
            <a:rPr lang="uk-UA" sz="1600" kern="1200" dirty="0">
              <a:solidFill>
                <a:srgbClr val="002060"/>
              </a:solidFill>
              <a:latin typeface="Bookman Old Style" panose="02050604050505020204" pitchFamily="18" charset="0"/>
            </a:rPr>
            <a:t>) оцінювання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102350" y="2364163"/>
        <a:ext cx="4660864" cy="472666"/>
      </dsp:txXfrm>
    </dsp:sp>
    <dsp:sp modelId="{9A0BF6FA-14DE-49C8-929B-96B9415D8ECA}">
      <dsp:nvSpPr>
        <dsp:cNvPr id="0" name=""/>
        <dsp:cNvSpPr/>
      </dsp:nvSpPr>
      <dsp:spPr>
        <a:xfrm>
          <a:off x="806934" y="2305080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B1166-2E4D-4FC5-82BB-CE8EFA02A7F2}">
      <dsp:nvSpPr>
        <dsp:cNvPr id="0" name=""/>
        <dsp:cNvSpPr/>
      </dsp:nvSpPr>
      <dsp:spPr>
        <a:xfrm>
          <a:off x="1027456" y="3073578"/>
          <a:ext cx="4735758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Підсумкове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(р</a:t>
          </a:r>
          <a:r>
            <a:rPr lang="uk-UA" sz="16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ічне</a:t>
          </a:r>
          <a:r>
            <a:rPr lang="uk-UA" sz="1600" kern="1200" dirty="0">
              <a:solidFill>
                <a:srgbClr val="002060"/>
              </a:solidFill>
              <a:latin typeface="Bookman Old Style" panose="02050604050505020204" pitchFamily="18" charset="0"/>
            </a:rPr>
            <a:t>) оцінювання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027456" y="3073578"/>
        <a:ext cx="4735758" cy="472666"/>
      </dsp:txXfrm>
    </dsp:sp>
    <dsp:sp modelId="{9095A7F5-374A-4EE6-93DF-845AF4BCBBEA}">
      <dsp:nvSpPr>
        <dsp:cNvPr id="0" name=""/>
        <dsp:cNvSpPr/>
      </dsp:nvSpPr>
      <dsp:spPr>
        <a:xfrm>
          <a:off x="732039" y="3014495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521E2-D7C7-4AEB-916C-B1918713C6B3}">
      <dsp:nvSpPr>
        <dsp:cNvPr id="0" name=""/>
        <dsp:cNvSpPr/>
      </dsp:nvSpPr>
      <dsp:spPr>
        <a:xfrm>
          <a:off x="792891" y="3782474"/>
          <a:ext cx="4970323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Bookman Old Style" panose="02050604050505020204" pitchFamily="18" charset="0"/>
            </a:rPr>
            <a:t>Державна підсумкова атестація (ДПА)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92891" y="3782474"/>
        <a:ext cx="4970323" cy="472666"/>
      </dsp:txXfrm>
    </dsp:sp>
    <dsp:sp modelId="{A9D350DE-831D-4DC8-A636-CAE74A5A2244}">
      <dsp:nvSpPr>
        <dsp:cNvPr id="0" name=""/>
        <dsp:cNvSpPr/>
      </dsp:nvSpPr>
      <dsp:spPr>
        <a:xfrm>
          <a:off x="497474" y="3723390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29EA0-796F-466E-ABB5-5AC337D641FC}">
      <dsp:nvSpPr>
        <dsp:cNvPr id="0" name=""/>
        <dsp:cNvSpPr/>
      </dsp:nvSpPr>
      <dsp:spPr>
        <a:xfrm>
          <a:off x="364849" y="4491889"/>
          <a:ext cx="5398365" cy="472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1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Зовнішнє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незалежне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оцінювання</a:t>
          </a:r>
          <a:r>
            <a:rPr lang="ru-RU" sz="1600" kern="1200" dirty="0">
              <a:solidFill>
                <a:srgbClr val="002060"/>
              </a:solidFill>
              <a:latin typeface="Bookman Old Style" panose="02050604050505020204" pitchFamily="18" charset="0"/>
              <a:cs typeface="Times New Roman" panose="02020603050405020304" pitchFamily="18" charset="0"/>
            </a:rPr>
            <a:t> (ЗНО)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64849" y="4491889"/>
        <a:ext cx="5398365" cy="472666"/>
      </dsp:txXfrm>
    </dsp:sp>
    <dsp:sp modelId="{B1E6A3FC-6E8C-4373-8DC5-387C45849D2B}">
      <dsp:nvSpPr>
        <dsp:cNvPr id="0" name=""/>
        <dsp:cNvSpPr/>
      </dsp:nvSpPr>
      <dsp:spPr>
        <a:xfrm>
          <a:off x="69433" y="4432806"/>
          <a:ext cx="590832" cy="590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EDEB-4F26-4142-BD63-D28BBF77B1C3}">
      <dsp:nvSpPr>
        <dsp:cNvPr id="0" name=""/>
        <dsp:cNvSpPr/>
      </dsp:nvSpPr>
      <dsp:spPr>
        <a:xfrm>
          <a:off x="0" y="2580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54D08-E71C-41CE-B7CF-C0069B176CEF}">
      <dsp:nvSpPr>
        <dsp:cNvPr id="0" name=""/>
        <dsp:cNvSpPr/>
      </dsp:nvSpPr>
      <dsp:spPr>
        <a:xfrm>
          <a:off x="0" y="0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Поточна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оцінка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до класного журналу в колонку з датою в день проведення уроку, коли здійснювалося оцінювання учня. За наявності виправлених оцінок має стояти підпис учителя, який засвідчує внесені зміни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0"/>
        <a:ext cx="8928992" cy="879801"/>
      </dsp:txXfrm>
    </dsp:sp>
    <dsp:sp modelId="{F8CDFFC7-9669-471A-A5F9-3DD7FC5C1641}">
      <dsp:nvSpPr>
        <dsp:cNvPr id="0" name=""/>
        <dsp:cNvSpPr/>
      </dsp:nvSpPr>
      <dsp:spPr>
        <a:xfrm>
          <a:off x="0" y="882381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8CDC3-AF13-4FC2-AFA7-D79EDC36FD14}">
      <dsp:nvSpPr>
        <dsp:cNvPr id="0" name=""/>
        <dsp:cNvSpPr/>
      </dsp:nvSpPr>
      <dsp:spPr>
        <a:xfrm>
          <a:off x="0" y="882381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виставляється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до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класного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журналу в колонку з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надписом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(</a:t>
          </a:r>
          <a:r>
            <a:rPr lang="ru-RU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без </a:t>
          </a:r>
          <a:r>
            <a:rPr lang="ru-RU" sz="1200" i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дати</a:t>
          </a:r>
          <a:r>
            <a:rPr lang="ru-RU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. При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виставленні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враховуються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всі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види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навчальної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діяльності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підлягали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оцінюванню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вивчення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теми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динаміка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успішності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учнів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не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підлягає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коригуванню</a:t>
          </a:r>
          <a:r>
            <a:rPr lang="ru-RU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882381"/>
        <a:ext cx="8928992" cy="879801"/>
      </dsp:txXfrm>
    </dsp:sp>
    <dsp:sp modelId="{04B975EE-CAA3-4CCF-810D-E4BFA28529B4}">
      <dsp:nvSpPr>
        <dsp:cNvPr id="0" name=""/>
        <dsp:cNvSpPr/>
      </dsp:nvSpPr>
      <dsp:spPr>
        <a:xfrm>
          <a:off x="0" y="1762182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FD872-9EFA-4B74-8673-C74E4AE7FA06}">
      <dsp:nvSpPr>
        <dsp:cNvPr id="0" name=""/>
        <dsp:cNvSpPr/>
      </dsp:nvSpPr>
      <dsp:spPr>
        <a:xfrm>
          <a:off x="0" y="1762182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Контрольна робота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проводиться один раз на семестр, дві - на рік, відпрацювання пропущених учнем контрольних робіт є недоцільним (лист МОН «1/9-580 від 21.08.2010 р).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роботи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виконуються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в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зошиті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робіт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або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на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окремому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аркуші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зберігаються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в кабінеті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року. </a:t>
          </a:r>
        </a:p>
      </dsp:txBody>
      <dsp:txXfrm>
        <a:off x="0" y="1762182"/>
        <a:ext cx="8928992" cy="879801"/>
      </dsp:txXfrm>
    </dsp:sp>
    <dsp:sp modelId="{4BFAE71B-4940-4C3A-B687-409502D2F0B1}">
      <dsp:nvSpPr>
        <dsp:cNvPr id="0" name=""/>
        <dsp:cNvSpPr/>
      </dsp:nvSpPr>
      <dsp:spPr>
        <a:xfrm>
          <a:off x="0" y="2641984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5ECA4-6D3C-4DB3-BC92-462D8E7A41E7}">
      <dsp:nvSpPr>
        <dsp:cNvPr id="0" name=""/>
        <dsp:cNvSpPr/>
      </dsp:nvSpPr>
      <dsp:spPr>
        <a:xfrm>
          <a:off x="0" y="2641984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Практичні роботи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оцінюються всі, лабораторні досліди, домашній експеримент - вибірково, на розсуд учителя.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2641984"/>
        <a:ext cx="8928992" cy="879801"/>
      </dsp:txXfrm>
    </dsp:sp>
    <dsp:sp modelId="{D27D32FD-E9ED-4808-8E30-6D4E98307614}">
      <dsp:nvSpPr>
        <dsp:cNvPr id="0" name=""/>
        <dsp:cNvSpPr/>
      </dsp:nvSpPr>
      <dsp:spPr>
        <a:xfrm>
          <a:off x="0" y="3521785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B9D1-D51E-4303-A9B3-6EA12AF40B4A}">
      <dsp:nvSpPr>
        <dsp:cNvPr id="0" name=""/>
        <dsp:cNvSpPr/>
      </dsp:nvSpPr>
      <dsp:spPr>
        <a:xfrm>
          <a:off x="0" y="3521785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Семестрова оцінка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без дати до класного журналу в колонку з надписом І семестр, ІІ семестр. Семестрове оцінювання здійснюється наприкінці семестру на підставі тематичних оцінок. При цьому потрібно враховувати динаміку особистих навчальних досягнень учня (учениці) з предмета протягом семестру, важливість теми, тривалість її вивчення, складність змісту тощо.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3521785"/>
        <a:ext cx="8928992" cy="879801"/>
      </dsp:txXfrm>
    </dsp:sp>
    <dsp:sp modelId="{F866B3BF-E952-46DE-825E-26C7D63BA1D4}">
      <dsp:nvSpPr>
        <dsp:cNvPr id="0" name=""/>
        <dsp:cNvSpPr/>
      </dsp:nvSpPr>
      <dsp:spPr>
        <a:xfrm>
          <a:off x="0" y="4401586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42430-60E2-4C94-A10C-3D8ED11E076A}">
      <dsp:nvSpPr>
        <dsp:cNvPr id="0" name=""/>
        <dsp:cNvSpPr/>
      </dsp:nvSpPr>
      <dsp:spPr>
        <a:xfrm>
          <a:off x="0" y="4401586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Річне оцінювання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здійснюється за результатами семестрового оцінювання. Коригування результатів річного оцінювання здійснюється за результатами повторного семестрового оцінювання, одного або двох семестрів (наказ МОН України № 762 від 14.07.2015</a:t>
          </a: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редакції наказу МОН України від 08.05.2019 № 621).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4401586"/>
        <a:ext cx="8928992" cy="8798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EDEB-4F26-4142-BD63-D28BBF77B1C3}">
      <dsp:nvSpPr>
        <dsp:cNvPr id="0" name=""/>
        <dsp:cNvSpPr/>
      </dsp:nvSpPr>
      <dsp:spPr>
        <a:xfrm>
          <a:off x="0" y="2580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54D08-E71C-41CE-B7CF-C0069B176CEF}">
      <dsp:nvSpPr>
        <dsp:cNvPr id="0" name=""/>
        <dsp:cNvSpPr/>
      </dsp:nvSpPr>
      <dsp:spPr>
        <a:xfrm>
          <a:off x="0" y="0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Поточна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оцінка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до класного журналу в колонку з датою в день проведення уроку, коли здійснювалося оцінювання учня. За наявності виправлених оцінок має стояти підпис учителя, який засвідчує внесені зміни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0"/>
        <a:ext cx="8928992" cy="879801"/>
      </dsp:txXfrm>
    </dsp:sp>
    <dsp:sp modelId="{F8CDFFC7-9669-471A-A5F9-3DD7FC5C1641}">
      <dsp:nvSpPr>
        <dsp:cNvPr id="0" name=""/>
        <dsp:cNvSpPr/>
      </dsp:nvSpPr>
      <dsp:spPr>
        <a:xfrm>
          <a:off x="0" y="882381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8CDC3-AF13-4FC2-AFA7-D79EDC36FD14}">
      <dsp:nvSpPr>
        <dsp:cNvPr id="0" name=""/>
        <dsp:cNvSpPr/>
      </dsp:nvSpPr>
      <dsp:spPr>
        <a:xfrm>
          <a:off x="0" y="882381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виставляється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до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класного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журналу в колонку з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надписом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(</a:t>
          </a:r>
          <a:r>
            <a:rPr lang="ru-RU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без </a:t>
          </a:r>
          <a:r>
            <a:rPr lang="ru-RU" sz="1200" i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дати</a:t>
          </a:r>
          <a:r>
            <a:rPr lang="ru-RU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. При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виставленні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враховуються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всі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види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навчальної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діяльності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підлягали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оцінюванню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вивчення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теми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динаміка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успішності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учнів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Тематична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оцінка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не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підлягає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коригуванню</a:t>
          </a:r>
          <a:r>
            <a:rPr lang="ru-RU" sz="12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.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882381"/>
        <a:ext cx="8928992" cy="879801"/>
      </dsp:txXfrm>
    </dsp:sp>
    <dsp:sp modelId="{04B975EE-CAA3-4CCF-810D-E4BFA28529B4}">
      <dsp:nvSpPr>
        <dsp:cNvPr id="0" name=""/>
        <dsp:cNvSpPr/>
      </dsp:nvSpPr>
      <dsp:spPr>
        <a:xfrm>
          <a:off x="0" y="1762182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FD872-9EFA-4B74-8673-C74E4AE7FA06}">
      <dsp:nvSpPr>
        <dsp:cNvPr id="0" name=""/>
        <dsp:cNvSpPr/>
      </dsp:nvSpPr>
      <dsp:spPr>
        <a:xfrm>
          <a:off x="0" y="1762182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Контрольна робота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проводиться один раз на семестр, дві - на рік, відпрацювання пропущених учнем контрольних робіт є недоцільним (лист МОН «1/9-580 від 21.08.2010 р).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роботи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виконуються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в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зошиті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контрольних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робіт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або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на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окремому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аркуші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зберігаються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в кабінеті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протягом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року. </a:t>
          </a:r>
        </a:p>
      </dsp:txBody>
      <dsp:txXfrm>
        <a:off x="0" y="1762182"/>
        <a:ext cx="8928992" cy="879801"/>
      </dsp:txXfrm>
    </dsp:sp>
    <dsp:sp modelId="{4BFAE71B-4940-4C3A-B687-409502D2F0B1}">
      <dsp:nvSpPr>
        <dsp:cNvPr id="0" name=""/>
        <dsp:cNvSpPr/>
      </dsp:nvSpPr>
      <dsp:spPr>
        <a:xfrm>
          <a:off x="0" y="2641984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5ECA4-6D3C-4DB3-BC92-462D8E7A41E7}">
      <dsp:nvSpPr>
        <dsp:cNvPr id="0" name=""/>
        <dsp:cNvSpPr/>
      </dsp:nvSpPr>
      <dsp:spPr>
        <a:xfrm>
          <a:off x="0" y="2641984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Практичні та лабораторні роботи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оцінюються всі, виконуються в зошиті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2641984"/>
        <a:ext cx="8928992" cy="879801"/>
      </dsp:txXfrm>
    </dsp:sp>
    <dsp:sp modelId="{D27D32FD-E9ED-4808-8E30-6D4E98307614}">
      <dsp:nvSpPr>
        <dsp:cNvPr id="0" name=""/>
        <dsp:cNvSpPr/>
      </dsp:nvSpPr>
      <dsp:spPr>
        <a:xfrm>
          <a:off x="0" y="3521785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4B9D1-D51E-4303-A9B3-6EA12AF40B4A}">
      <dsp:nvSpPr>
        <dsp:cNvPr id="0" name=""/>
        <dsp:cNvSpPr/>
      </dsp:nvSpPr>
      <dsp:spPr>
        <a:xfrm>
          <a:off x="0" y="3521785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Семестрова оцінка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виставляється без дати до класного журналу в колонку з надписом І семестр, ІІ семестр. Семестрове оцінювання здійснюється наприкінці семестру на підставі тематичних оцінок. При цьому потрібно враховувати динаміку особистих навчальних досягнень учня (учениці) з предмета протягом семестру, важливість теми, тривалість її вивчення, складність змісту тощо.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3521785"/>
        <a:ext cx="8928992" cy="879801"/>
      </dsp:txXfrm>
    </dsp:sp>
    <dsp:sp modelId="{F866B3BF-E952-46DE-825E-26C7D63BA1D4}">
      <dsp:nvSpPr>
        <dsp:cNvPr id="0" name=""/>
        <dsp:cNvSpPr/>
      </dsp:nvSpPr>
      <dsp:spPr>
        <a:xfrm>
          <a:off x="0" y="4401586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42430-60E2-4C94-A10C-3D8ED11E076A}">
      <dsp:nvSpPr>
        <dsp:cNvPr id="0" name=""/>
        <dsp:cNvSpPr/>
      </dsp:nvSpPr>
      <dsp:spPr>
        <a:xfrm>
          <a:off x="0" y="4401586"/>
          <a:ext cx="8928992" cy="879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Річне оцінювання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здійснюється за результатами семестрового оцінювання. Коригування результатів річного оцінювання здійснюється за результатами повторного семестрового оцінювання, одного або двох семестрів (наказ МОН України № 762 від 14.07.2015</a:t>
          </a: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редакції наказу МОН України від 08.05.2019 № 621).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4401586"/>
        <a:ext cx="8928992" cy="8798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F5373-C0E0-406D-A589-8C7D1E0A3DF8}">
      <dsp:nvSpPr>
        <dsp:cNvPr id="0" name=""/>
        <dsp:cNvSpPr/>
      </dsp:nvSpPr>
      <dsp:spPr>
        <a:xfrm>
          <a:off x="6853363" y="2670876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2707830"/>
        <a:ext cx="17532" cy="17532"/>
      </dsp:txXfrm>
    </dsp:sp>
    <dsp:sp modelId="{F892A595-CEE0-4769-8A02-464CC3C07889}">
      <dsp:nvSpPr>
        <dsp:cNvPr id="0" name=""/>
        <dsp:cNvSpPr/>
      </dsp:nvSpPr>
      <dsp:spPr>
        <a:xfrm>
          <a:off x="4749504" y="2670876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2707830"/>
        <a:ext cx="17532" cy="17532"/>
      </dsp:txXfrm>
    </dsp:sp>
    <dsp:sp modelId="{FCD4019F-F80D-4794-BCF7-4FB3A553FF43}">
      <dsp:nvSpPr>
        <dsp:cNvPr id="0" name=""/>
        <dsp:cNvSpPr/>
      </dsp:nvSpPr>
      <dsp:spPr>
        <a:xfrm>
          <a:off x="2645644" y="2670876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2707830"/>
        <a:ext cx="17532" cy="17532"/>
      </dsp:txXfrm>
    </dsp:sp>
    <dsp:sp modelId="{D6F09557-59EF-4905-A1C3-6B03C0CBE266}">
      <dsp:nvSpPr>
        <dsp:cNvPr id="0" name=""/>
        <dsp:cNvSpPr/>
      </dsp:nvSpPr>
      <dsp:spPr>
        <a:xfrm>
          <a:off x="541785" y="1714377"/>
          <a:ext cx="350643" cy="1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21" y="0"/>
              </a:lnTo>
              <a:lnTo>
                <a:pt x="175321" y="1002219"/>
              </a:lnTo>
              <a:lnTo>
                <a:pt x="350643" y="100221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90561" y="2188942"/>
        <a:ext cx="53089" cy="53089"/>
      </dsp:txXfrm>
    </dsp:sp>
    <dsp:sp modelId="{A5F2037B-DC57-4FCC-ADE1-9C17CB1CCFF8}">
      <dsp:nvSpPr>
        <dsp:cNvPr id="0" name=""/>
        <dsp:cNvSpPr/>
      </dsp:nvSpPr>
      <dsp:spPr>
        <a:xfrm>
          <a:off x="6853363" y="2002730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2039684"/>
        <a:ext cx="17532" cy="17532"/>
      </dsp:txXfrm>
    </dsp:sp>
    <dsp:sp modelId="{2E1B8DFF-D7F5-45D1-8661-EF8EDB5D365A}">
      <dsp:nvSpPr>
        <dsp:cNvPr id="0" name=""/>
        <dsp:cNvSpPr/>
      </dsp:nvSpPr>
      <dsp:spPr>
        <a:xfrm>
          <a:off x="4749504" y="2002730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2039684"/>
        <a:ext cx="17532" cy="17532"/>
      </dsp:txXfrm>
    </dsp:sp>
    <dsp:sp modelId="{005BA3AE-D843-4828-9F2F-BE16E91BA062}">
      <dsp:nvSpPr>
        <dsp:cNvPr id="0" name=""/>
        <dsp:cNvSpPr/>
      </dsp:nvSpPr>
      <dsp:spPr>
        <a:xfrm>
          <a:off x="2645644" y="2002730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2039684"/>
        <a:ext cx="17532" cy="17532"/>
      </dsp:txXfrm>
    </dsp:sp>
    <dsp:sp modelId="{7DE3F1B1-30BB-47C1-BEC6-D0182174AD8C}">
      <dsp:nvSpPr>
        <dsp:cNvPr id="0" name=""/>
        <dsp:cNvSpPr/>
      </dsp:nvSpPr>
      <dsp:spPr>
        <a:xfrm>
          <a:off x="541785" y="1714377"/>
          <a:ext cx="350643" cy="33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21" y="0"/>
              </a:lnTo>
              <a:lnTo>
                <a:pt x="175321" y="334073"/>
              </a:lnTo>
              <a:lnTo>
                <a:pt x="350643" y="33407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4998" y="1869305"/>
        <a:ext cx="24215" cy="24215"/>
      </dsp:txXfrm>
    </dsp:sp>
    <dsp:sp modelId="{89298B5B-A850-4FB6-8895-D617FEF27BC2}">
      <dsp:nvSpPr>
        <dsp:cNvPr id="0" name=""/>
        <dsp:cNvSpPr/>
      </dsp:nvSpPr>
      <dsp:spPr>
        <a:xfrm>
          <a:off x="6853363" y="1334583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1371537"/>
        <a:ext cx="17532" cy="17532"/>
      </dsp:txXfrm>
    </dsp:sp>
    <dsp:sp modelId="{9B3A503A-2235-485A-A108-6821B739A76F}">
      <dsp:nvSpPr>
        <dsp:cNvPr id="0" name=""/>
        <dsp:cNvSpPr/>
      </dsp:nvSpPr>
      <dsp:spPr>
        <a:xfrm>
          <a:off x="4749504" y="1334583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1371537"/>
        <a:ext cx="17532" cy="17532"/>
      </dsp:txXfrm>
    </dsp:sp>
    <dsp:sp modelId="{B6AE4E5B-CE70-4E9F-ABDB-8E4851AB0C73}">
      <dsp:nvSpPr>
        <dsp:cNvPr id="0" name=""/>
        <dsp:cNvSpPr/>
      </dsp:nvSpPr>
      <dsp:spPr>
        <a:xfrm>
          <a:off x="2645644" y="1334583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1371537"/>
        <a:ext cx="17532" cy="17532"/>
      </dsp:txXfrm>
    </dsp:sp>
    <dsp:sp modelId="{CFCDF574-795E-4E02-95BB-28B0AD377F33}">
      <dsp:nvSpPr>
        <dsp:cNvPr id="0" name=""/>
        <dsp:cNvSpPr/>
      </dsp:nvSpPr>
      <dsp:spPr>
        <a:xfrm>
          <a:off x="541785" y="1380303"/>
          <a:ext cx="350643" cy="334073"/>
        </a:xfrm>
        <a:custGeom>
          <a:avLst/>
          <a:gdLst/>
          <a:ahLst/>
          <a:cxnLst/>
          <a:rect l="0" t="0" r="0" b="0"/>
          <a:pathLst>
            <a:path>
              <a:moveTo>
                <a:pt x="0" y="334073"/>
              </a:moveTo>
              <a:lnTo>
                <a:pt x="175321" y="334073"/>
              </a:lnTo>
              <a:lnTo>
                <a:pt x="175321" y="0"/>
              </a:lnTo>
              <a:lnTo>
                <a:pt x="350643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4998" y="1535232"/>
        <a:ext cx="24215" cy="24215"/>
      </dsp:txXfrm>
    </dsp:sp>
    <dsp:sp modelId="{7CB29355-2594-4C45-A61F-EBEB4C13B059}">
      <dsp:nvSpPr>
        <dsp:cNvPr id="0" name=""/>
        <dsp:cNvSpPr/>
      </dsp:nvSpPr>
      <dsp:spPr>
        <a:xfrm>
          <a:off x="6853363" y="666437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703391"/>
        <a:ext cx="17532" cy="17532"/>
      </dsp:txXfrm>
    </dsp:sp>
    <dsp:sp modelId="{FED38126-5B11-4547-B865-BE25EEF5FEE0}">
      <dsp:nvSpPr>
        <dsp:cNvPr id="0" name=""/>
        <dsp:cNvSpPr/>
      </dsp:nvSpPr>
      <dsp:spPr>
        <a:xfrm>
          <a:off x="4749504" y="666437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703391"/>
        <a:ext cx="17532" cy="17532"/>
      </dsp:txXfrm>
    </dsp:sp>
    <dsp:sp modelId="{CFB17584-A53D-4576-857A-B6597684C1AA}">
      <dsp:nvSpPr>
        <dsp:cNvPr id="0" name=""/>
        <dsp:cNvSpPr/>
      </dsp:nvSpPr>
      <dsp:spPr>
        <a:xfrm>
          <a:off x="2645644" y="666437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703391"/>
        <a:ext cx="17532" cy="17532"/>
      </dsp:txXfrm>
    </dsp:sp>
    <dsp:sp modelId="{7862622C-B27F-4593-AD7B-3ED7C773F453}">
      <dsp:nvSpPr>
        <dsp:cNvPr id="0" name=""/>
        <dsp:cNvSpPr/>
      </dsp:nvSpPr>
      <dsp:spPr>
        <a:xfrm>
          <a:off x="541785" y="712157"/>
          <a:ext cx="350643" cy="1002219"/>
        </a:xfrm>
        <a:custGeom>
          <a:avLst/>
          <a:gdLst/>
          <a:ahLst/>
          <a:cxnLst/>
          <a:rect l="0" t="0" r="0" b="0"/>
          <a:pathLst>
            <a:path>
              <a:moveTo>
                <a:pt x="0" y="1002219"/>
              </a:moveTo>
              <a:lnTo>
                <a:pt x="175321" y="1002219"/>
              </a:lnTo>
              <a:lnTo>
                <a:pt x="175321" y="0"/>
              </a:lnTo>
              <a:lnTo>
                <a:pt x="350643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90561" y="1186722"/>
        <a:ext cx="53089" cy="53089"/>
      </dsp:txXfrm>
    </dsp:sp>
    <dsp:sp modelId="{D06B1865-357B-4853-9D00-386860F7D01A}">
      <dsp:nvSpPr>
        <dsp:cNvPr id="0" name=""/>
        <dsp:cNvSpPr/>
      </dsp:nvSpPr>
      <dsp:spPr>
        <a:xfrm rot="16200000">
          <a:off x="-1132097" y="1447118"/>
          <a:ext cx="2813248" cy="534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Форми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-1132097" y="1447118"/>
        <a:ext cx="2813248" cy="534517"/>
      </dsp:txXfrm>
    </dsp:sp>
    <dsp:sp modelId="{039F9353-ADFA-460A-9BFD-54CFA2AB8020}">
      <dsp:nvSpPr>
        <dsp:cNvPr id="0" name=""/>
        <dsp:cNvSpPr/>
      </dsp:nvSpPr>
      <dsp:spPr>
        <a:xfrm>
          <a:off x="892428" y="444898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Лабораторний дослід</a:t>
          </a: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444898"/>
        <a:ext cx="1753216" cy="534517"/>
      </dsp:txXfrm>
    </dsp:sp>
    <dsp:sp modelId="{30B35B82-45C5-4C62-B1B8-21B5006410ED}">
      <dsp:nvSpPr>
        <dsp:cNvPr id="0" name=""/>
        <dsp:cNvSpPr/>
      </dsp:nvSpPr>
      <dsp:spPr>
        <a:xfrm>
          <a:off x="2996287" y="444898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складає тільки частину уроку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444898"/>
        <a:ext cx="1753216" cy="534517"/>
      </dsp:txXfrm>
    </dsp:sp>
    <dsp:sp modelId="{4439F290-DBA3-4812-800F-206BE5AF2102}">
      <dsp:nvSpPr>
        <dsp:cNvPr id="0" name=""/>
        <dsp:cNvSpPr/>
      </dsp:nvSpPr>
      <dsp:spPr>
        <a:xfrm>
          <a:off x="5100147" y="44489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оцінювання -вибірково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444898"/>
        <a:ext cx="1753216" cy="534517"/>
      </dsp:txXfrm>
    </dsp:sp>
    <dsp:sp modelId="{8A60C59C-A617-440C-9442-0A0F10B06EFF}">
      <dsp:nvSpPr>
        <dsp:cNvPr id="0" name=""/>
        <dsp:cNvSpPr/>
      </dsp:nvSpPr>
      <dsp:spPr>
        <a:xfrm>
          <a:off x="7204006" y="44489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 із безпеки життєдіяльності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444898"/>
        <a:ext cx="1753216" cy="534517"/>
      </dsp:txXfrm>
    </dsp:sp>
    <dsp:sp modelId="{912331A3-790C-47B4-A871-01CBEA56E46D}">
      <dsp:nvSpPr>
        <dsp:cNvPr id="0" name=""/>
        <dsp:cNvSpPr/>
      </dsp:nvSpPr>
      <dsp:spPr>
        <a:xfrm>
          <a:off x="892428" y="1113045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Практична робота</a:t>
          </a:r>
          <a:r>
            <a:rPr lang="uk-UA" sz="14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1113045"/>
        <a:ext cx="1753216" cy="534517"/>
      </dsp:txXfrm>
    </dsp:sp>
    <dsp:sp modelId="{AB40E2F6-5867-4262-BABE-938518C0AC85}">
      <dsp:nvSpPr>
        <dsp:cNvPr id="0" name=""/>
        <dsp:cNvSpPr/>
      </dsp:nvSpPr>
      <dsp:spPr>
        <a:xfrm>
          <a:off x="2996287" y="1113045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весь урок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1113045"/>
        <a:ext cx="1753216" cy="534517"/>
      </dsp:txXfrm>
    </dsp:sp>
    <dsp:sp modelId="{B7E3C7AB-EB0A-474D-8143-1F667B7DB02E}">
      <dsp:nvSpPr>
        <dsp:cNvPr id="0" name=""/>
        <dsp:cNvSpPr/>
      </dsp:nvSpPr>
      <dsp:spPr>
        <a:xfrm>
          <a:off x="5100147" y="1113045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оцінювання - усі роботи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1113045"/>
        <a:ext cx="1753216" cy="534517"/>
      </dsp:txXfrm>
    </dsp:sp>
    <dsp:sp modelId="{B2C11E92-CD2A-4CB2-84F2-50EDA10A5E31}">
      <dsp:nvSpPr>
        <dsp:cNvPr id="0" name=""/>
        <dsp:cNvSpPr/>
      </dsp:nvSpPr>
      <dsp:spPr>
        <a:xfrm>
          <a:off x="7204006" y="1113045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 із безпеки життєдіяльності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1113045"/>
        <a:ext cx="1753216" cy="534517"/>
      </dsp:txXfrm>
    </dsp:sp>
    <dsp:sp modelId="{60C2DCFD-24EC-491E-AAEF-5463348AC05A}">
      <dsp:nvSpPr>
        <dsp:cNvPr id="0" name=""/>
        <dsp:cNvSpPr/>
      </dsp:nvSpPr>
      <dsp:spPr>
        <a:xfrm>
          <a:off x="892428" y="1781191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Навчальні проєкти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1781191"/>
        <a:ext cx="1753216" cy="534517"/>
      </dsp:txXfrm>
    </dsp:sp>
    <dsp:sp modelId="{B1A79778-12E5-4BC7-8D17-3CE2D8FA8459}">
      <dsp:nvSpPr>
        <dsp:cNvPr id="0" name=""/>
        <dsp:cNvSpPr/>
      </dsp:nvSpPr>
      <dsp:spPr>
        <a:xfrm>
          <a:off x="2996287" y="1781191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частину відповідного за змістом уроку  або окремий урок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1781191"/>
        <a:ext cx="1753216" cy="534517"/>
      </dsp:txXfrm>
    </dsp:sp>
    <dsp:sp modelId="{7E0CC78F-DDE6-450F-8505-ADCBB203A3B4}">
      <dsp:nvSpPr>
        <dsp:cNvPr id="0" name=""/>
        <dsp:cNvSpPr/>
      </dsp:nvSpPr>
      <dsp:spPr>
        <a:xfrm>
          <a:off x="5100147" y="1781191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класному журналі робиться запис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1781191"/>
        <a:ext cx="1753216" cy="534517"/>
      </dsp:txXfrm>
    </dsp:sp>
    <dsp:sp modelId="{87CC0204-5C69-4361-A48D-8B50238C1DB7}">
      <dsp:nvSpPr>
        <dsp:cNvPr id="0" name=""/>
        <dsp:cNvSpPr/>
      </dsp:nvSpPr>
      <dsp:spPr>
        <a:xfrm>
          <a:off x="7204006" y="1781191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один навчальний проєкт (індивідуальний або груповий)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1781191"/>
        <a:ext cx="1753216" cy="534517"/>
      </dsp:txXfrm>
    </dsp:sp>
    <dsp:sp modelId="{C87ABB03-3EC1-414E-B1A7-A8B67AB7A21E}">
      <dsp:nvSpPr>
        <dsp:cNvPr id="0" name=""/>
        <dsp:cNvSpPr/>
      </dsp:nvSpPr>
      <dsp:spPr>
        <a:xfrm>
          <a:off x="892428" y="2449338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Домашній експеримент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2449338"/>
        <a:ext cx="1753216" cy="534517"/>
      </dsp:txXfrm>
    </dsp:sp>
    <dsp:sp modelId="{6B1D5C67-2E5A-4552-A4C7-B435FA2AD845}">
      <dsp:nvSpPr>
        <dsp:cNvPr id="0" name=""/>
        <dsp:cNvSpPr/>
      </dsp:nvSpPr>
      <dsp:spPr>
        <a:xfrm>
          <a:off x="2996287" y="2449338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Учитель ознайомлюється з відповідною методичною літературою, визначає досліди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2449338"/>
        <a:ext cx="1753216" cy="534517"/>
      </dsp:txXfrm>
    </dsp:sp>
    <dsp:sp modelId="{37CA0BE7-5D62-4F14-8B47-A498748D46D4}">
      <dsp:nvSpPr>
        <dsp:cNvPr id="0" name=""/>
        <dsp:cNvSpPr/>
      </dsp:nvSpPr>
      <dsp:spPr>
        <a:xfrm>
          <a:off x="5100147" y="244933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Розробити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 інструктивну картку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2449338"/>
        <a:ext cx="1753216" cy="534517"/>
      </dsp:txXfrm>
    </dsp:sp>
    <dsp:sp modelId="{3F551D61-A0DD-47DD-91FB-211653774F68}">
      <dsp:nvSpPr>
        <dsp:cNvPr id="0" name=""/>
        <dsp:cNvSpPr/>
      </dsp:nvSpPr>
      <dsp:spPr>
        <a:xfrm>
          <a:off x="7204006" y="244933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відбувається під наглядом батьків із безумовним дотриманням техніки безпеки.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2449338"/>
        <a:ext cx="1753216" cy="534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49DE1-1B36-4B6C-85AC-19312A8B90B9}">
      <dsp:nvSpPr>
        <dsp:cNvPr id="0" name=""/>
        <dsp:cNvSpPr/>
      </dsp:nvSpPr>
      <dsp:spPr>
        <a:xfrm>
          <a:off x="1878" y="0"/>
          <a:ext cx="1127044" cy="2331681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C0C42-AC8E-44D7-8FD6-99EE1D0FC57E}">
      <dsp:nvSpPr>
        <dsp:cNvPr id="0" name=""/>
        <dsp:cNvSpPr/>
      </dsp:nvSpPr>
      <dsp:spPr>
        <a:xfrm>
          <a:off x="894746" y="0"/>
          <a:ext cx="2448536" cy="233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Діагностичне анкетування педагогічних працівників природничої освітньої галузі з метою проектування індивідуальної траєкторії професійного розвитку за допомогою QR-коду.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14.30 -14.50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4746" y="0"/>
        <a:ext cx="2448536" cy="2331681"/>
      </dsp:txXfrm>
    </dsp:sp>
    <dsp:sp modelId="{3A95DAF8-B4AE-4A8D-9936-79040D495FB4}">
      <dsp:nvSpPr>
        <dsp:cNvPr id="0" name=""/>
        <dsp:cNvSpPr/>
      </dsp:nvSpPr>
      <dsp:spPr>
        <a:xfrm>
          <a:off x="339991" y="2525988"/>
          <a:ext cx="1127044" cy="2331681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2CB54-D768-489A-997C-BEDAD69C072E}">
      <dsp:nvSpPr>
        <dsp:cNvPr id="0" name=""/>
        <dsp:cNvSpPr/>
      </dsp:nvSpPr>
      <dsp:spPr>
        <a:xfrm>
          <a:off x="1500847" y="2525988"/>
          <a:ext cx="1912560" cy="233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Bookman Old Style" panose="02050604050505020204" pitchFamily="18" charset="0"/>
            </a:rPr>
            <a:t>Віртуальна екскурсія по сайту КУ «Центр професійного розвитку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solidFill>
                <a:srgbClr val="002060"/>
              </a:solidFill>
              <a:latin typeface="Bookman Old Style" panose="02050604050505020204" pitchFamily="18" charset="0"/>
            </a:rPr>
            <a:t>«Освітня траєкторія» Дніпровської міської ради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14.50-15.00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500847" y="2525988"/>
        <a:ext cx="1912560" cy="23316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9D81B-CCF9-4AEC-A6A2-A93478AB8661}">
      <dsp:nvSpPr>
        <dsp:cNvPr id="0" name=""/>
        <dsp:cNvSpPr/>
      </dsp:nvSpPr>
      <dsp:spPr>
        <a:xfrm>
          <a:off x="1282" y="0"/>
          <a:ext cx="1995352" cy="140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демонстрації дослідів </a:t>
          </a:r>
          <a:endParaRPr lang="ru-RU" sz="14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282" y="562809"/>
        <a:ext cx="1995352" cy="562809"/>
      </dsp:txXfrm>
    </dsp:sp>
    <dsp:sp modelId="{13549264-DDB2-44F2-AD93-BDBB79A505C4}">
      <dsp:nvSpPr>
        <dsp:cNvPr id="0" name=""/>
        <dsp:cNvSpPr/>
      </dsp:nvSpPr>
      <dsp:spPr>
        <a:xfrm>
          <a:off x="764689" y="84421"/>
          <a:ext cx="468538" cy="468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93EBB7-DE44-431A-A68C-CBE39A2E6534}">
      <dsp:nvSpPr>
        <dsp:cNvPr id="0" name=""/>
        <dsp:cNvSpPr/>
      </dsp:nvSpPr>
      <dsp:spPr>
        <a:xfrm>
          <a:off x="2056495" y="0"/>
          <a:ext cx="1995352" cy="140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розв’язування задач</a:t>
          </a:r>
          <a:endParaRPr lang="ru-RU" sz="14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056495" y="562809"/>
        <a:ext cx="1995352" cy="562809"/>
      </dsp:txXfrm>
    </dsp:sp>
    <dsp:sp modelId="{E026BA0E-B6A8-4D3F-B8B7-5416AA663316}">
      <dsp:nvSpPr>
        <dsp:cNvPr id="0" name=""/>
        <dsp:cNvSpPr/>
      </dsp:nvSpPr>
      <dsp:spPr>
        <a:xfrm>
          <a:off x="2819902" y="84421"/>
          <a:ext cx="468538" cy="46853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C4405F-137B-4174-A002-6EE352B32A92}">
      <dsp:nvSpPr>
        <dsp:cNvPr id="0" name=""/>
        <dsp:cNvSpPr/>
      </dsp:nvSpPr>
      <dsp:spPr>
        <a:xfrm>
          <a:off x="4111708" y="0"/>
          <a:ext cx="1995352" cy="140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екскурсії</a:t>
          </a:r>
          <a:endParaRPr lang="ru-RU" sz="14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111708" y="562809"/>
        <a:ext cx="1995352" cy="562809"/>
      </dsp:txXfrm>
    </dsp:sp>
    <dsp:sp modelId="{8D77DF0E-48B1-4CD6-933C-855FBAEB6320}">
      <dsp:nvSpPr>
        <dsp:cNvPr id="0" name=""/>
        <dsp:cNvSpPr/>
      </dsp:nvSpPr>
      <dsp:spPr>
        <a:xfrm>
          <a:off x="4875115" y="84421"/>
          <a:ext cx="468538" cy="4685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0D281-6CA5-46F6-99F3-22A8F20F537A}">
      <dsp:nvSpPr>
        <dsp:cNvPr id="0" name=""/>
        <dsp:cNvSpPr/>
      </dsp:nvSpPr>
      <dsp:spPr>
        <a:xfrm>
          <a:off x="244333" y="1125619"/>
          <a:ext cx="5619676" cy="2110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1DD43-EE5F-43B9-ACCA-2FE62149D1EA}">
      <dsp:nvSpPr>
        <dsp:cNvPr id="0" name=""/>
        <dsp:cNvSpPr/>
      </dsp:nvSpPr>
      <dsp:spPr>
        <a:xfrm>
          <a:off x="6853363" y="2670876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7019919" y="2707830"/>
        <a:ext cx="17532" cy="17532"/>
      </dsp:txXfrm>
    </dsp:sp>
    <dsp:sp modelId="{1FE2332A-A9F3-4EBD-A3F8-D63F739AEED6}">
      <dsp:nvSpPr>
        <dsp:cNvPr id="0" name=""/>
        <dsp:cNvSpPr/>
      </dsp:nvSpPr>
      <dsp:spPr>
        <a:xfrm>
          <a:off x="4749504" y="2670876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4916059" y="2707830"/>
        <a:ext cx="17532" cy="17532"/>
      </dsp:txXfrm>
    </dsp:sp>
    <dsp:sp modelId="{B0660305-A451-4DDD-9541-EDFD571EF96A}">
      <dsp:nvSpPr>
        <dsp:cNvPr id="0" name=""/>
        <dsp:cNvSpPr/>
      </dsp:nvSpPr>
      <dsp:spPr>
        <a:xfrm>
          <a:off x="2645644" y="2670876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12200" y="2707830"/>
        <a:ext cx="17532" cy="17532"/>
      </dsp:txXfrm>
    </dsp:sp>
    <dsp:sp modelId="{7CE250BC-C6DB-413E-A3E9-0784632D55C3}">
      <dsp:nvSpPr>
        <dsp:cNvPr id="0" name=""/>
        <dsp:cNvSpPr/>
      </dsp:nvSpPr>
      <dsp:spPr>
        <a:xfrm>
          <a:off x="541785" y="1714377"/>
          <a:ext cx="350643" cy="1002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21" y="0"/>
              </a:lnTo>
              <a:lnTo>
                <a:pt x="175321" y="1002219"/>
              </a:lnTo>
              <a:lnTo>
                <a:pt x="350643" y="100221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690561" y="2188942"/>
        <a:ext cx="53089" cy="53089"/>
      </dsp:txXfrm>
    </dsp:sp>
    <dsp:sp modelId="{A5F2037B-DC57-4FCC-ADE1-9C17CB1CCFF8}">
      <dsp:nvSpPr>
        <dsp:cNvPr id="0" name=""/>
        <dsp:cNvSpPr/>
      </dsp:nvSpPr>
      <dsp:spPr>
        <a:xfrm>
          <a:off x="6853363" y="2002730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2039684"/>
        <a:ext cx="17532" cy="17532"/>
      </dsp:txXfrm>
    </dsp:sp>
    <dsp:sp modelId="{2E1B8DFF-D7F5-45D1-8661-EF8EDB5D365A}">
      <dsp:nvSpPr>
        <dsp:cNvPr id="0" name=""/>
        <dsp:cNvSpPr/>
      </dsp:nvSpPr>
      <dsp:spPr>
        <a:xfrm>
          <a:off x="4749504" y="2002730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2039684"/>
        <a:ext cx="17532" cy="17532"/>
      </dsp:txXfrm>
    </dsp:sp>
    <dsp:sp modelId="{005BA3AE-D843-4828-9F2F-BE16E91BA062}">
      <dsp:nvSpPr>
        <dsp:cNvPr id="0" name=""/>
        <dsp:cNvSpPr/>
      </dsp:nvSpPr>
      <dsp:spPr>
        <a:xfrm>
          <a:off x="2645644" y="2002730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2039684"/>
        <a:ext cx="17532" cy="17532"/>
      </dsp:txXfrm>
    </dsp:sp>
    <dsp:sp modelId="{7DE3F1B1-30BB-47C1-BEC6-D0182174AD8C}">
      <dsp:nvSpPr>
        <dsp:cNvPr id="0" name=""/>
        <dsp:cNvSpPr/>
      </dsp:nvSpPr>
      <dsp:spPr>
        <a:xfrm>
          <a:off x="541785" y="1714377"/>
          <a:ext cx="350643" cy="33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21" y="0"/>
              </a:lnTo>
              <a:lnTo>
                <a:pt x="175321" y="334073"/>
              </a:lnTo>
              <a:lnTo>
                <a:pt x="350643" y="33407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4998" y="1869305"/>
        <a:ext cx="24215" cy="24215"/>
      </dsp:txXfrm>
    </dsp:sp>
    <dsp:sp modelId="{89298B5B-A850-4FB6-8895-D617FEF27BC2}">
      <dsp:nvSpPr>
        <dsp:cNvPr id="0" name=""/>
        <dsp:cNvSpPr/>
      </dsp:nvSpPr>
      <dsp:spPr>
        <a:xfrm>
          <a:off x="6853363" y="1334583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1371537"/>
        <a:ext cx="17532" cy="17532"/>
      </dsp:txXfrm>
    </dsp:sp>
    <dsp:sp modelId="{9B3A503A-2235-485A-A108-6821B739A76F}">
      <dsp:nvSpPr>
        <dsp:cNvPr id="0" name=""/>
        <dsp:cNvSpPr/>
      </dsp:nvSpPr>
      <dsp:spPr>
        <a:xfrm>
          <a:off x="4749504" y="1334583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1371537"/>
        <a:ext cx="17532" cy="17532"/>
      </dsp:txXfrm>
    </dsp:sp>
    <dsp:sp modelId="{B6AE4E5B-CE70-4E9F-ABDB-8E4851AB0C73}">
      <dsp:nvSpPr>
        <dsp:cNvPr id="0" name=""/>
        <dsp:cNvSpPr/>
      </dsp:nvSpPr>
      <dsp:spPr>
        <a:xfrm>
          <a:off x="2645644" y="1334583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1371537"/>
        <a:ext cx="17532" cy="17532"/>
      </dsp:txXfrm>
    </dsp:sp>
    <dsp:sp modelId="{CFCDF574-795E-4E02-95BB-28B0AD377F33}">
      <dsp:nvSpPr>
        <dsp:cNvPr id="0" name=""/>
        <dsp:cNvSpPr/>
      </dsp:nvSpPr>
      <dsp:spPr>
        <a:xfrm>
          <a:off x="541785" y="1380303"/>
          <a:ext cx="350643" cy="334073"/>
        </a:xfrm>
        <a:custGeom>
          <a:avLst/>
          <a:gdLst/>
          <a:ahLst/>
          <a:cxnLst/>
          <a:rect l="0" t="0" r="0" b="0"/>
          <a:pathLst>
            <a:path>
              <a:moveTo>
                <a:pt x="0" y="334073"/>
              </a:moveTo>
              <a:lnTo>
                <a:pt x="175321" y="334073"/>
              </a:lnTo>
              <a:lnTo>
                <a:pt x="175321" y="0"/>
              </a:lnTo>
              <a:lnTo>
                <a:pt x="350643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4998" y="1535232"/>
        <a:ext cx="24215" cy="24215"/>
      </dsp:txXfrm>
    </dsp:sp>
    <dsp:sp modelId="{7CB29355-2594-4C45-A61F-EBEB4C13B059}">
      <dsp:nvSpPr>
        <dsp:cNvPr id="0" name=""/>
        <dsp:cNvSpPr/>
      </dsp:nvSpPr>
      <dsp:spPr>
        <a:xfrm>
          <a:off x="6853363" y="666437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019919" y="703391"/>
        <a:ext cx="17532" cy="17532"/>
      </dsp:txXfrm>
    </dsp:sp>
    <dsp:sp modelId="{FED38126-5B11-4547-B865-BE25EEF5FEE0}">
      <dsp:nvSpPr>
        <dsp:cNvPr id="0" name=""/>
        <dsp:cNvSpPr/>
      </dsp:nvSpPr>
      <dsp:spPr>
        <a:xfrm>
          <a:off x="4749504" y="666437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16059" y="703391"/>
        <a:ext cx="17532" cy="17532"/>
      </dsp:txXfrm>
    </dsp:sp>
    <dsp:sp modelId="{CFB17584-A53D-4576-857A-B6597684C1AA}">
      <dsp:nvSpPr>
        <dsp:cNvPr id="0" name=""/>
        <dsp:cNvSpPr/>
      </dsp:nvSpPr>
      <dsp:spPr>
        <a:xfrm>
          <a:off x="2645644" y="666437"/>
          <a:ext cx="350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643" y="4572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812200" y="703391"/>
        <a:ext cx="17532" cy="17532"/>
      </dsp:txXfrm>
    </dsp:sp>
    <dsp:sp modelId="{7862622C-B27F-4593-AD7B-3ED7C773F453}">
      <dsp:nvSpPr>
        <dsp:cNvPr id="0" name=""/>
        <dsp:cNvSpPr/>
      </dsp:nvSpPr>
      <dsp:spPr>
        <a:xfrm>
          <a:off x="541785" y="712157"/>
          <a:ext cx="350643" cy="1002219"/>
        </a:xfrm>
        <a:custGeom>
          <a:avLst/>
          <a:gdLst/>
          <a:ahLst/>
          <a:cxnLst/>
          <a:rect l="0" t="0" r="0" b="0"/>
          <a:pathLst>
            <a:path>
              <a:moveTo>
                <a:pt x="0" y="1002219"/>
              </a:moveTo>
              <a:lnTo>
                <a:pt x="175321" y="1002219"/>
              </a:lnTo>
              <a:lnTo>
                <a:pt x="175321" y="0"/>
              </a:lnTo>
              <a:lnTo>
                <a:pt x="350643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90561" y="1186722"/>
        <a:ext cx="53089" cy="53089"/>
      </dsp:txXfrm>
    </dsp:sp>
    <dsp:sp modelId="{D06B1865-357B-4853-9D00-386860F7D01A}">
      <dsp:nvSpPr>
        <dsp:cNvPr id="0" name=""/>
        <dsp:cNvSpPr/>
      </dsp:nvSpPr>
      <dsp:spPr>
        <a:xfrm rot="16200000">
          <a:off x="-1132097" y="1447118"/>
          <a:ext cx="2813248" cy="534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Форми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-1132097" y="1447118"/>
        <a:ext cx="2813248" cy="534517"/>
      </dsp:txXfrm>
    </dsp:sp>
    <dsp:sp modelId="{039F9353-ADFA-460A-9BFD-54CFA2AB8020}">
      <dsp:nvSpPr>
        <dsp:cNvPr id="0" name=""/>
        <dsp:cNvSpPr/>
      </dsp:nvSpPr>
      <dsp:spPr>
        <a:xfrm>
          <a:off x="892428" y="444898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i="1" kern="1200" dirty="0">
              <a:solidFill>
                <a:srgbClr val="002060"/>
              </a:solidFill>
            </a:rPr>
            <a:t>Лабораторні дослідження</a:t>
          </a:r>
          <a:r>
            <a:rPr lang="uk-UA" sz="1000" kern="1200" dirty="0">
              <a:solidFill>
                <a:srgbClr val="002060"/>
              </a:solidFill>
            </a:rPr>
            <a:t>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444898"/>
        <a:ext cx="1753216" cy="534517"/>
      </dsp:txXfrm>
    </dsp:sp>
    <dsp:sp modelId="{30B35B82-45C5-4C62-B1B8-21B5006410ED}">
      <dsp:nvSpPr>
        <dsp:cNvPr id="0" name=""/>
        <dsp:cNvSpPr/>
      </dsp:nvSpPr>
      <dsp:spPr>
        <a:xfrm>
          <a:off x="2996287" y="444898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на етапі вивчення нового матеріалу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444898"/>
        <a:ext cx="1753216" cy="534517"/>
      </dsp:txXfrm>
    </dsp:sp>
    <dsp:sp modelId="{4439F290-DBA3-4812-800F-206BE5AF2102}">
      <dsp:nvSpPr>
        <dsp:cNvPr id="0" name=""/>
        <dsp:cNvSpPr/>
      </dsp:nvSpPr>
      <dsp:spPr>
        <a:xfrm>
          <a:off x="5100147" y="44489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фіксується в класному журналі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444898"/>
        <a:ext cx="1753216" cy="534517"/>
      </dsp:txXfrm>
    </dsp:sp>
    <dsp:sp modelId="{8A60C59C-A617-440C-9442-0A0F10B06EFF}">
      <dsp:nvSpPr>
        <dsp:cNvPr id="0" name=""/>
        <dsp:cNvSpPr/>
      </dsp:nvSpPr>
      <dsp:spPr>
        <a:xfrm>
          <a:off x="7204006" y="44489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не передбачено оцінювання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444898"/>
        <a:ext cx="1753216" cy="534517"/>
      </dsp:txXfrm>
    </dsp:sp>
    <dsp:sp modelId="{912331A3-790C-47B4-A871-01CBEA56E46D}">
      <dsp:nvSpPr>
        <dsp:cNvPr id="0" name=""/>
        <dsp:cNvSpPr/>
      </dsp:nvSpPr>
      <dsp:spPr>
        <a:xfrm>
          <a:off x="892428" y="1113045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i="1" kern="1200" dirty="0">
              <a:solidFill>
                <a:srgbClr val="002060"/>
              </a:solidFill>
            </a:rPr>
            <a:t>Практичні та лабораторні роботи</a:t>
          </a:r>
          <a:r>
            <a:rPr lang="uk-UA" sz="1000" kern="1200" dirty="0">
              <a:solidFill>
                <a:srgbClr val="002060"/>
              </a:solidFill>
            </a:rPr>
            <a:t>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1113045"/>
        <a:ext cx="1753216" cy="534517"/>
      </dsp:txXfrm>
    </dsp:sp>
    <dsp:sp modelId="{AB40E2F6-5867-4262-BABE-938518C0AC85}">
      <dsp:nvSpPr>
        <dsp:cNvPr id="0" name=""/>
        <dsp:cNvSpPr/>
      </dsp:nvSpPr>
      <dsp:spPr>
        <a:xfrm>
          <a:off x="2996287" y="1113045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закріплення або перевірки засвоєння навчального матеріалу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1113045"/>
        <a:ext cx="1753216" cy="534517"/>
      </dsp:txXfrm>
    </dsp:sp>
    <dsp:sp modelId="{B7E3C7AB-EB0A-474D-8143-1F667B7DB02E}">
      <dsp:nvSpPr>
        <dsp:cNvPr id="0" name=""/>
        <dsp:cNvSpPr/>
      </dsp:nvSpPr>
      <dsp:spPr>
        <a:xfrm>
          <a:off x="5100147" y="1113045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інструктаж із безпеки життєдіяльності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1113045"/>
        <a:ext cx="1753216" cy="534517"/>
      </dsp:txXfrm>
    </dsp:sp>
    <dsp:sp modelId="{B2C11E92-CD2A-4CB2-84F2-50EDA10A5E31}">
      <dsp:nvSpPr>
        <dsp:cNvPr id="0" name=""/>
        <dsp:cNvSpPr/>
      </dsp:nvSpPr>
      <dsp:spPr>
        <a:xfrm>
          <a:off x="7204006" y="1113045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оцінюється в усіх учнів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1113045"/>
        <a:ext cx="1753216" cy="534517"/>
      </dsp:txXfrm>
    </dsp:sp>
    <dsp:sp modelId="{60C2DCFD-24EC-491E-AAEF-5463348AC05A}">
      <dsp:nvSpPr>
        <dsp:cNvPr id="0" name=""/>
        <dsp:cNvSpPr/>
      </dsp:nvSpPr>
      <dsp:spPr>
        <a:xfrm>
          <a:off x="892428" y="1781191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i="1" kern="1200" dirty="0">
              <a:solidFill>
                <a:srgbClr val="002060"/>
              </a:solidFill>
            </a:rPr>
            <a:t>Дослідницький практикум</a:t>
          </a:r>
          <a:r>
            <a:rPr lang="uk-UA" sz="1000" kern="1200" dirty="0">
              <a:solidFill>
                <a:srgbClr val="002060"/>
              </a:solidFill>
            </a:rPr>
            <a:t>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1781191"/>
        <a:ext cx="1753216" cy="534517"/>
      </dsp:txXfrm>
    </dsp:sp>
    <dsp:sp modelId="{B1A79778-12E5-4BC7-8D17-3CE2D8FA8459}">
      <dsp:nvSpPr>
        <dsp:cNvPr id="0" name=""/>
        <dsp:cNvSpPr/>
      </dsp:nvSpPr>
      <dsp:spPr>
        <a:xfrm>
          <a:off x="2996287" y="1781191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самостійна (або з допомогою дорослих) робота учнів у позаурочний час.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96287" y="1781191"/>
        <a:ext cx="1753216" cy="534517"/>
      </dsp:txXfrm>
    </dsp:sp>
    <dsp:sp modelId="{7E0CC78F-DDE6-450F-8505-ADCBB203A3B4}">
      <dsp:nvSpPr>
        <dsp:cNvPr id="0" name=""/>
        <dsp:cNvSpPr/>
      </dsp:nvSpPr>
      <dsp:spPr>
        <a:xfrm>
          <a:off x="5100147" y="1781191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</a:rPr>
            <a:t>вироблення особистого досвіду 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100147" y="1781191"/>
        <a:ext cx="1753216" cy="534517"/>
      </dsp:txXfrm>
    </dsp:sp>
    <dsp:sp modelId="{87CC0204-5C69-4361-A48D-8B50238C1DB7}">
      <dsp:nvSpPr>
        <dsp:cNvPr id="0" name=""/>
        <dsp:cNvSpPr/>
      </dsp:nvSpPr>
      <dsp:spPr>
        <a:xfrm>
          <a:off x="7204006" y="1781191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розв'язування пізнавальних завдань</a:t>
          </a:r>
          <a:endParaRPr lang="ru-RU" sz="1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204006" y="1781191"/>
        <a:ext cx="1753216" cy="534517"/>
      </dsp:txXfrm>
    </dsp:sp>
    <dsp:sp modelId="{3DC0CA5A-B875-43F0-8203-34941CA0FB7D}">
      <dsp:nvSpPr>
        <dsp:cNvPr id="0" name=""/>
        <dsp:cNvSpPr/>
      </dsp:nvSpPr>
      <dsp:spPr>
        <a:xfrm>
          <a:off x="892428" y="2449338"/>
          <a:ext cx="1753216" cy="5345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міні-проєкти або проєкти</a:t>
          </a:r>
          <a:endParaRPr lang="uk-UA" sz="1100" i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92428" y="2449338"/>
        <a:ext cx="1753216" cy="534517"/>
      </dsp:txXfrm>
    </dsp:sp>
    <dsp:sp modelId="{FB899C3C-2AEC-497B-AB0C-61FAA0C47E3A}">
      <dsp:nvSpPr>
        <dsp:cNvPr id="0" name=""/>
        <dsp:cNvSpPr/>
      </dsp:nvSpPr>
      <dsp:spPr>
        <a:xfrm>
          <a:off x="2996287" y="2449338"/>
          <a:ext cx="1753216" cy="534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орієнтовні теми </a:t>
          </a:r>
        </a:p>
      </dsp:txBody>
      <dsp:txXfrm>
        <a:off x="2996287" y="2449338"/>
        <a:ext cx="1753216" cy="534517"/>
      </dsp:txXfrm>
    </dsp:sp>
    <dsp:sp modelId="{86FFCA90-EB75-49D9-A96A-5BE0E08A9FCF}">
      <dsp:nvSpPr>
        <dsp:cNvPr id="0" name=""/>
        <dsp:cNvSpPr/>
      </dsp:nvSpPr>
      <dsp:spPr>
        <a:xfrm>
          <a:off x="5100147" y="244933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розробляють окремі учні або групи учнів </a:t>
          </a:r>
        </a:p>
      </dsp:txBody>
      <dsp:txXfrm>
        <a:off x="5100147" y="2449338"/>
        <a:ext cx="1753216" cy="534517"/>
      </dsp:txXfrm>
    </dsp:sp>
    <dsp:sp modelId="{1AA4232C-6236-41AA-8C12-C0AA737C6885}">
      <dsp:nvSpPr>
        <dsp:cNvPr id="0" name=""/>
        <dsp:cNvSpPr/>
      </dsp:nvSpPr>
      <dsp:spPr>
        <a:xfrm>
          <a:off x="7204006" y="2449338"/>
          <a:ext cx="1753216" cy="534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один навчальний проєкт (індивідуальний або груповий)</a:t>
          </a:r>
        </a:p>
      </dsp:txBody>
      <dsp:txXfrm>
        <a:off x="7204006" y="2449338"/>
        <a:ext cx="1753216" cy="5345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9D81B-CCF9-4AEC-A6A2-A93478AB8661}">
      <dsp:nvSpPr>
        <dsp:cNvPr id="0" name=""/>
        <dsp:cNvSpPr/>
      </dsp:nvSpPr>
      <dsp:spPr>
        <a:xfrm>
          <a:off x="1282" y="0"/>
          <a:ext cx="1995352" cy="140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демонстрації дослідів </a:t>
          </a:r>
          <a:endParaRPr lang="ru-RU" sz="14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282" y="562809"/>
        <a:ext cx="1995352" cy="562809"/>
      </dsp:txXfrm>
    </dsp:sp>
    <dsp:sp modelId="{13549264-DDB2-44F2-AD93-BDBB79A505C4}">
      <dsp:nvSpPr>
        <dsp:cNvPr id="0" name=""/>
        <dsp:cNvSpPr/>
      </dsp:nvSpPr>
      <dsp:spPr>
        <a:xfrm>
          <a:off x="764689" y="84421"/>
          <a:ext cx="468538" cy="468538"/>
        </a:xfrm>
        <a:prstGeom prst="ellipse">
          <a:avLst/>
        </a:prstGeom>
        <a:solidFill>
          <a:srgbClr val="002060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93EBB7-DE44-431A-A68C-CBE39A2E6534}">
      <dsp:nvSpPr>
        <dsp:cNvPr id="0" name=""/>
        <dsp:cNvSpPr/>
      </dsp:nvSpPr>
      <dsp:spPr>
        <a:xfrm>
          <a:off x="2056495" y="0"/>
          <a:ext cx="1995352" cy="140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</a:rPr>
            <a:t>демонстрації колекцій, муляжів</a:t>
          </a:r>
          <a:endParaRPr lang="ru-RU" sz="14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056495" y="562809"/>
        <a:ext cx="1995352" cy="562809"/>
      </dsp:txXfrm>
    </dsp:sp>
    <dsp:sp modelId="{E026BA0E-B6A8-4D3F-B8B7-5416AA663316}">
      <dsp:nvSpPr>
        <dsp:cNvPr id="0" name=""/>
        <dsp:cNvSpPr/>
      </dsp:nvSpPr>
      <dsp:spPr>
        <a:xfrm>
          <a:off x="2819902" y="84421"/>
          <a:ext cx="468538" cy="468538"/>
        </a:xfrm>
        <a:prstGeom prst="ellipse">
          <a:avLst/>
        </a:prstGeom>
        <a:solidFill>
          <a:srgbClr val="FF0000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C4405F-137B-4174-A002-6EE352B32A92}">
      <dsp:nvSpPr>
        <dsp:cNvPr id="0" name=""/>
        <dsp:cNvSpPr/>
      </dsp:nvSpPr>
      <dsp:spPr>
        <a:xfrm>
          <a:off x="4111708" y="0"/>
          <a:ext cx="1995352" cy="14070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rgbClr val="002060"/>
              </a:solidFill>
            </a:rPr>
            <a:t>тематичних навчальних екскурсій</a:t>
          </a:r>
          <a:endParaRPr lang="ru-RU" sz="14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111708" y="562809"/>
        <a:ext cx="1995352" cy="562809"/>
      </dsp:txXfrm>
    </dsp:sp>
    <dsp:sp modelId="{8D77DF0E-48B1-4CD6-933C-855FBAEB6320}">
      <dsp:nvSpPr>
        <dsp:cNvPr id="0" name=""/>
        <dsp:cNvSpPr/>
      </dsp:nvSpPr>
      <dsp:spPr>
        <a:xfrm>
          <a:off x="4875115" y="84421"/>
          <a:ext cx="468538" cy="468538"/>
        </a:xfrm>
        <a:prstGeom prst="ellipse">
          <a:avLst/>
        </a:prstGeom>
        <a:solidFill>
          <a:srgbClr val="00FFFF"/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0D281-6CA5-46F6-99F3-22A8F20F537A}">
      <dsp:nvSpPr>
        <dsp:cNvPr id="0" name=""/>
        <dsp:cNvSpPr/>
      </dsp:nvSpPr>
      <dsp:spPr>
        <a:xfrm>
          <a:off x="244333" y="1125619"/>
          <a:ext cx="5619676" cy="2110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EC725-5528-4FCD-8D8E-B8F4232C09FB}">
      <dsp:nvSpPr>
        <dsp:cNvPr id="0" name=""/>
        <dsp:cNvSpPr/>
      </dsp:nvSpPr>
      <dsp:spPr>
        <a:xfrm>
          <a:off x="4042" y="2234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Назва</a:t>
          </a:r>
          <a:endParaRPr lang="ru-RU" sz="18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3635" y="41934"/>
        <a:ext cx="2636695" cy="629784"/>
      </dsp:txXfrm>
    </dsp:sp>
    <dsp:sp modelId="{F2DBC088-7D4B-4A4D-A77A-1F93A8207507}">
      <dsp:nvSpPr>
        <dsp:cNvPr id="0" name=""/>
        <dsp:cNvSpPr/>
      </dsp:nvSpPr>
      <dsp:spPr>
        <a:xfrm rot="5400000">
          <a:off x="1283448" y="74984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61CC61-42B2-4269-916E-C19C3FF96A03}">
      <dsp:nvSpPr>
        <dsp:cNvPr id="0" name=""/>
        <dsp:cNvSpPr/>
      </dsp:nvSpPr>
      <dsp:spPr>
        <a:xfrm>
          <a:off x="4042" y="92545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Вступний 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3635" y="945044"/>
        <a:ext cx="2636695" cy="629784"/>
      </dsp:txXfrm>
    </dsp:sp>
    <dsp:sp modelId="{FA947750-0258-4B29-9C2A-D3E076A27326}">
      <dsp:nvSpPr>
        <dsp:cNvPr id="0" name=""/>
        <dsp:cNvSpPr/>
      </dsp:nvSpPr>
      <dsp:spPr>
        <a:xfrm rot="5400000">
          <a:off x="1283448" y="165295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305DCC-0AC0-4FD9-BC74-D4AE448F37A2}">
      <dsp:nvSpPr>
        <dsp:cNvPr id="0" name=""/>
        <dsp:cNvSpPr/>
      </dsp:nvSpPr>
      <dsp:spPr>
        <a:xfrm>
          <a:off x="4042" y="182856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Первинний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r>
            <a:rPr lang="uk-UA" sz="1400" kern="1200" dirty="0">
              <a:solidFill>
                <a:srgbClr val="C00000"/>
              </a:solidFill>
              <a:latin typeface="Bookman Old Style" panose="02050604050505020204" pitchFamily="18" charset="0"/>
            </a:rPr>
            <a:t> 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3635" y="1848154"/>
        <a:ext cx="2636695" cy="629784"/>
      </dsp:txXfrm>
    </dsp:sp>
    <dsp:sp modelId="{AC07D6DD-0C93-458C-B15B-D92357E46D98}">
      <dsp:nvSpPr>
        <dsp:cNvPr id="0" name=""/>
        <dsp:cNvSpPr/>
      </dsp:nvSpPr>
      <dsp:spPr>
        <a:xfrm rot="5400000">
          <a:off x="1283448" y="255606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AF5EA8-A5B2-4040-B61A-7FC3B2385F4D}">
      <dsp:nvSpPr>
        <dsp:cNvPr id="0" name=""/>
        <dsp:cNvSpPr/>
      </dsp:nvSpPr>
      <dsp:spPr>
        <a:xfrm>
          <a:off x="4042" y="273167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Первинний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endParaRPr lang="ru-RU" sz="1100" kern="12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3635" y="2751264"/>
        <a:ext cx="2636695" cy="629784"/>
      </dsp:txXfrm>
    </dsp:sp>
    <dsp:sp modelId="{6DF63FAD-A20D-45A8-9887-A9D0ECD21297}">
      <dsp:nvSpPr>
        <dsp:cNvPr id="0" name=""/>
        <dsp:cNvSpPr/>
      </dsp:nvSpPr>
      <dsp:spPr>
        <a:xfrm rot="5400000">
          <a:off x="1283448" y="345917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51736C-00DD-42C4-B2EA-CD19B6DD7382}">
      <dsp:nvSpPr>
        <dsp:cNvPr id="0" name=""/>
        <dsp:cNvSpPr/>
      </dsp:nvSpPr>
      <dsp:spPr>
        <a:xfrm>
          <a:off x="4042" y="363478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Позаплановий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 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3635" y="3654374"/>
        <a:ext cx="2636695" cy="629784"/>
      </dsp:txXfrm>
    </dsp:sp>
    <dsp:sp modelId="{BF2CF6B5-B731-496C-8A59-57A38CB904D2}">
      <dsp:nvSpPr>
        <dsp:cNvPr id="0" name=""/>
        <dsp:cNvSpPr/>
      </dsp:nvSpPr>
      <dsp:spPr>
        <a:xfrm rot="5400000">
          <a:off x="1283448" y="436228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AB1935-9362-4585-B562-0466929BFF24}">
      <dsp:nvSpPr>
        <dsp:cNvPr id="0" name=""/>
        <dsp:cNvSpPr/>
      </dsp:nvSpPr>
      <dsp:spPr>
        <a:xfrm>
          <a:off x="4042" y="453789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Цільовий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інструктаж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3635" y="4557484"/>
        <a:ext cx="2636695" cy="629784"/>
      </dsp:txXfrm>
    </dsp:sp>
    <dsp:sp modelId="{6AE52579-27F7-4D62-BA17-01E7B4BAB1D9}">
      <dsp:nvSpPr>
        <dsp:cNvPr id="0" name=""/>
        <dsp:cNvSpPr/>
      </dsp:nvSpPr>
      <dsp:spPr>
        <a:xfrm>
          <a:off x="3054547" y="2234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Час проведення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3074140" y="41934"/>
        <a:ext cx="2636695" cy="629784"/>
      </dsp:txXfrm>
    </dsp:sp>
    <dsp:sp modelId="{3A4DC8A4-8713-4D63-B1A5-13CC307E1A17}">
      <dsp:nvSpPr>
        <dsp:cNvPr id="0" name=""/>
        <dsp:cNvSpPr/>
      </dsp:nvSpPr>
      <dsp:spPr>
        <a:xfrm rot="5400000">
          <a:off x="4333953" y="74984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489B5A-A735-4DEB-8196-A456ABC29D21}">
      <dsp:nvSpPr>
        <dsp:cNvPr id="0" name=""/>
        <dsp:cNvSpPr/>
      </dsp:nvSpPr>
      <dsp:spPr>
        <a:xfrm>
          <a:off x="3054547" y="92545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 початку навчального року (</a:t>
          </a:r>
          <a:r>
            <a:rPr lang="uk-UA" sz="11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проводить класний керівник)</a:t>
          </a:r>
          <a:endParaRPr lang="ru-RU" sz="110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074140" y="945044"/>
        <a:ext cx="2636695" cy="629784"/>
      </dsp:txXfrm>
    </dsp:sp>
    <dsp:sp modelId="{8170D666-1ECE-440B-89C0-4E5388C14788}">
      <dsp:nvSpPr>
        <dsp:cNvPr id="0" name=""/>
        <dsp:cNvSpPr/>
      </dsp:nvSpPr>
      <dsp:spPr>
        <a:xfrm rot="5400000">
          <a:off x="4333953" y="165295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6068D3-29A2-4694-8921-57D2E3E115AA}">
      <dsp:nvSpPr>
        <dsp:cNvPr id="0" name=""/>
        <dsp:cNvSpPr/>
      </dsp:nvSpPr>
      <dsp:spPr>
        <a:xfrm>
          <a:off x="3054547" y="182856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 першому </a:t>
          </a:r>
          <a:r>
            <a:rPr lang="uk-UA" sz="1100" kern="1200" noProof="1">
              <a:solidFill>
                <a:srgbClr val="002060"/>
              </a:solidFill>
              <a:latin typeface="Bookman Old Style" panose="02050604050505020204" pitchFamily="18" charset="0"/>
            </a:rPr>
            <a:t>уроці</a:t>
          </a: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 навчального року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074140" y="1848154"/>
        <a:ext cx="2636695" cy="629784"/>
      </dsp:txXfrm>
    </dsp:sp>
    <dsp:sp modelId="{2F7CE69D-E774-46F4-BFE7-326FD3405B4C}">
      <dsp:nvSpPr>
        <dsp:cNvPr id="0" name=""/>
        <dsp:cNvSpPr/>
      </dsp:nvSpPr>
      <dsp:spPr>
        <a:xfrm rot="5400000">
          <a:off x="4333953" y="255606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2A378C-F203-47E7-BB72-465BECC691DF}">
      <dsp:nvSpPr>
        <dsp:cNvPr id="0" name=""/>
        <dsp:cNvSpPr/>
      </dsp:nvSpPr>
      <dsp:spPr>
        <a:xfrm>
          <a:off x="3054547" y="273167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 уроці перед початком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практичної та лабораторної роботи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(мікроскопи, лабораторний посуд та інструментарій)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074140" y="2751264"/>
        <a:ext cx="2636695" cy="629784"/>
      </dsp:txXfrm>
    </dsp:sp>
    <dsp:sp modelId="{79359DD5-D48D-4A03-9AB6-7A46E340F979}">
      <dsp:nvSpPr>
        <dsp:cNvPr id="0" name=""/>
        <dsp:cNvSpPr/>
      </dsp:nvSpPr>
      <dsp:spPr>
        <a:xfrm rot="5400000">
          <a:off x="4333953" y="345917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319FB9-AB29-4B38-B07E-76DDE87D1015}">
      <dsp:nvSpPr>
        <dsp:cNvPr id="0" name=""/>
        <dsp:cNvSpPr/>
      </dsp:nvSpPr>
      <dsp:spPr>
        <a:xfrm>
          <a:off x="3054547" y="363478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разі порушення учнями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вимог актів із охорони праці, що може призвести чи призвело до травм, аварій, пожеж тощо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074140" y="3654374"/>
        <a:ext cx="2636695" cy="629784"/>
      </dsp:txXfrm>
    </dsp:sp>
    <dsp:sp modelId="{5697FFE8-B320-4E87-A0F1-893BFB3A6478}">
      <dsp:nvSpPr>
        <dsp:cNvPr id="0" name=""/>
        <dsp:cNvSpPr/>
      </dsp:nvSpPr>
      <dsp:spPr>
        <a:xfrm rot="5400000">
          <a:off x="4333953" y="436228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7DA9D9-F9D1-41E0-B5C7-69AB6F91664C}">
      <dsp:nvSpPr>
        <dsp:cNvPr id="0" name=""/>
        <dsp:cNvSpPr/>
      </dsp:nvSpPr>
      <dsp:spPr>
        <a:xfrm>
          <a:off x="3054547" y="453789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разі організації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позанавчальних заходів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(олімпіади, екскурсії)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074140" y="4557484"/>
        <a:ext cx="2636695" cy="629784"/>
      </dsp:txXfrm>
    </dsp:sp>
    <dsp:sp modelId="{481DF89F-94D8-4519-8F44-CFE7BDBEE4A2}">
      <dsp:nvSpPr>
        <dsp:cNvPr id="0" name=""/>
        <dsp:cNvSpPr/>
      </dsp:nvSpPr>
      <dsp:spPr>
        <a:xfrm>
          <a:off x="6105051" y="2234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Запис про проведення</a:t>
          </a:r>
          <a:endParaRPr lang="ru-RU" sz="1400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6124644" y="41934"/>
        <a:ext cx="2636695" cy="629784"/>
      </dsp:txXfrm>
    </dsp:sp>
    <dsp:sp modelId="{E2A8FBDC-96CC-445D-A095-FB61F5CC7164}">
      <dsp:nvSpPr>
        <dsp:cNvPr id="0" name=""/>
        <dsp:cNvSpPr/>
      </dsp:nvSpPr>
      <dsp:spPr>
        <a:xfrm rot="5400000">
          <a:off x="7384457" y="74984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ED4E2A-CCA1-49A4-9A88-FFF5C319CD27}">
      <dsp:nvSpPr>
        <dsp:cNvPr id="0" name=""/>
        <dsp:cNvSpPr/>
      </dsp:nvSpPr>
      <dsp:spPr>
        <a:xfrm>
          <a:off x="6105051" y="92545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класному журналі на спеціальній сторінці</a:t>
          </a:r>
        </a:p>
      </dsp:txBody>
      <dsp:txXfrm>
        <a:off x="6124644" y="945044"/>
        <a:ext cx="2636695" cy="629784"/>
      </dsp:txXfrm>
    </dsp:sp>
    <dsp:sp modelId="{EBD300B0-EF51-420D-B125-9D130CFFBD7B}">
      <dsp:nvSpPr>
        <dsp:cNvPr id="0" name=""/>
        <dsp:cNvSpPr/>
      </dsp:nvSpPr>
      <dsp:spPr>
        <a:xfrm rot="5400000">
          <a:off x="7384457" y="165295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B2C49F-65A4-4A23-AA59-D6EABB03AAAB}">
      <dsp:nvSpPr>
        <dsp:cNvPr id="0" name=""/>
        <dsp:cNvSpPr/>
      </dsp:nvSpPr>
      <dsp:spPr>
        <a:xfrm>
          <a:off x="6105051" y="182856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журналі реєстрації інструктажів </a:t>
          </a:r>
          <a:r>
            <a:rPr lang="ru-RU" sz="11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із</a:t>
          </a:r>
          <a:r>
            <a:rPr lang="ru-RU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 безпеки життєдіяльності (журнал зберігається в кабінеті хімії)</a:t>
          </a:r>
        </a:p>
      </dsp:txBody>
      <dsp:txXfrm>
        <a:off x="6124644" y="1848154"/>
        <a:ext cx="2636695" cy="629784"/>
      </dsp:txXfrm>
    </dsp:sp>
    <dsp:sp modelId="{B0430955-6B41-435F-8F6E-840F0DBDD550}">
      <dsp:nvSpPr>
        <dsp:cNvPr id="0" name=""/>
        <dsp:cNvSpPr/>
      </dsp:nvSpPr>
      <dsp:spPr>
        <a:xfrm rot="5400000">
          <a:off x="7384457" y="255606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BAC9DB-750A-4761-8497-6AE5EE7CEDB7}">
      <dsp:nvSpPr>
        <dsp:cNvPr id="0" name=""/>
        <dsp:cNvSpPr/>
      </dsp:nvSpPr>
      <dsp:spPr>
        <a:xfrm>
          <a:off x="6105051" y="273167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класному журналі на сторінці предмета в графі «Зміст уроку».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Форма запису: «Проведено інструктаж з БЖД»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124644" y="2751264"/>
        <a:ext cx="2636695" cy="629784"/>
      </dsp:txXfrm>
    </dsp:sp>
    <dsp:sp modelId="{7EFAB495-E115-4778-9A29-C23F2D7CB26D}">
      <dsp:nvSpPr>
        <dsp:cNvPr id="0" name=""/>
        <dsp:cNvSpPr/>
      </dsp:nvSpPr>
      <dsp:spPr>
        <a:xfrm rot="5400000">
          <a:off x="7384457" y="345917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5AF913-F54E-40B9-8ADF-C05BC598D138}">
      <dsp:nvSpPr>
        <dsp:cNvPr id="0" name=""/>
        <dsp:cNvSpPr/>
      </dsp:nvSpPr>
      <dsp:spPr>
        <a:xfrm>
          <a:off x="6105051" y="363478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журналі реєстрації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інструктажів із безпеки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життєдіяльності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124644" y="3654374"/>
        <a:ext cx="2636695" cy="629784"/>
      </dsp:txXfrm>
    </dsp:sp>
    <dsp:sp modelId="{D893F184-EF18-4F45-95F3-5A570C6CD18A}">
      <dsp:nvSpPr>
        <dsp:cNvPr id="0" name=""/>
        <dsp:cNvSpPr/>
      </dsp:nvSpPr>
      <dsp:spPr>
        <a:xfrm rot="5400000">
          <a:off x="7384457" y="4362286"/>
          <a:ext cx="117069" cy="11706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CFD2EF-93DD-418B-A66B-85695C3374B8}">
      <dsp:nvSpPr>
        <dsp:cNvPr id="0" name=""/>
        <dsp:cNvSpPr/>
      </dsp:nvSpPr>
      <dsp:spPr>
        <a:xfrm>
          <a:off x="6105051" y="4537891"/>
          <a:ext cx="2675881" cy="66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У журналі реєстрації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інструктажів із безпеки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>
              <a:solidFill>
                <a:srgbClr val="002060"/>
              </a:solidFill>
              <a:latin typeface="Bookman Old Style" panose="02050604050505020204" pitchFamily="18" charset="0"/>
            </a:rPr>
            <a:t>життєдіяльності</a:t>
          </a:r>
          <a:endParaRPr lang="ru-RU" sz="11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124644" y="4557484"/>
        <a:ext cx="2636695" cy="62978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BD61C-8A35-4155-ADF1-92DE7F8378E1}">
      <dsp:nvSpPr>
        <dsp:cNvPr id="0" name=""/>
        <dsp:cNvSpPr/>
      </dsp:nvSpPr>
      <dsp:spPr>
        <a:xfrm>
          <a:off x="305575" y="3914"/>
          <a:ext cx="2396739" cy="165135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14BB0-CC19-4861-A615-B2AF7A89D5EA}">
      <dsp:nvSpPr>
        <dsp:cNvPr id="0" name=""/>
        <dsp:cNvSpPr/>
      </dsp:nvSpPr>
      <dsp:spPr>
        <a:xfrm>
          <a:off x="305575" y="1655268"/>
          <a:ext cx="2396739" cy="88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Учитель року -2022, номінація  «Біологія»</a:t>
          </a:r>
        </a:p>
      </dsp:txBody>
      <dsp:txXfrm>
        <a:off x="305575" y="1655268"/>
        <a:ext cx="2396739" cy="889190"/>
      </dsp:txXfrm>
    </dsp:sp>
    <dsp:sp modelId="{326F52AF-8ABA-4EA7-BD49-2B1F531BC875}">
      <dsp:nvSpPr>
        <dsp:cNvPr id="0" name=""/>
        <dsp:cNvSpPr/>
      </dsp:nvSpPr>
      <dsp:spPr>
        <a:xfrm>
          <a:off x="2942090" y="3914"/>
          <a:ext cx="2396739" cy="1651353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28" r="-6128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64DA1-BE18-418F-BB27-C52AA7F6AFFA}">
      <dsp:nvSpPr>
        <dsp:cNvPr id="0" name=""/>
        <dsp:cNvSpPr/>
      </dsp:nvSpPr>
      <dsp:spPr>
        <a:xfrm>
          <a:off x="2942090" y="1655268"/>
          <a:ext cx="2396739" cy="88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«Геліантус учитель»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42090" y="1655268"/>
        <a:ext cx="2396739" cy="889190"/>
      </dsp:txXfrm>
    </dsp:sp>
    <dsp:sp modelId="{0771D5B6-1707-45D1-B618-E5A5194AAB85}">
      <dsp:nvSpPr>
        <dsp:cNvPr id="0" name=""/>
        <dsp:cNvSpPr/>
      </dsp:nvSpPr>
      <dsp:spPr>
        <a:xfrm>
          <a:off x="5578604" y="3914"/>
          <a:ext cx="2396739" cy="1651353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24" r="-4524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B4C6-76B8-48E9-997C-CDA7BF9CF468}">
      <dsp:nvSpPr>
        <dsp:cNvPr id="0" name=""/>
        <dsp:cNvSpPr/>
      </dsp:nvSpPr>
      <dsp:spPr>
        <a:xfrm>
          <a:off x="5578604" y="1655268"/>
          <a:ext cx="2396739" cy="88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Всеукраїнський Інтернет конкурс «Учитель року» за версією науково-популярного природничого журналу «Колосок»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578604" y="1655268"/>
        <a:ext cx="2396739" cy="889190"/>
      </dsp:txXfrm>
    </dsp:sp>
    <dsp:sp modelId="{B8819D76-0D50-4F07-A94F-CCE758B3D9CB}">
      <dsp:nvSpPr>
        <dsp:cNvPr id="0" name=""/>
        <dsp:cNvSpPr/>
      </dsp:nvSpPr>
      <dsp:spPr>
        <a:xfrm>
          <a:off x="305575" y="2784132"/>
          <a:ext cx="2396739" cy="1651353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4" t="-7052" r="1604" b="-48948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A0F3C-2E66-4101-8CC3-55257BBAC7BE}">
      <dsp:nvSpPr>
        <dsp:cNvPr id="0" name=""/>
        <dsp:cNvSpPr/>
      </dsp:nvSpPr>
      <dsp:spPr>
        <a:xfrm>
          <a:off x="305575" y="4435486"/>
          <a:ext cx="2396739" cy="88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Національна програма «Педагогічний олімп України»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05575" y="4435486"/>
        <a:ext cx="2396739" cy="889190"/>
      </dsp:txXfrm>
    </dsp:sp>
    <dsp:sp modelId="{A1B57E55-DDB6-495F-A4BE-08CB745AFA6B}">
      <dsp:nvSpPr>
        <dsp:cNvPr id="0" name=""/>
        <dsp:cNvSpPr/>
      </dsp:nvSpPr>
      <dsp:spPr>
        <a:xfrm>
          <a:off x="2942090" y="2784132"/>
          <a:ext cx="2396739" cy="1651353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D01C3-CFCF-4703-9865-74D0CE9B2F61}">
      <dsp:nvSpPr>
        <dsp:cNvPr id="0" name=""/>
        <dsp:cNvSpPr/>
      </dsp:nvSpPr>
      <dsp:spPr>
        <a:xfrm>
          <a:off x="2942090" y="4435486"/>
          <a:ext cx="2396739" cy="88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Творче</a:t>
          </a: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змагання</a:t>
          </a:r>
          <a:endParaRPr lang="ru-RU" sz="1200" b="0" i="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12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Краща</a:t>
          </a: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en-US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STEM-</a:t>
          </a:r>
          <a:r>
            <a:rPr lang="ru-RU" sz="12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публікація</a:t>
          </a: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 – 2021»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942090" y="4435486"/>
        <a:ext cx="2396739" cy="889190"/>
      </dsp:txXfrm>
    </dsp:sp>
    <dsp:sp modelId="{52C99180-8E63-4007-89EF-79ADA4675B9D}">
      <dsp:nvSpPr>
        <dsp:cNvPr id="0" name=""/>
        <dsp:cNvSpPr/>
      </dsp:nvSpPr>
      <dsp:spPr>
        <a:xfrm>
          <a:off x="5578604" y="2784132"/>
          <a:ext cx="2396739" cy="165135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2CB30-4CBD-4FCB-B0F4-20A87BF002E0}">
      <dsp:nvSpPr>
        <dsp:cNvPr id="0" name=""/>
        <dsp:cNvSpPr/>
      </dsp:nvSpPr>
      <dsp:spPr>
        <a:xfrm>
          <a:off x="5578604" y="4435486"/>
          <a:ext cx="2396739" cy="88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Інноваційний </a:t>
          </a:r>
          <a:r>
            <a:rPr lang="uk-UA" sz="1200" b="0" i="0" kern="1200" noProof="0" dirty="0">
              <a:solidFill>
                <a:srgbClr val="002060"/>
              </a:solidFill>
              <a:latin typeface="Bookman Old Style" panose="02050604050505020204" pitchFamily="18" charset="0"/>
            </a:rPr>
            <a:t>освітній</a:t>
          </a: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 проєкт </a:t>
          </a:r>
          <a:r>
            <a:rPr lang="en-US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«STEM-</a:t>
          </a:r>
          <a:r>
            <a:rPr lang="ru-RU" sz="12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школа»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578604" y="4435486"/>
        <a:ext cx="2396739" cy="8891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F52AF-8ABA-4EA7-BD49-2B1F531BC875}">
      <dsp:nvSpPr>
        <dsp:cNvPr id="0" name=""/>
        <dsp:cNvSpPr/>
      </dsp:nvSpPr>
      <dsp:spPr>
        <a:xfrm>
          <a:off x="575288" y="2017"/>
          <a:ext cx="2340682" cy="161273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4" t="-8188" r="1604" b="1123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64DA1-BE18-418F-BB27-C52AA7F6AFFA}">
      <dsp:nvSpPr>
        <dsp:cNvPr id="0" name=""/>
        <dsp:cNvSpPr/>
      </dsp:nvSpPr>
      <dsp:spPr>
        <a:xfrm>
          <a:off x="575288" y="1614748"/>
          <a:ext cx="2340682" cy="86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Всеукраїнський турнір юних хіміків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75288" y="1614748"/>
        <a:ext cx="2340682" cy="868393"/>
      </dsp:txXfrm>
    </dsp:sp>
    <dsp:sp modelId="{57F6F848-AC1B-48D0-BFEC-45A7A4DFDC4D}">
      <dsp:nvSpPr>
        <dsp:cNvPr id="0" name=""/>
        <dsp:cNvSpPr/>
      </dsp:nvSpPr>
      <dsp:spPr>
        <a:xfrm>
          <a:off x="3150138" y="2017"/>
          <a:ext cx="2340682" cy="1612730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22" b="-6922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0EB86-E252-4E84-B0B2-A12209BEE838}">
      <dsp:nvSpPr>
        <dsp:cNvPr id="0" name=""/>
        <dsp:cNvSpPr/>
      </dsp:nvSpPr>
      <dsp:spPr>
        <a:xfrm>
          <a:off x="3150138" y="1614748"/>
          <a:ext cx="2340682" cy="86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Всеукраїнський турнір юних біологів</a:t>
          </a:r>
        </a:p>
      </dsp:txBody>
      <dsp:txXfrm>
        <a:off x="3150138" y="1614748"/>
        <a:ext cx="2340682" cy="868393"/>
      </dsp:txXfrm>
    </dsp:sp>
    <dsp:sp modelId="{0771D5B6-1707-45D1-B618-E5A5194AAB85}">
      <dsp:nvSpPr>
        <dsp:cNvPr id="0" name=""/>
        <dsp:cNvSpPr/>
      </dsp:nvSpPr>
      <dsp:spPr>
        <a:xfrm>
          <a:off x="5724988" y="2017"/>
          <a:ext cx="2340682" cy="161273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B4C6-76B8-48E9-997C-CDA7BF9CF468}">
      <dsp:nvSpPr>
        <dsp:cNvPr id="0" name=""/>
        <dsp:cNvSpPr/>
      </dsp:nvSpPr>
      <dsp:spPr>
        <a:xfrm>
          <a:off x="5724988" y="1614748"/>
          <a:ext cx="2340682" cy="86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Міжнародне дослідження якості освіти PISA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724988" y="1614748"/>
        <a:ext cx="2340682" cy="868393"/>
      </dsp:txXfrm>
    </dsp:sp>
    <dsp:sp modelId="{B8819D76-0D50-4F07-A94F-CCE758B3D9CB}">
      <dsp:nvSpPr>
        <dsp:cNvPr id="0" name=""/>
        <dsp:cNvSpPr/>
      </dsp:nvSpPr>
      <dsp:spPr>
        <a:xfrm>
          <a:off x="575288" y="2717210"/>
          <a:ext cx="2340682" cy="1612730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5" r="-515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A0F3C-2E66-4101-8CC3-55257BBAC7BE}">
      <dsp:nvSpPr>
        <dsp:cNvPr id="0" name=""/>
        <dsp:cNvSpPr/>
      </dsp:nvSpPr>
      <dsp:spPr>
        <a:xfrm>
          <a:off x="575288" y="4329940"/>
          <a:ext cx="2340682" cy="86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ЗНО з хімії/біології 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75288" y="4329940"/>
        <a:ext cx="2340682" cy="868393"/>
      </dsp:txXfrm>
    </dsp:sp>
    <dsp:sp modelId="{A1B57E55-DDB6-495F-A4BE-08CB745AFA6B}">
      <dsp:nvSpPr>
        <dsp:cNvPr id="0" name=""/>
        <dsp:cNvSpPr/>
      </dsp:nvSpPr>
      <dsp:spPr>
        <a:xfrm>
          <a:off x="3150138" y="2717210"/>
          <a:ext cx="2340682" cy="161273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26" r="-5326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D01C3-CFCF-4703-9865-74D0CE9B2F61}">
      <dsp:nvSpPr>
        <dsp:cNvPr id="0" name=""/>
        <dsp:cNvSpPr/>
      </dsp:nvSpPr>
      <dsp:spPr>
        <a:xfrm>
          <a:off x="3150138" y="4329940"/>
          <a:ext cx="2340682" cy="86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Міжнародна природознавча гра «Геліантус» 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150138" y="4329940"/>
        <a:ext cx="2340682" cy="868393"/>
      </dsp:txXfrm>
    </dsp:sp>
    <dsp:sp modelId="{52C99180-8E63-4007-89EF-79ADA4675B9D}">
      <dsp:nvSpPr>
        <dsp:cNvPr id="0" name=""/>
        <dsp:cNvSpPr/>
      </dsp:nvSpPr>
      <dsp:spPr>
        <a:xfrm>
          <a:off x="5724988" y="2717210"/>
          <a:ext cx="2340682" cy="1612730"/>
        </a:xfrm>
        <a:prstGeom prst="round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18" r="-2118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2CB30-4CBD-4FCB-B0F4-20A87BF002E0}">
      <dsp:nvSpPr>
        <dsp:cNvPr id="0" name=""/>
        <dsp:cNvSpPr/>
      </dsp:nvSpPr>
      <dsp:spPr>
        <a:xfrm>
          <a:off x="5724988" y="4329940"/>
          <a:ext cx="2340682" cy="86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Міжнародний природничий інтерактивний конкурс «Колосок» 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724988" y="4329940"/>
        <a:ext cx="2340682" cy="8683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E4792-AB77-468A-BF9A-4EE2B661E883}">
      <dsp:nvSpPr>
        <dsp:cNvPr id="0" name=""/>
        <dsp:cNvSpPr/>
      </dsp:nvSpPr>
      <dsp:spPr>
        <a:xfrm>
          <a:off x="1146591" y="295877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Періодична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таблиця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від TED-ED: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таблиця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Менделєєва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таблиця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хімічних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елементів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зміст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якої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представлений у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форматі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навчальних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відеороликів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.</a:t>
          </a:r>
        </a:p>
      </dsp:txBody>
      <dsp:txXfrm>
        <a:off x="1146591" y="295877"/>
        <a:ext cx="3497563" cy="1092988"/>
      </dsp:txXfrm>
    </dsp:sp>
    <dsp:sp modelId="{483E2D10-5574-42AC-AF41-16FDA448546D}">
      <dsp:nvSpPr>
        <dsp:cNvPr id="0" name=""/>
        <dsp:cNvSpPr/>
      </dsp:nvSpPr>
      <dsp:spPr>
        <a:xfrm>
          <a:off x="1000859" y="138001"/>
          <a:ext cx="765092" cy="11476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081B8-D414-4D05-88AA-F5DB8DADC3E6}">
      <dsp:nvSpPr>
        <dsp:cNvPr id="0" name=""/>
        <dsp:cNvSpPr/>
      </dsp:nvSpPr>
      <dsp:spPr>
        <a:xfrm>
          <a:off x="5006632" y="295877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«MEL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Chemistry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»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один з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найкращих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мобільних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застосунків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призначений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візуалізації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молекул</a:t>
          </a:r>
        </a:p>
      </dsp:txBody>
      <dsp:txXfrm>
        <a:off x="5006632" y="295877"/>
        <a:ext cx="3497563" cy="1092988"/>
      </dsp:txXfrm>
    </dsp:sp>
    <dsp:sp modelId="{0D757C60-FE9A-4A31-8465-B8DCDE748AC6}">
      <dsp:nvSpPr>
        <dsp:cNvPr id="0" name=""/>
        <dsp:cNvSpPr/>
      </dsp:nvSpPr>
      <dsp:spPr>
        <a:xfrm>
          <a:off x="4860900" y="138001"/>
          <a:ext cx="765092" cy="114763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2" r="-59234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E4816-844E-4DC9-B876-2C93FC3F5EB4}">
      <dsp:nvSpPr>
        <dsp:cNvPr id="0" name=""/>
        <dsp:cNvSpPr/>
      </dsp:nvSpPr>
      <dsp:spPr>
        <a:xfrm>
          <a:off x="1146591" y="1671829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Mozaik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Education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»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інтернет-сервіс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що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забезпечує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інтерактивне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навчання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146591" y="1671829"/>
        <a:ext cx="3497563" cy="1092988"/>
      </dsp:txXfrm>
    </dsp:sp>
    <dsp:sp modelId="{C0541F3C-E548-45A0-97B3-E546F072A39D}">
      <dsp:nvSpPr>
        <dsp:cNvPr id="0" name=""/>
        <dsp:cNvSpPr/>
      </dsp:nvSpPr>
      <dsp:spPr>
        <a:xfrm>
          <a:off x="1000859" y="1513953"/>
          <a:ext cx="765092" cy="114763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1B2CA-023E-4AE5-9599-042EFBA0159E}">
      <dsp:nvSpPr>
        <dsp:cNvPr id="0" name=""/>
        <dsp:cNvSpPr/>
      </dsp:nvSpPr>
      <dsp:spPr>
        <a:xfrm>
          <a:off x="5006632" y="1671829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New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Generation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лабораторія</a:t>
          </a:r>
          <a:r>
            <a:rPr lang="ru-RU" sz="12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освітньо-розважального</a:t>
          </a:r>
          <a:r>
            <a:rPr lang="ru-RU" sz="12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контенту </a:t>
          </a:r>
        </a:p>
      </dsp:txBody>
      <dsp:txXfrm>
        <a:off x="5006632" y="1671829"/>
        <a:ext cx="3497563" cy="1092988"/>
      </dsp:txXfrm>
    </dsp:sp>
    <dsp:sp modelId="{8A509572-F2B5-4F1A-A5FF-78A904BD14F8}">
      <dsp:nvSpPr>
        <dsp:cNvPr id="0" name=""/>
        <dsp:cNvSpPr/>
      </dsp:nvSpPr>
      <dsp:spPr>
        <a:xfrm>
          <a:off x="4860900" y="1513953"/>
          <a:ext cx="765092" cy="11476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4FA99-D9B1-4C60-B45E-A473FA96B552}">
      <dsp:nvSpPr>
        <dsp:cNvPr id="0" name=""/>
        <dsp:cNvSpPr/>
      </dsp:nvSpPr>
      <dsp:spPr>
        <a:xfrm>
          <a:off x="1146591" y="3047780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PhET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набір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інтерактивних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комп’ютерних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моделей на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основі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наукових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досліджень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для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навчання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вивчення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фізики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хімії, математики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інших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наук</a:t>
          </a:r>
        </a:p>
      </dsp:txBody>
      <dsp:txXfrm>
        <a:off x="1146591" y="3047780"/>
        <a:ext cx="3497563" cy="1092988"/>
      </dsp:txXfrm>
    </dsp:sp>
    <dsp:sp modelId="{81C84D28-7DEC-4DE8-A6DB-A1943F9D2083}">
      <dsp:nvSpPr>
        <dsp:cNvPr id="0" name=""/>
        <dsp:cNvSpPr/>
      </dsp:nvSpPr>
      <dsp:spPr>
        <a:xfrm>
          <a:off x="1000859" y="2889904"/>
          <a:ext cx="765092" cy="114763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EB8B6-EFD7-453D-AF8A-C4D0C47889C3}">
      <dsp:nvSpPr>
        <dsp:cNvPr id="0" name=""/>
        <dsp:cNvSpPr/>
      </dsp:nvSpPr>
      <dsp:spPr>
        <a:xfrm>
          <a:off x="5006632" y="3047780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Smart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Learning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for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All</a:t>
          </a: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добірка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з 41 короткометражного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мультфільму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,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кожен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з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яких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присвячений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певним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хімічним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речовинам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та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процесам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006632" y="3047780"/>
        <a:ext cx="3497563" cy="1092988"/>
      </dsp:txXfrm>
    </dsp:sp>
    <dsp:sp modelId="{814BF77B-7BB4-4E91-8B62-9E93E3B63E39}">
      <dsp:nvSpPr>
        <dsp:cNvPr id="0" name=""/>
        <dsp:cNvSpPr/>
      </dsp:nvSpPr>
      <dsp:spPr>
        <a:xfrm>
          <a:off x="4860900" y="2889904"/>
          <a:ext cx="765092" cy="11476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000" r="-1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E012-93EF-4787-A15C-372422989186}">
      <dsp:nvSpPr>
        <dsp:cNvPr id="0" name=""/>
        <dsp:cNvSpPr/>
      </dsp:nvSpPr>
      <dsp:spPr>
        <a:xfrm>
          <a:off x="1146591" y="4423731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LearningApps.org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Інтерактивні вправи з хімії.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Створення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інтерактивних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дидактичних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20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завдань</a:t>
          </a:r>
          <a:r>
            <a:rPr lang="ru-RU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</a:p>
      </dsp:txBody>
      <dsp:txXfrm>
        <a:off x="1146591" y="4423731"/>
        <a:ext cx="3497563" cy="1092988"/>
      </dsp:txXfrm>
    </dsp:sp>
    <dsp:sp modelId="{5860963B-D4C7-49A8-A8B6-6CB0345534A4}">
      <dsp:nvSpPr>
        <dsp:cNvPr id="0" name=""/>
        <dsp:cNvSpPr/>
      </dsp:nvSpPr>
      <dsp:spPr>
        <a:xfrm>
          <a:off x="1000859" y="4265855"/>
          <a:ext cx="765092" cy="114763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363" r="-37861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84266-2582-4706-AA50-5D6E7C4B0CBB}">
      <dsp:nvSpPr>
        <dsp:cNvPr id="0" name=""/>
        <dsp:cNvSpPr/>
      </dsp:nvSpPr>
      <dsp:spPr>
        <a:xfrm>
          <a:off x="5006632" y="4423731"/>
          <a:ext cx="3497563" cy="10929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31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Всеукраїнська школа онлайн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відеопояснення, конспект, тести, рекомендації та приклади застосування сучасних освітніх технологій</a:t>
          </a:r>
          <a:endParaRPr lang="ru-RU" sz="12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5006632" y="4423731"/>
        <a:ext cx="3497563" cy="1092988"/>
      </dsp:txXfrm>
    </dsp:sp>
    <dsp:sp modelId="{8EACAD40-6EC8-446C-9AB5-4D25C8532C86}">
      <dsp:nvSpPr>
        <dsp:cNvPr id="0" name=""/>
        <dsp:cNvSpPr/>
      </dsp:nvSpPr>
      <dsp:spPr>
        <a:xfrm>
          <a:off x="4860900" y="4265855"/>
          <a:ext cx="765092" cy="11476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5513E-FBDC-4137-AF12-13128AFC9F32}">
      <dsp:nvSpPr>
        <dsp:cNvPr id="0" name=""/>
        <dsp:cNvSpPr/>
      </dsp:nvSpPr>
      <dsp:spPr>
        <a:xfrm>
          <a:off x="902469" y="50904"/>
          <a:ext cx="2000285" cy="1478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B516D-9BD1-4E54-95AE-373C4837D749}">
      <dsp:nvSpPr>
        <dsp:cNvPr id="0" name=""/>
        <dsp:cNvSpPr/>
      </dsp:nvSpPr>
      <dsp:spPr>
        <a:xfrm>
          <a:off x="1306782" y="1261082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uk-UA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Біологія – відкриття у науці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306782" y="1261082"/>
        <a:ext cx="1723650" cy="414221"/>
      </dsp:txXfrm>
    </dsp:sp>
    <dsp:sp modelId="{8FE5274C-F32A-4285-AE70-E60F80670A8B}">
      <dsp:nvSpPr>
        <dsp:cNvPr id="0" name=""/>
        <dsp:cNvSpPr/>
      </dsp:nvSpPr>
      <dsp:spPr>
        <a:xfrm>
          <a:off x="3292502" y="50904"/>
          <a:ext cx="2000285" cy="147820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5F2CB-C504-4086-9881-398FE5A3C848}">
      <dsp:nvSpPr>
        <dsp:cNvPr id="0" name=""/>
        <dsp:cNvSpPr/>
      </dsp:nvSpPr>
      <dsp:spPr>
        <a:xfrm>
          <a:off x="3696815" y="1261082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uk-UA" sz="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Блог-квести з природничо-математичних дисциплін</a:t>
          </a:r>
        </a:p>
      </dsp:txBody>
      <dsp:txXfrm>
        <a:off x="3696815" y="1261082"/>
        <a:ext cx="1723650" cy="414221"/>
      </dsp:txXfrm>
    </dsp:sp>
    <dsp:sp modelId="{E328CA94-8768-4995-8258-C5410ED44868}">
      <dsp:nvSpPr>
        <dsp:cNvPr id="0" name=""/>
        <dsp:cNvSpPr/>
      </dsp:nvSpPr>
      <dsp:spPr>
        <a:xfrm>
          <a:off x="5682535" y="50904"/>
          <a:ext cx="2000285" cy="1478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42490-9972-4347-AF66-FB72EC41A33C}">
      <dsp:nvSpPr>
        <dsp:cNvPr id="0" name=""/>
        <dsp:cNvSpPr/>
      </dsp:nvSpPr>
      <dsp:spPr>
        <a:xfrm>
          <a:off x="6086848" y="1261082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uk-UA" sz="900" b="1" i="0" u="none" kern="1200" dirty="0">
              <a:solidFill>
                <a:srgbClr val="002060"/>
              </a:solidFill>
              <a:latin typeface="Bookman Old Style" panose="02050604050505020204" pitchFamily="18" charset="0"/>
            </a:rPr>
            <a:t>Спільнота відповідального вчительства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086848" y="1261082"/>
        <a:ext cx="1723650" cy="414221"/>
      </dsp:txXfrm>
    </dsp:sp>
    <dsp:sp modelId="{0F849099-B0CC-4D8B-998B-9A921795BA37}">
      <dsp:nvSpPr>
        <dsp:cNvPr id="0" name=""/>
        <dsp:cNvSpPr/>
      </dsp:nvSpPr>
      <dsp:spPr>
        <a:xfrm>
          <a:off x="902469" y="1888100"/>
          <a:ext cx="2000285" cy="147820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002F8-D9DC-441C-80C0-5B4B9457EAE4}">
      <dsp:nvSpPr>
        <dsp:cNvPr id="0" name=""/>
        <dsp:cNvSpPr/>
      </dsp:nvSpPr>
      <dsp:spPr>
        <a:xfrm>
          <a:off x="1306782" y="3098277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900" b="1" i="0" u="none" kern="1200" dirty="0">
              <a:solidFill>
                <a:srgbClr val="002060"/>
              </a:solidFill>
              <a:latin typeface="Bookman Old Style" panose="02050604050505020204" pitchFamily="18" charset="0"/>
            </a:rPr>
            <a:t>Курс для </a:t>
          </a:r>
          <a:r>
            <a:rPr lang="ru-RU" sz="900" b="1" i="0" u="none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вчителів</a:t>
          </a:r>
          <a:r>
            <a:rPr lang="ru-RU" sz="900" b="1" i="0" u="none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900" b="1" i="0" u="none" kern="1200" dirty="0">
              <a:solidFill>
                <a:srgbClr val="002060"/>
              </a:solidFill>
              <a:latin typeface="Bookman Old Style" panose="02050604050505020204" pitchFamily="18" charset="0"/>
            </a:rPr>
            <a:t>«</a:t>
          </a:r>
          <a:r>
            <a:rPr lang="ru-RU" sz="800" b="1" i="0" u="none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Гени</a:t>
          </a:r>
          <a:r>
            <a:rPr lang="ru-RU" sz="900" b="1" i="0" u="none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900" b="1" i="0" u="none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змін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306782" y="3098277"/>
        <a:ext cx="1723650" cy="414221"/>
      </dsp:txXfrm>
    </dsp:sp>
    <dsp:sp modelId="{7B267456-D89D-4AB0-A775-E9CE134B58B0}">
      <dsp:nvSpPr>
        <dsp:cNvPr id="0" name=""/>
        <dsp:cNvSpPr/>
      </dsp:nvSpPr>
      <dsp:spPr>
        <a:xfrm>
          <a:off x="3292502" y="1888100"/>
          <a:ext cx="2000285" cy="1478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7B870-D4FE-4565-A302-84905BBF262F}">
      <dsp:nvSpPr>
        <dsp:cNvPr id="0" name=""/>
        <dsp:cNvSpPr/>
      </dsp:nvSpPr>
      <dsp:spPr>
        <a:xfrm>
          <a:off x="3696815" y="3098277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uk-UA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Ілюстрована енциклопедія тварин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696815" y="3098277"/>
        <a:ext cx="1723650" cy="414221"/>
      </dsp:txXfrm>
    </dsp:sp>
    <dsp:sp modelId="{D7E22AA0-1FF4-4DBD-9740-9B7A525E6E84}">
      <dsp:nvSpPr>
        <dsp:cNvPr id="0" name=""/>
        <dsp:cNvSpPr/>
      </dsp:nvSpPr>
      <dsp:spPr>
        <a:xfrm>
          <a:off x="5682535" y="1888100"/>
          <a:ext cx="2000285" cy="1478203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108" t="1768" r="-10594" b="1768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723A7-DBFA-47B2-912F-80132175CC81}">
      <dsp:nvSpPr>
        <dsp:cNvPr id="0" name=""/>
        <dsp:cNvSpPr/>
      </dsp:nvSpPr>
      <dsp:spPr>
        <a:xfrm>
          <a:off x="6086848" y="3098277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900" b="1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Українськомовний</a:t>
          </a:r>
          <a:r>
            <a:rPr lang="ru-RU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900" b="1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youtube</a:t>
          </a:r>
          <a:r>
            <a:rPr lang="ru-RU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-канал, 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086848" y="3098277"/>
        <a:ext cx="1723650" cy="414221"/>
      </dsp:txXfrm>
    </dsp:sp>
    <dsp:sp modelId="{A9F381FD-5BB9-472D-A1D9-86C0B4C20B01}">
      <dsp:nvSpPr>
        <dsp:cNvPr id="0" name=""/>
        <dsp:cNvSpPr/>
      </dsp:nvSpPr>
      <dsp:spPr>
        <a:xfrm>
          <a:off x="2097486" y="3725295"/>
          <a:ext cx="2000285" cy="1478203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7" r="-227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099FB-6F28-4B12-A1D3-32B62844A022}">
      <dsp:nvSpPr>
        <dsp:cNvPr id="0" name=""/>
        <dsp:cNvSpPr/>
      </dsp:nvSpPr>
      <dsp:spPr>
        <a:xfrm>
          <a:off x="2501799" y="4935473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af-ZA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"EdEra-Osvitoria: BIO </a:t>
          </a:r>
          <a:r>
            <a:rPr lang="uk-UA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Автостопом по біології" 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501799" y="4935473"/>
        <a:ext cx="1723650" cy="414221"/>
      </dsp:txXfrm>
    </dsp:sp>
    <dsp:sp modelId="{5FE6423A-4AB5-40E9-8AD0-249D38EDA850}">
      <dsp:nvSpPr>
        <dsp:cNvPr id="0" name=""/>
        <dsp:cNvSpPr/>
      </dsp:nvSpPr>
      <dsp:spPr>
        <a:xfrm>
          <a:off x="4487518" y="3725295"/>
          <a:ext cx="2000285" cy="1478203"/>
        </a:xfrm>
        <a:prstGeom prst="rect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89" r="-1089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C536-0C39-40D2-BF24-A4B3E4CFC373}">
      <dsp:nvSpPr>
        <dsp:cNvPr id="0" name=""/>
        <dsp:cNvSpPr/>
      </dsp:nvSpPr>
      <dsp:spPr>
        <a:xfrm>
          <a:off x="4891831" y="4935473"/>
          <a:ext cx="1723650" cy="414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uk-UA" sz="900" b="1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Інтернет на користь: вивчаємо біологію, залучаємо технології</a:t>
          </a:r>
          <a:endParaRPr lang="uk-UA" sz="9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891831" y="4935473"/>
        <a:ext cx="1723650" cy="41422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1A75-8A15-45AC-A161-AD8D6C23DAC7}">
      <dsp:nvSpPr>
        <dsp:cNvPr id="0" name=""/>
        <dsp:cNvSpPr/>
      </dsp:nvSpPr>
      <dsp:spPr>
        <a:xfrm>
          <a:off x="0" y="679587"/>
          <a:ext cx="2677797" cy="1606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спрямувати зусилля на розвиток  власних професійних компетентностей  та професійних компетентностей педагогів творчих спільнот, методичних  об'єднань </a:t>
          </a:r>
        </a:p>
      </dsp:txBody>
      <dsp:txXfrm>
        <a:off x="0" y="679587"/>
        <a:ext cx="2677797" cy="1606678"/>
      </dsp:txXfrm>
    </dsp:sp>
    <dsp:sp modelId="{1071292A-968D-4C72-A021-BA9BF855BBA5}">
      <dsp:nvSpPr>
        <dsp:cNvPr id="0" name=""/>
        <dsp:cNvSpPr/>
      </dsp:nvSpPr>
      <dsp:spPr>
        <a:xfrm>
          <a:off x="2945577" y="679587"/>
          <a:ext cx="2677797" cy="1606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бути активними в проведенні практичних занять, тренінгів, майстер-класів з питань організації і проведення уроків з використанням технологій для дистанційного навчання</a:t>
          </a:r>
        </a:p>
      </dsp:txBody>
      <dsp:txXfrm>
        <a:off x="2945577" y="679587"/>
        <a:ext cx="2677797" cy="1606678"/>
      </dsp:txXfrm>
    </dsp:sp>
    <dsp:sp modelId="{91EA698A-86DD-439E-9900-F14525E60D35}">
      <dsp:nvSpPr>
        <dsp:cNvPr id="0" name=""/>
        <dsp:cNvSpPr/>
      </dsp:nvSpPr>
      <dsp:spPr>
        <a:xfrm>
          <a:off x="5891154" y="679587"/>
          <a:ext cx="2677797" cy="1606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акцентувати увагу на виконанні практичної частини програм з природничих предметів, використання  в освітньому процесі посібників, зошитів з друкованою основою, практикумів лише з відповідним грифом МОН України</a:t>
          </a:r>
        </a:p>
      </dsp:txBody>
      <dsp:txXfrm>
        <a:off x="5891154" y="679587"/>
        <a:ext cx="2677797" cy="1606678"/>
      </dsp:txXfrm>
    </dsp:sp>
    <dsp:sp modelId="{19A76D42-6DA7-4917-A80F-8D2DB6A63113}">
      <dsp:nvSpPr>
        <dsp:cNvPr id="0" name=""/>
        <dsp:cNvSpPr/>
      </dsp:nvSpPr>
      <dsp:spPr>
        <a:xfrm>
          <a:off x="0" y="2554045"/>
          <a:ext cx="2677797" cy="1606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забезпечити системно-діяльнісний  підхід у роботі з обдарованими учнями;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- сприяти популяризації природничих учнівських конкурсів і проєктів</a:t>
          </a:r>
        </a:p>
      </dsp:txBody>
      <dsp:txXfrm>
        <a:off x="0" y="2554045"/>
        <a:ext cx="2677797" cy="1606678"/>
      </dsp:txXfrm>
    </dsp:sp>
    <dsp:sp modelId="{52B823BE-436E-4DA6-B7C9-85D33E8C2923}">
      <dsp:nvSpPr>
        <dsp:cNvPr id="0" name=""/>
        <dsp:cNvSpPr/>
      </dsp:nvSpPr>
      <dsp:spPr>
        <a:xfrm>
          <a:off x="2945577" y="2554045"/>
          <a:ext cx="2677797" cy="1606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брати участь у фахових конкурсах і  освітянських проєктах;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- пропагувати і поширювати власний досвід або досвід учителів у ЗМІ, в  онлайн-спільнотах</a:t>
          </a:r>
        </a:p>
      </dsp:txBody>
      <dsp:txXfrm>
        <a:off x="2945577" y="2554045"/>
        <a:ext cx="2677797" cy="1606678"/>
      </dsp:txXfrm>
    </dsp:sp>
    <dsp:sp modelId="{134FF648-44FF-4D6B-A115-665CE4AB5525}">
      <dsp:nvSpPr>
        <dsp:cNvPr id="0" name=""/>
        <dsp:cNvSpPr/>
      </dsp:nvSpPr>
      <dsp:spPr>
        <a:xfrm>
          <a:off x="5891154" y="2554045"/>
          <a:ext cx="2677797" cy="1606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rgbClr val="002060"/>
              </a:solidFill>
              <a:latin typeface="Bookman Old Style" panose="02050604050505020204" pitchFamily="18" charset="0"/>
            </a:rPr>
            <a:t>долучатися до Всеукраїнських та  регіональних педагогічних стартапів,  хакатонів, стендапів, інтернет-марафонів, вебінарів, (не) конференцій EdCamp  тощо</a:t>
          </a:r>
        </a:p>
      </dsp:txBody>
      <dsp:txXfrm>
        <a:off x="5891154" y="2554045"/>
        <a:ext cx="2677797" cy="1606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C001-3DA4-4DC8-B022-CC0486329BEB}">
      <dsp:nvSpPr>
        <dsp:cNvPr id="0" name=""/>
        <dsp:cNvSpPr/>
      </dsp:nvSpPr>
      <dsp:spPr>
        <a:xfrm>
          <a:off x="173167" y="356290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Закон України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«Про освіту»</a:t>
          </a:r>
          <a:endParaRPr lang="ru-RU" sz="105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73167" y="356290"/>
        <a:ext cx="3192260" cy="997581"/>
      </dsp:txXfrm>
    </dsp:sp>
    <dsp:sp modelId="{83C33354-3076-47E7-B194-E60794AA85BD}">
      <dsp:nvSpPr>
        <dsp:cNvPr id="0" name=""/>
        <dsp:cNvSpPr/>
      </dsp:nvSpPr>
      <dsp:spPr>
        <a:xfrm>
          <a:off x="40156" y="212195"/>
          <a:ext cx="698307" cy="10474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67DE1-9A67-47F3-B337-CA5FD2FACAC7}">
      <dsp:nvSpPr>
        <dsp:cNvPr id="0" name=""/>
        <dsp:cNvSpPr/>
      </dsp:nvSpPr>
      <dsp:spPr>
        <a:xfrm>
          <a:off x="3752358" y="356290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Закон України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«Про загальну середню освіту»</a:t>
          </a:r>
          <a:endParaRPr lang="ru-RU" sz="105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752358" y="356290"/>
        <a:ext cx="3192260" cy="997581"/>
      </dsp:txXfrm>
    </dsp:sp>
    <dsp:sp modelId="{FE2D1315-9525-46FC-9D93-C6D597082D63}">
      <dsp:nvSpPr>
        <dsp:cNvPr id="0" name=""/>
        <dsp:cNvSpPr/>
      </dsp:nvSpPr>
      <dsp:spPr>
        <a:xfrm>
          <a:off x="3619347" y="212195"/>
          <a:ext cx="698307" cy="10474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8D627-76F2-498A-A36B-F89C2B4AEDCB}">
      <dsp:nvSpPr>
        <dsp:cNvPr id="0" name=""/>
        <dsp:cNvSpPr/>
      </dsp:nvSpPr>
      <dsp:spPr>
        <a:xfrm>
          <a:off x="173167" y="1612135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Концепція реалізації державної політики у сфері реформування загальної середньої освіти «Нова українська школа» на період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до 2029 року </a:t>
          </a:r>
          <a:endParaRPr lang="ru-RU" sz="105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73167" y="1612135"/>
        <a:ext cx="3192260" cy="997581"/>
      </dsp:txXfrm>
    </dsp:sp>
    <dsp:sp modelId="{00D338C9-7DBE-402C-A602-0D92E9C716D3}">
      <dsp:nvSpPr>
        <dsp:cNvPr id="0" name=""/>
        <dsp:cNvSpPr/>
      </dsp:nvSpPr>
      <dsp:spPr>
        <a:xfrm>
          <a:off x="40156" y="1468040"/>
          <a:ext cx="698307" cy="1047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63CF4-FFA0-47A2-9A08-72E06B78737E}">
      <dsp:nvSpPr>
        <dsp:cNvPr id="0" name=""/>
        <dsp:cNvSpPr/>
      </dsp:nvSpPr>
      <dsp:spPr>
        <a:xfrm>
          <a:off x="3752358" y="1612135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Державний стандарт базової і повної загальної середньої освіти </a:t>
          </a:r>
          <a:endParaRPr lang="ru-RU" sz="105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3752358" y="1612135"/>
        <a:ext cx="3192260" cy="997581"/>
      </dsp:txXfrm>
    </dsp:sp>
    <dsp:sp modelId="{A0F28F4F-8D05-49EB-A317-E75165D2CD8A}">
      <dsp:nvSpPr>
        <dsp:cNvPr id="0" name=""/>
        <dsp:cNvSpPr/>
      </dsp:nvSpPr>
      <dsp:spPr>
        <a:xfrm>
          <a:off x="3619347" y="1468040"/>
          <a:ext cx="698307" cy="1047460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65" r="-9065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D274E-04F8-4CCB-94BB-4BD28398C5C1}">
      <dsp:nvSpPr>
        <dsp:cNvPr id="0" name=""/>
        <dsp:cNvSpPr/>
      </dsp:nvSpPr>
      <dsp:spPr>
        <a:xfrm>
          <a:off x="173167" y="2867979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Розпорядження КМУ  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від 05.08.2020 р. № 960-р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Концепція</a:t>
          </a:r>
          <a:r>
            <a:rPr lang="ru-RU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05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розвитку</a:t>
          </a:r>
          <a:r>
            <a:rPr lang="ru-RU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05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природничо-математичної</a:t>
          </a:r>
          <a:r>
            <a:rPr lang="ru-RU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r>
            <a:rPr lang="ru-RU" sz="105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освіти</a:t>
          </a:r>
          <a:r>
            <a:rPr lang="ru-RU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 (STEM-</a:t>
          </a:r>
          <a:r>
            <a:rPr lang="ru-RU" sz="1050" b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освіти</a:t>
          </a:r>
          <a:r>
            <a:rPr lang="ru-RU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1050" b="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73167" y="2867979"/>
        <a:ext cx="3192260" cy="997581"/>
      </dsp:txXfrm>
    </dsp:sp>
    <dsp:sp modelId="{43773087-9A6E-43FB-A8DB-17AE60CCBCEA}">
      <dsp:nvSpPr>
        <dsp:cNvPr id="0" name=""/>
        <dsp:cNvSpPr/>
      </dsp:nvSpPr>
      <dsp:spPr>
        <a:xfrm>
          <a:off x="40156" y="2723884"/>
          <a:ext cx="698307" cy="104746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C6BA9-81B8-4ED9-9B4C-5D9B4FBA8FD6}">
      <dsp:nvSpPr>
        <dsp:cNvPr id="0" name=""/>
        <dsp:cNvSpPr/>
      </dsp:nvSpPr>
      <dsp:spPr>
        <a:xfrm>
          <a:off x="3752358" y="2867979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Розпорядження КМУ  </a:t>
          </a:r>
        </a:p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від 13.01. 2021 р. № 131-р  </a:t>
          </a:r>
        </a:p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План заходів щодо реалізації Концепції розвитку </a:t>
          </a:r>
          <a:r>
            <a:rPr lang="af-Z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STEM-</a:t>
          </a: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освіти до 2027 року</a:t>
          </a:r>
        </a:p>
      </dsp:txBody>
      <dsp:txXfrm>
        <a:off x="3752358" y="2867979"/>
        <a:ext cx="3192260" cy="997581"/>
      </dsp:txXfrm>
    </dsp:sp>
    <dsp:sp modelId="{24C1404F-DD0B-4CAE-9665-6A0FBE8CDEBE}">
      <dsp:nvSpPr>
        <dsp:cNvPr id="0" name=""/>
        <dsp:cNvSpPr/>
      </dsp:nvSpPr>
      <dsp:spPr>
        <a:xfrm>
          <a:off x="3619347" y="2723884"/>
          <a:ext cx="698307" cy="104746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53DE6-0462-4617-8FC4-7D74A4536FD7}">
      <dsp:nvSpPr>
        <dsp:cNvPr id="0" name=""/>
        <dsp:cNvSpPr/>
      </dsp:nvSpPr>
      <dsp:spPr>
        <a:xfrm>
          <a:off x="1962762" y="4123823"/>
          <a:ext cx="3192260" cy="99758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695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Лист ІМЗО від 11.08.2021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№ 22.1/10-1775 “Методичні рекомендації щодо розвитку </a:t>
          </a:r>
          <a:r>
            <a:rPr lang="af-Z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STEM-</a:t>
          </a:r>
          <a:r>
            <a:rPr lang="uk-UA" sz="105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освіти в закладах загальної середньої та позашкільної освіти у 2021/2022 навчальному році”</a:t>
          </a:r>
        </a:p>
      </dsp:txBody>
      <dsp:txXfrm>
        <a:off x="1962762" y="4123823"/>
        <a:ext cx="3192260" cy="997581"/>
      </dsp:txXfrm>
    </dsp:sp>
    <dsp:sp modelId="{F7480EFE-E5BC-4795-B29C-187C3903495E}">
      <dsp:nvSpPr>
        <dsp:cNvPr id="0" name=""/>
        <dsp:cNvSpPr/>
      </dsp:nvSpPr>
      <dsp:spPr>
        <a:xfrm>
          <a:off x="1829752" y="3979728"/>
          <a:ext cx="698307" cy="1047460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9AED5-B74E-4419-94ED-2CB078EAEE7C}">
      <dsp:nvSpPr>
        <dsp:cNvPr id="0" name=""/>
        <dsp:cNvSpPr/>
      </dsp:nvSpPr>
      <dsp:spPr>
        <a:xfrm>
          <a:off x="0" y="447404"/>
          <a:ext cx="7848872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604012" rIns="609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447404"/>
        <a:ext cx="7848872" cy="730800"/>
      </dsp:txXfrm>
    </dsp:sp>
    <dsp:sp modelId="{475C7F8B-A977-49E5-BE7F-A7288F5C36CD}">
      <dsp:nvSpPr>
        <dsp:cNvPr id="0" name=""/>
        <dsp:cNvSpPr/>
      </dsp:nvSpPr>
      <dsp:spPr>
        <a:xfrm>
          <a:off x="392443" y="19364"/>
          <a:ext cx="549421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для 5-9 </a:t>
          </a:r>
          <a:r>
            <a:rPr lang="ru-RU" sz="2000" b="0" i="0" kern="1200" dirty="0" err="1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класів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закладів загальної середньої освіти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 (2021 </a:t>
          </a:r>
          <a:r>
            <a:rPr lang="ru-RU" sz="20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рік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34233" y="61154"/>
        <a:ext cx="5410630" cy="772500"/>
      </dsp:txXfrm>
    </dsp:sp>
    <dsp:sp modelId="{58BB9F5F-A048-4FA2-881C-65A711C55A5B}">
      <dsp:nvSpPr>
        <dsp:cNvPr id="0" name=""/>
        <dsp:cNvSpPr/>
      </dsp:nvSpPr>
      <dsp:spPr>
        <a:xfrm>
          <a:off x="0" y="1762844"/>
          <a:ext cx="7848872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604012" rIns="609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1762844"/>
        <a:ext cx="7848872" cy="730800"/>
      </dsp:txXfrm>
    </dsp:sp>
    <dsp:sp modelId="{25E22952-8129-43FB-8D30-F17CE8F4656A}">
      <dsp:nvSpPr>
        <dsp:cNvPr id="0" name=""/>
        <dsp:cNvSpPr/>
      </dsp:nvSpPr>
      <dsp:spPr>
        <a:xfrm>
          <a:off x="392443" y="1334804"/>
          <a:ext cx="549421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закладів загальної середньої освіти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ІІ ступеня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 (для 5-9 </a:t>
          </a:r>
          <a:r>
            <a:rPr lang="ru-RU" sz="20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класів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34233" y="1376594"/>
        <a:ext cx="5410630" cy="772500"/>
      </dsp:txXfrm>
    </dsp:sp>
    <dsp:sp modelId="{CEB8ABDA-3777-40F4-86CB-64F0A408D98A}">
      <dsp:nvSpPr>
        <dsp:cNvPr id="0" name=""/>
        <dsp:cNvSpPr/>
      </dsp:nvSpPr>
      <dsp:spPr>
        <a:xfrm>
          <a:off x="0" y="3078284"/>
          <a:ext cx="7848872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F9C51-5E42-4553-8F96-BFF456948C2E}">
      <dsp:nvSpPr>
        <dsp:cNvPr id="0" name=""/>
        <dsp:cNvSpPr/>
      </dsp:nvSpPr>
      <dsp:spPr>
        <a:xfrm>
          <a:off x="392443" y="2650244"/>
          <a:ext cx="549421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закладів загальної середньої освіти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ІІІ ступеня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 (для 10-11 </a:t>
          </a:r>
          <a:r>
            <a:rPr lang="ru-RU" sz="20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класів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34233" y="2692034"/>
        <a:ext cx="5410630" cy="772500"/>
      </dsp:txXfrm>
    </dsp:sp>
    <dsp:sp modelId="{B22C2512-9650-4139-A63B-EE24D1168A73}">
      <dsp:nvSpPr>
        <dsp:cNvPr id="0" name=""/>
        <dsp:cNvSpPr/>
      </dsp:nvSpPr>
      <dsp:spPr>
        <a:xfrm>
          <a:off x="0" y="4393724"/>
          <a:ext cx="7848872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49B2E-2C0C-464F-984C-206AD38B92E3}">
      <dsp:nvSpPr>
        <dsp:cNvPr id="0" name=""/>
        <dsp:cNvSpPr/>
      </dsp:nvSpPr>
      <dsp:spPr>
        <a:xfrm>
          <a:off x="392443" y="3965684"/>
          <a:ext cx="549421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Типова освітня програма закладів загальної середньої освіти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ІІІ ступеня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 (для 11 </a:t>
          </a:r>
          <a:r>
            <a:rPr lang="ru-RU" sz="2000" b="0" i="0" kern="1200" dirty="0" err="1">
              <a:solidFill>
                <a:srgbClr val="002060"/>
              </a:solidFill>
              <a:latin typeface="Bookman Old Style" panose="02050604050505020204" pitchFamily="18" charset="0"/>
            </a:rPr>
            <a:t>класів</a:t>
          </a:r>
          <a:r>
            <a:rPr lang="ru-RU" sz="20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)</a:t>
          </a:r>
          <a:endParaRPr lang="uk-UA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34233" y="4007474"/>
        <a:ext cx="5410630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2DADB-4F7F-4BC6-A424-574346F97B0B}">
      <dsp:nvSpPr>
        <dsp:cNvPr id="0" name=""/>
        <dsp:cNvSpPr/>
      </dsp:nvSpPr>
      <dsp:spPr>
        <a:xfrm>
          <a:off x="0" y="118535"/>
          <a:ext cx="8784976" cy="127896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03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7-9 класи: </a:t>
          </a:r>
          <a:endParaRPr lang="ru-RU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438275"/>
        <a:ext cx="8465236" cy="639480"/>
      </dsp:txXfrm>
    </dsp:sp>
    <dsp:sp modelId="{421D2CD6-C5AC-43E1-9349-048E5389783D}">
      <dsp:nvSpPr>
        <dsp:cNvPr id="0" name=""/>
        <dsp:cNvSpPr/>
      </dsp:nvSpPr>
      <dsp:spPr>
        <a:xfrm>
          <a:off x="0" y="1106884"/>
          <a:ext cx="2024936" cy="2365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для загальноосвітніх навчальних закладів. Хімія.  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7­ - 9 класи, затверджена наказом МОН України від 07.06.2017 № 804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0" y="1106884"/>
        <a:ext cx="2024936" cy="2365691"/>
      </dsp:txXfrm>
    </dsp:sp>
    <dsp:sp modelId="{5CB2F312-FAEF-42A7-A180-BBECEE18E5E0}">
      <dsp:nvSpPr>
        <dsp:cNvPr id="0" name=""/>
        <dsp:cNvSpPr/>
      </dsp:nvSpPr>
      <dsp:spPr>
        <a:xfrm>
          <a:off x="2024936" y="544704"/>
          <a:ext cx="6760039" cy="127896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03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8-9 класи із поглибленим вивченням хімії</a:t>
          </a:r>
          <a:r>
            <a:rPr lang="uk-UA" sz="2000" kern="1200" dirty="0">
              <a:solidFill>
                <a:srgbClr val="002060"/>
              </a:solidFill>
              <a:latin typeface="Bookman Old Style" panose="02050604050505020204" pitchFamily="18" charset="0"/>
            </a:rPr>
            <a:t>: </a:t>
          </a:r>
          <a:endParaRPr lang="ru-RU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024936" y="864444"/>
        <a:ext cx="6440299" cy="639480"/>
      </dsp:txXfrm>
    </dsp:sp>
    <dsp:sp modelId="{D6113955-9437-4325-B8CD-8AB870056654}">
      <dsp:nvSpPr>
        <dsp:cNvPr id="0" name=""/>
        <dsp:cNvSpPr/>
      </dsp:nvSpPr>
      <dsp:spPr>
        <a:xfrm>
          <a:off x="2024936" y="1533053"/>
          <a:ext cx="2024936" cy="2305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для загальноосвітніх навчальних закладів із поглибленим вивченням хімії, затверджена наказом МОН України від 17.07.2015 № 983. </a:t>
          </a:r>
          <a:endParaRPr lang="ru-RU" sz="13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024936" y="1533053"/>
        <a:ext cx="2024936" cy="2305393"/>
      </dsp:txXfrm>
    </dsp:sp>
    <dsp:sp modelId="{EF2E2AAD-7C08-45BB-9011-B9B134A343CC}">
      <dsp:nvSpPr>
        <dsp:cNvPr id="0" name=""/>
        <dsp:cNvSpPr/>
      </dsp:nvSpPr>
      <dsp:spPr>
        <a:xfrm>
          <a:off x="4049873" y="970873"/>
          <a:ext cx="4735102" cy="127896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03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  <a:r>
            <a:rPr lang="uk-UA" sz="2000" kern="1200" dirty="0">
              <a:solidFill>
                <a:srgbClr val="002060"/>
              </a:solidFill>
              <a:latin typeface="Bookman Old Style" panose="02050604050505020204" pitchFamily="18" charset="0"/>
            </a:rPr>
            <a:t>Рівень стандарту </a:t>
          </a:r>
          <a:r>
            <a:rPr lang="uk-UA" sz="20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20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049873" y="1290613"/>
        <a:ext cx="4415362" cy="639480"/>
      </dsp:txXfrm>
    </dsp:sp>
    <dsp:sp modelId="{95C792C1-8A7E-45BC-A110-BCC665881727}">
      <dsp:nvSpPr>
        <dsp:cNvPr id="0" name=""/>
        <dsp:cNvSpPr/>
      </dsp:nvSpPr>
      <dsp:spPr>
        <a:xfrm>
          <a:off x="4049873" y="1959222"/>
          <a:ext cx="2024936" cy="2320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хімії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для 10-11 класів закладів загальної середньої освіти. Рівень стандарту,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(затверджена наказом                  МОН України                 від 23.10.2017       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№ 1407) </a:t>
          </a:r>
          <a:endParaRPr lang="ru-RU" sz="13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049873" y="1959222"/>
        <a:ext cx="2024936" cy="2320807"/>
      </dsp:txXfrm>
    </dsp:sp>
    <dsp:sp modelId="{B23B72E8-79F8-4893-A3FB-01425940F517}">
      <dsp:nvSpPr>
        <dsp:cNvPr id="0" name=""/>
        <dsp:cNvSpPr/>
      </dsp:nvSpPr>
      <dsp:spPr>
        <a:xfrm>
          <a:off x="6074810" y="1397042"/>
          <a:ext cx="2710165" cy="127896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303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  <a:r>
            <a:rPr lang="uk-UA" sz="14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Профільний рівень </a:t>
          </a: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074810" y="1716782"/>
        <a:ext cx="2390425" cy="639480"/>
      </dsp:txXfrm>
    </dsp:sp>
    <dsp:sp modelId="{6F6F5A15-C314-404E-B814-A82A85DD9529}">
      <dsp:nvSpPr>
        <dsp:cNvPr id="0" name=""/>
        <dsp:cNvSpPr/>
      </dsp:nvSpPr>
      <dsp:spPr>
        <a:xfrm>
          <a:off x="6048676" y="2122226"/>
          <a:ext cx="2043385" cy="2275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хімії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>
              <a:solidFill>
                <a:srgbClr val="002060"/>
              </a:solidFill>
              <a:latin typeface="Bookman Old Style" panose="02050604050505020204" pitchFamily="18" charset="0"/>
            </a:rPr>
            <a:t>для 10-11 класів закладів загальної середньої освіти. Профільний рівень (затверджена наказом МОН України від 23.10.2017 № 1407). </a:t>
          </a:r>
          <a:endParaRPr lang="ru-RU" sz="13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048676" y="2122226"/>
        <a:ext cx="2043385" cy="2275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E5395-6D3B-4A61-8B03-BD7EA91F4891}">
      <dsp:nvSpPr>
        <dsp:cNvPr id="0" name=""/>
        <dsp:cNvSpPr/>
      </dsp:nvSpPr>
      <dsp:spPr>
        <a:xfrm rot="5400000">
          <a:off x="5027739" y="-2046326"/>
          <a:ext cx="814848" cy="51154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біології для 6-9 класів загальноосвітніх навчальних закладів (оновлена), затверджена наказом Міністерства освіти і науки України від 07.06.2017 р.№ 804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 rot="-5400000">
        <a:off x="2877439" y="143752"/>
        <a:ext cx="5075670" cy="735292"/>
      </dsp:txXfrm>
    </dsp:sp>
    <dsp:sp modelId="{7D74C413-8163-46B0-B9CF-CF0E22FDB1C3}">
      <dsp:nvSpPr>
        <dsp:cNvPr id="0" name=""/>
        <dsp:cNvSpPr/>
      </dsp:nvSpPr>
      <dsp:spPr>
        <a:xfrm>
          <a:off x="0" y="2117"/>
          <a:ext cx="2877439" cy="101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6-9 класи: </a:t>
          </a:r>
          <a:endParaRPr lang="ru-RU" sz="18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722" y="51839"/>
        <a:ext cx="2777995" cy="919116"/>
      </dsp:txXfrm>
    </dsp:sp>
    <dsp:sp modelId="{D9002C73-F0B6-4E3E-9CC4-1DC3A16A1E62}">
      <dsp:nvSpPr>
        <dsp:cNvPr id="0" name=""/>
        <dsp:cNvSpPr/>
      </dsp:nvSpPr>
      <dsp:spPr>
        <a:xfrm rot="5400000">
          <a:off x="5027739" y="-976837"/>
          <a:ext cx="814848" cy="51154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для загальноосвітніх навчальних закладів із поглибленим вивченням біології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 rot="-5400000">
        <a:off x="2877439" y="1213241"/>
        <a:ext cx="5075670" cy="735292"/>
      </dsp:txXfrm>
    </dsp:sp>
    <dsp:sp modelId="{03674A4D-7714-407D-85EA-D02A1E021DEE}">
      <dsp:nvSpPr>
        <dsp:cNvPr id="0" name=""/>
        <dsp:cNvSpPr/>
      </dsp:nvSpPr>
      <dsp:spPr>
        <a:xfrm>
          <a:off x="0" y="1071606"/>
          <a:ext cx="2877439" cy="101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8-9 класи із поглибленим вивченням біології: </a:t>
          </a:r>
          <a:endParaRPr lang="ru-RU" sz="18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722" y="1121328"/>
        <a:ext cx="2777995" cy="919116"/>
      </dsp:txXfrm>
    </dsp:sp>
    <dsp:sp modelId="{16C2BCAD-A06C-4350-A192-B95CF90B93EB}">
      <dsp:nvSpPr>
        <dsp:cNvPr id="0" name=""/>
        <dsp:cNvSpPr/>
      </dsp:nvSpPr>
      <dsp:spPr>
        <a:xfrm rot="5400000">
          <a:off x="5027739" y="92650"/>
          <a:ext cx="814848" cy="51154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біології та екології для 10-11 класів закладів загальної середньої освіти: рівень стандарту, затверджена наказом Міністерства освіти і науки України від 23.10.2017 р. № 1407 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 rot="-5400000">
        <a:off x="2877439" y="2282728"/>
        <a:ext cx="5075670" cy="735292"/>
      </dsp:txXfrm>
    </dsp:sp>
    <dsp:sp modelId="{A9E1373D-595A-487A-B0F4-1D283153C46E}">
      <dsp:nvSpPr>
        <dsp:cNvPr id="0" name=""/>
        <dsp:cNvSpPr/>
      </dsp:nvSpPr>
      <dsp:spPr>
        <a:xfrm>
          <a:off x="0" y="2141094"/>
          <a:ext cx="2877439" cy="101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Рівень стандарту  </a:t>
          </a:r>
          <a:endParaRPr lang="ru-RU" sz="18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722" y="2190816"/>
        <a:ext cx="2777995" cy="919116"/>
      </dsp:txXfrm>
    </dsp:sp>
    <dsp:sp modelId="{CBC3BB40-DA78-4C39-9BD3-FD062C63B1B5}">
      <dsp:nvSpPr>
        <dsp:cNvPr id="0" name=""/>
        <dsp:cNvSpPr/>
      </dsp:nvSpPr>
      <dsp:spPr>
        <a:xfrm rot="5400000">
          <a:off x="5027739" y="1162138"/>
          <a:ext cx="814848" cy="51154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Програма з біології і екології для 10-11 класів закладів загальної середньої освіти: профільний рівень, затверджена наказом Міністерства освіти і науки України від 23.10.2017 р. № 1407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 rot="-5400000">
        <a:off x="2877439" y="3352216"/>
        <a:ext cx="5075670" cy="735292"/>
      </dsp:txXfrm>
    </dsp:sp>
    <dsp:sp modelId="{275A0129-F20D-47D0-9867-1015EFC0A56F}">
      <dsp:nvSpPr>
        <dsp:cNvPr id="0" name=""/>
        <dsp:cNvSpPr/>
      </dsp:nvSpPr>
      <dsp:spPr>
        <a:xfrm>
          <a:off x="0" y="3210582"/>
          <a:ext cx="2877439" cy="101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10-11 класи.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Профільний рівень  </a:t>
          </a:r>
          <a:endParaRPr lang="ru-RU" sz="18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9722" y="3260304"/>
        <a:ext cx="2777995" cy="919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0AEC0-6141-4FA2-9000-CF93E3A087B4}">
      <dsp:nvSpPr>
        <dsp:cNvPr id="0" name=""/>
        <dsp:cNvSpPr/>
      </dsp:nvSpPr>
      <dsp:spPr>
        <a:xfrm>
          <a:off x="770877" y="3697"/>
          <a:ext cx="2527998" cy="2166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507D-D13A-42EB-9B65-180457F56B43}">
      <dsp:nvSpPr>
        <dsp:cNvPr id="0" name=""/>
        <dsp:cNvSpPr/>
      </dsp:nvSpPr>
      <dsp:spPr>
        <a:xfrm>
          <a:off x="770877" y="1520452"/>
          <a:ext cx="2527998" cy="52003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 dirty="0"/>
        </a:p>
      </dsp:txBody>
      <dsp:txXfrm>
        <a:off x="770877" y="1520452"/>
        <a:ext cx="2527998" cy="520030"/>
      </dsp:txXfrm>
    </dsp:sp>
    <dsp:sp modelId="{8BB2ECCA-CE14-4E87-92B6-91669688BDBA}">
      <dsp:nvSpPr>
        <dsp:cNvPr id="0" name=""/>
        <dsp:cNvSpPr/>
      </dsp:nvSpPr>
      <dsp:spPr>
        <a:xfrm>
          <a:off x="3556724" y="3697"/>
          <a:ext cx="2527998" cy="216679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21" r="-239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58DC7-B3AF-48A9-9E9C-5E7714A464BE}">
      <dsp:nvSpPr>
        <dsp:cNvPr id="0" name=""/>
        <dsp:cNvSpPr/>
      </dsp:nvSpPr>
      <dsp:spPr>
        <a:xfrm>
          <a:off x="3556724" y="1520452"/>
          <a:ext cx="2527998" cy="52003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 dirty="0"/>
        </a:p>
      </dsp:txBody>
      <dsp:txXfrm>
        <a:off x="3556724" y="1520452"/>
        <a:ext cx="2527998" cy="520030"/>
      </dsp:txXfrm>
    </dsp:sp>
    <dsp:sp modelId="{F5C96A8C-980C-42C9-A01A-DAABB901EFA9}">
      <dsp:nvSpPr>
        <dsp:cNvPr id="0" name=""/>
        <dsp:cNvSpPr/>
      </dsp:nvSpPr>
      <dsp:spPr>
        <a:xfrm>
          <a:off x="770877" y="2423290"/>
          <a:ext cx="2527998" cy="21667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61AB9-91D3-45C5-A494-2F86582EDF07}">
      <dsp:nvSpPr>
        <dsp:cNvPr id="0" name=""/>
        <dsp:cNvSpPr/>
      </dsp:nvSpPr>
      <dsp:spPr>
        <a:xfrm>
          <a:off x="770877" y="3940046"/>
          <a:ext cx="2527998" cy="52003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/>
        </a:p>
      </dsp:txBody>
      <dsp:txXfrm>
        <a:off x="770877" y="3940046"/>
        <a:ext cx="2527998" cy="520030"/>
      </dsp:txXfrm>
    </dsp:sp>
    <dsp:sp modelId="{8F118A67-0051-4AEC-883E-1AC9B2DC4FB2}">
      <dsp:nvSpPr>
        <dsp:cNvPr id="0" name=""/>
        <dsp:cNvSpPr/>
      </dsp:nvSpPr>
      <dsp:spPr>
        <a:xfrm>
          <a:off x="3556724" y="2423290"/>
          <a:ext cx="2527998" cy="2166793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57" r="-3957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C3E2C-60D3-4B2B-8B1F-81FB8D14E69C}">
      <dsp:nvSpPr>
        <dsp:cNvPr id="0" name=""/>
        <dsp:cNvSpPr/>
      </dsp:nvSpPr>
      <dsp:spPr>
        <a:xfrm>
          <a:off x="3556724" y="3940046"/>
          <a:ext cx="2527998" cy="52003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/>
        </a:p>
      </dsp:txBody>
      <dsp:txXfrm>
        <a:off x="3556724" y="3940046"/>
        <a:ext cx="2527998" cy="5200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CB098-A7DE-4A56-923E-2EA384450AE0}">
      <dsp:nvSpPr>
        <dsp:cNvPr id="0" name=""/>
        <dsp:cNvSpPr/>
      </dsp:nvSpPr>
      <dsp:spPr>
        <a:xfrm>
          <a:off x="743" y="54852"/>
          <a:ext cx="1295827" cy="51833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1,5 год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59909" y="54852"/>
        <a:ext cx="777496" cy="518331"/>
      </dsp:txXfrm>
    </dsp:sp>
    <dsp:sp modelId="{C1EDF0BF-CB02-4210-A21E-F9B968A916C9}">
      <dsp:nvSpPr>
        <dsp:cNvPr id="0" name=""/>
        <dsp:cNvSpPr/>
      </dsp:nvSpPr>
      <dsp:spPr>
        <a:xfrm>
          <a:off x="743" y="637974"/>
          <a:ext cx="103666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7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743" y="637974"/>
        <a:ext cx="1036662" cy="1170000"/>
      </dsp:txXfrm>
    </dsp:sp>
    <dsp:sp modelId="{383D7C3C-27C1-4487-B98F-3B88C97014FE}">
      <dsp:nvSpPr>
        <dsp:cNvPr id="0" name=""/>
        <dsp:cNvSpPr/>
      </dsp:nvSpPr>
      <dsp:spPr>
        <a:xfrm>
          <a:off x="1080570" y="54852"/>
          <a:ext cx="1295827" cy="51833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339736" y="54852"/>
        <a:ext cx="777496" cy="518331"/>
      </dsp:txXfrm>
    </dsp:sp>
    <dsp:sp modelId="{92F9F245-1283-4A07-B8BE-D1D3665CA404}">
      <dsp:nvSpPr>
        <dsp:cNvPr id="0" name=""/>
        <dsp:cNvSpPr/>
      </dsp:nvSpPr>
      <dsp:spPr>
        <a:xfrm>
          <a:off x="1080570" y="637974"/>
          <a:ext cx="103666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1080570" y="637974"/>
        <a:ext cx="1036662" cy="1170000"/>
      </dsp:txXfrm>
    </dsp:sp>
    <dsp:sp modelId="{2BADD5FE-9D45-4490-A682-CC9AF21FE29B}">
      <dsp:nvSpPr>
        <dsp:cNvPr id="0" name=""/>
        <dsp:cNvSpPr/>
      </dsp:nvSpPr>
      <dsp:spPr>
        <a:xfrm>
          <a:off x="2160398" y="54852"/>
          <a:ext cx="1295827" cy="51833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4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419564" y="54852"/>
        <a:ext cx="777496" cy="518331"/>
      </dsp:txXfrm>
    </dsp:sp>
    <dsp:sp modelId="{105EC2EA-2E66-4F45-A32B-5E8B610ED91B}">
      <dsp:nvSpPr>
        <dsp:cNvPr id="0" name=""/>
        <dsp:cNvSpPr/>
      </dsp:nvSpPr>
      <dsp:spPr>
        <a:xfrm>
          <a:off x="2160398" y="637974"/>
          <a:ext cx="103666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ru-RU" sz="14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2160398" y="637974"/>
        <a:ext cx="1036662" cy="1170000"/>
      </dsp:txXfrm>
    </dsp:sp>
    <dsp:sp modelId="{DAF8B0CA-0BC7-4093-BF22-327C5F55CA44}">
      <dsp:nvSpPr>
        <dsp:cNvPr id="0" name=""/>
        <dsp:cNvSpPr/>
      </dsp:nvSpPr>
      <dsp:spPr>
        <a:xfrm>
          <a:off x="3240225" y="54852"/>
          <a:ext cx="1295827" cy="518331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</a:p>
      </dsp:txBody>
      <dsp:txXfrm>
        <a:off x="3499391" y="54852"/>
        <a:ext cx="777496" cy="518331"/>
      </dsp:txXfrm>
    </dsp:sp>
    <dsp:sp modelId="{F114124A-ABF6-43AD-A800-485C297E0522}">
      <dsp:nvSpPr>
        <dsp:cNvPr id="0" name=""/>
        <dsp:cNvSpPr/>
      </dsp:nvSpPr>
      <dsp:spPr>
        <a:xfrm>
          <a:off x="3240225" y="637974"/>
          <a:ext cx="103666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8 клас</a:t>
          </a:r>
          <a:endParaRPr lang="uk-UA" sz="14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600" kern="1200" dirty="0"/>
        </a:p>
      </dsp:txBody>
      <dsp:txXfrm>
        <a:off x="3240225" y="637974"/>
        <a:ext cx="1036662" cy="1170000"/>
      </dsp:txXfrm>
    </dsp:sp>
    <dsp:sp modelId="{F4094EC5-131E-4E7F-BADB-F80218767052}">
      <dsp:nvSpPr>
        <dsp:cNvPr id="0" name=""/>
        <dsp:cNvSpPr/>
      </dsp:nvSpPr>
      <dsp:spPr>
        <a:xfrm>
          <a:off x="4320053" y="54852"/>
          <a:ext cx="1295827" cy="518331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</a:p>
      </dsp:txBody>
      <dsp:txXfrm>
        <a:off x="4579219" y="54852"/>
        <a:ext cx="777496" cy="518331"/>
      </dsp:txXfrm>
    </dsp:sp>
    <dsp:sp modelId="{F560358A-1D6B-43DC-BAA2-9ED5A671AFA9}">
      <dsp:nvSpPr>
        <dsp:cNvPr id="0" name=""/>
        <dsp:cNvSpPr/>
      </dsp:nvSpPr>
      <dsp:spPr>
        <a:xfrm>
          <a:off x="4320053" y="637974"/>
          <a:ext cx="103666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9 клас</a:t>
          </a:r>
          <a:endParaRPr lang="uk-UA" sz="1400" kern="1200" dirty="0"/>
        </a:p>
      </dsp:txBody>
      <dsp:txXfrm>
        <a:off x="4320053" y="637974"/>
        <a:ext cx="1036662" cy="117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B8A21-8622-4D46-846B-7439AC58F753}">
      <dsp:nvSpPr>
        <dsp:cNvPr id="0" name=""/>
        <dsp:cNvSpPr/>
      </dsp:nvSpPr>
      <dsp:spPr>
        <a:xfrm>
          <a:off x="5897" y="724046"/>
          <a:ext cx="2194905" cy="87796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1,5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44878" y="724046"/>
        <a:ext cx="1316943" cy="877962"/>
      </dsp:txXfrm>
    </dsp:sp>
    <dsp:sp modelId="{8E0E6F88-A04A-4DD0-878A-07C4C9E14240}">
      <dsp:nvSpPr>
        <dsp:cNvPr id="0" name=""/>
        <dsp:cNvSpPr/>
      </dsp:nvSpPr>
      <dsp:spPr>
        <a:xfrm>
          <a:off x="5897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10 клас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(рівень стандарту)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5897" y="1711754"/>
        <a:ext cx="1755924" cy="1170000"/>
      </dsp:txXfrm>
    </dsp:sp>
    <dsp:sp modelId="{732702BF-4A09-475B-AD96-F5141C3F33DC}">
      <dsp:nvSpPr>
        <dsp:cNvPr id="0" name=""/>
        <dsp:cNvSpPr/>
      </dsp:nvSpPr>
      <dsp:spPr>
        <a:xfrm>
          <a:off x="1984803" y="724046"/>
          <a:ext cx="2194905" cy="877962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4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423784" y="724046"/>
        <a:ext cx="1316943" cy="877962"/>
      </dsp:txXfrm>
    </dsp:sp>
    <dsp:sp modelId="{5C0F958B-9877-46F3-81D5-251140FAAA57}">
      <dsp:nvSpPr>
        <dsp:cNvPr id="0" name=""/>
        <dsp:cNvSpPr/>
      </dsp:nvSpPr>
      <dsp:spPr>
        <a:xfrm>
          <a:off x="1984803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10 клас (профільний рівень)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1984803" y="1711754"/>
        <a:ext cx="1755924" cy="1170000"/>
      </dsp:txXfrm>
    </dsp:sp>
    <dsp:sp modelId="{5437F893-58F2-4DFA-94E1-405A829AE8D2}">
      <dsp:nvSpPr>
        <dsp:cNvPr id="0" name=""/>
        <dsp:cNvSpPr/>
      </dsp:nvSpPr>
      <dsp:spPr>
        <a:xfrm>
          <a:off x="3963709" y="724046"/>
          <a:ext cx="2194905" cy="87796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2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402690" y="724046"/>
        <a:ext cx="1316943" cy="877962"/>
      </dsp:txXfrm>
    </dsp:sp>
    <dsp:sp modelId="{C63E9502-1D1B-458E-9F50-C84DA13626BF}">
      <dsp:nvSpPr>
        <dsp:cNvPr id="0" name=""/>
        <dsp:cNvSpPr/>
      </dsp:nvSpPr>
      <dsp:spPr>
        <a:xfrm>
          <a:off x="3963709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11клас           (рівень стандарту)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3963709" y="1711754"/>
        <a:ext cx="1755924" cy="1170000"/>
      </dsp:txXfrm>
    </dsp:sp>
    <dsp:sp modelId="{1032BC4F-A414-43AD-9057-3B40206D8228}">
      <dsp:nvSpPr>
        <dsp:cNvPr id="0" name=""/>
        <dsp:cNvSpPr/>
      </dsp:nvSpPr>
      <dsp:spPr>
        <a:xfrm>
          <a:off x="5942615" y="724046"/>
          <a:ext cx="2194905" cy="877962"/>
        </a:xfrm>
        <a:prstGeom prst="chevron">
          <a:avLst/>
        </a:prstGeom>
        <a:solidFill>
          <a:srgbClr val="00B0F0"/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6 год</a:t>
          </a:r>
          <a:endParaRPr lang="ru-RU" sz="1200" b="1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6381596" y="724046"/>
        <a:ext cx="1316943" cy="877962"/>
      </dsp:txXfrm>
    </dsp:sp>
    <dsp:sp modelId="{D6D9BA05-0E2E-4F1B-BD78-B4771B254EE4}">
      <dsp:nvSpPr>
        <dsp:cNvPr id="0" name=""/>
        <dsp:cNvSpPr/>
      </dsp:nvSpPr>
      <dsp:spPr>
        <a:xfrm>
          <a:off x="5942615" y="1711754"/>
          <a:ext cx="175592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>
              <a:solidFill>
                <a:srgbClr val="C00000"/>
              </a:solidFill>
              <a:latin typeface="Bookman Old Style" panose="02050604050505020204" pitchFamily="18" charset="0"/>
            </a:rPr>
            <a:t>11 клас (профільний рівень) </a:t>
          </a:r>
          <a:endParaRPr lang="ru-RU" sz="1200" b="1" kern="1200" dirty="0">
            <a:solidFill>
              <a:srgbClr val="C00000"/>
            </a:solidFill>
            <a:latin typeface="Bookman Old Style" panose="02050604050505020204" pitchFamily="18" charset="0"/>
          </a:endParaRPr>
        </a:p>
      </dsp:txBody>
      <dsp:txXfrm>
        <a:off x="5942615" y="1711754"/>
        <a:ext cx="1755924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4A73F2-83FE-4C82-83B3-15B5991616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2F3B6F-75D8-4ECF-A84F-ACCEA7B93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ED749-5805-4ADF-847E-A28437A280B2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3DED22-FD0F-4D88-999A-47CF8385B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9EE91F-CD0D-4B03-94B0-7D62296977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CA9D2-9376-43CE-92A9-D62D56937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83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7E11-C362-41FC-A8C1-0C6D26F22EB4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9F11C-4D42-4500-AA26-486F7C63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F11C-4D42-4500-AA26-486F7C63DE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5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4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1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21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3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82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7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7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0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9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6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8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hyperlink" Target="https://docs.google.com/spreadsheets/d/16NyRYEKgeQ4T5BE68La-s2gn0q2MPyIWSWx-Vdw-zmA/edit#gid=511042534" TargetMode="Externa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12" Type="http://schemas.openxmlformats.org/officeDocument/2006/relationships/hyperlink" Target="http://otd.dniprorada.gov.ua/orhanizatsiia-roboty-kabinetu-khim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29.sv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2.xml"/><Relationship Id="rId9" Type="http://schemas.openxmlformats.org/officeDocument/2006/relationships/hyperlink" Target="http://otd.dniprorada.gov.ua/elektronni-versii-pidruchnykiv-z-khimii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hyperlink" Target="http://otd.dniprorada.gov.ua/orhanizatsiia-roboty-kabinetu-biolohii/" TargetMode="Externa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12" Type="http://schemas.openxmlformats.org/officeDocument/2006/relationships/hyperlink" Target="http://otd.dniprorada.gov.ua/elektronni-versii-pidruchnykiv-z-biolohi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29.sv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3.xml"/><Relationship Id="rId9" Type="http://schemas.openxmlformats.org/officeDocument/2006/relationships/hyperlink" Target="https://docs.google.com/spreadsheets/d/16NyRYEKgeQ4T5BE68La-s2gn0q2MPyIWSWx-Vdw-zmA/edit#gid=72289780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29.sv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4.xml"/><Relationship Id="rId9" Type="http://schemas.openxmlformats.org/officeDocument/2006/relationships/hyperlink" Target="https://docs.google.com/spreadsheets/d/16NyRYEKgeQ4T5BE68La-s2gn0q2MPyIWSWx-Vdw-zmA/edit#gid=51104253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29.svg"/><Relationship Id="rId5" Type="http://schemas.openxmlformats.org/officeDocument/2006/relationships/diagramLayout" Target="../diagrams/layout15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5.xml"/><Relationship Id="rId9" Type="http://schemas.openxmlformats.org/officeDocument/2006/relationships/hyperlink" Target="https://docs.google.com/spreadsheets/d/16NyRYEKgeQ4T5BE68La-s2gn0q2MPyIWSWx-Vdw-zmA/edit#gid=51104253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17.svg"/><Relationship Id="rId4" Type="http://schemas.openxmlformats.org/officeDocument/2006/relationships/diagramData" Target="../diagrams/data16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zakon.rada.gov.ua/rada/show/v1222729-13/st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rada/show/v1222729-13/stru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5" Type="http://schemas.openxmlformats.org/officeDocument/2006/relationships/image" Target="../media/image49.png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Relationship Id="rId1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11" Type="http://schemas.openxmlformats.org/officeDocument/2006/relationships/image" Target="../media/image8.svg"/><Relationship Id="rId5" Type="http://schemas.openxmlformats.org/officeDocument/2006/relationships/diagramLayout" Target="../diagrams/layout24.xml"/><Relationship Id="rId10" Type="http://schemas.openxmlformats.org/officeDocument/2006/relationships/image" Target="../media/image7.png"/><Relationship Id="rId4" Type="http://schemas.openxmlformats.org/officeDocument/2006/relationships/diagramData" Target="../diagrams/data24.xml"/><Relationship Id="rId9" Type="http://schemas.openxmlformats.org/officeDocument/2006/relationships/hyperlink" Target="https://imzo.gov.ua/zahodi/konkursi-dlya-osvityan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openxmlformats.org/officeDocument/2006/relationships/hyperlink" Target="https://imzo.gov.ua/zahodi/konkursi-dlya-uchniv-pto/" TargetMode="External"/><Relationship Id="rId3" Type="http://schemas.openxmlformats.org/officeDocument/2006/relationships/image" Target="../media/image3.png"/><Relationship Id="rId7" Type="http://schemas.openxmlformats.org/officeDocument/2006/relationships/diagramColors" Target="../diagrams/colors25.xml"/><Relationship Id="rId12" Type="http://schemas.openxmlformats.org/officeDocument/2006/relationships/hyperlink" Target="https://testportal.gov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5.xml"/><Relationship Id="rId11" Type="http://schemas.openxmlformats.org/officeDocument/2006/relationships/image" Target="../media/image8.svg"/><Relationship Id="rId5" Type="http://schemas.openxmlformats.org/officeDocument/2006/relationships/diagramLayout" Target="../diagrams/layout25.xml"/><Relationship Id="rId10" Type="http://schemas.openxmlformats.org/officeDocument/2006/relationships/image" Target="../media/image7.png"/><Relationship Id="rId4" Type="http://schemas.openxmlformats.org/officeDocument/2006/relationships/diagramData" Target="../diagrams/data25.xml"/><Relationship Id="rId9" Type="http://schemas.openxmlformats.org/officeDocument/2006/relationships/hyperlink" Target="http://pisa.testportal.gov.ua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openxmlformats.org/officeDocument/2006/relationships/hyperlink" Target="https://newgen.net.ua/" TargetMode="External"/><Relationship Id="rId3" Type="http://schemas.openxmlformats.org/officeDocument/2006/relationships/image" Target="../media/image3.png"/><Relationship Id="rId7" Type="http://schemas.openxmlformats.org/officeDocument/2006/relationships/diagramColors" Target="../diagrams/colors26.xml"/><Relationship Id="rId12" Type="http://schemas.openxmlformats.org/officeDocument/2006/relationships/hyperlink" Target="https://melscience.com/RU-ru/chemistry/app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phet.colorado.edu/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11" Type="http://schemas.openxmlformats.org/officeDocument/2006/relationships/hyperlink" Target="https://learningapps.org/" TargetMode="External"/><Relationship Id="rId5" Type="http://schemas.openxmlformats.org/officeDocument/2006/relationships/diagramLayout" Target="../diagrams/layout26.xml"/><Relationship Id="rId15" Type="http://schemas.openxmlformats.org/officeDocument/2006/relationships/hyperlink" Target="https://www.google.com/search?q=%D0%92%D1%81%D0%B5%D1%83%D0%BA%D1%80%D0%B0%D1%97%D0%BD%D1%81%D1%8C%D0%BA%D0%B0+%D1%88%D0%BA%D0%BE%D0%BB%D0%B0+%D0%BE%D0%BD%D0%BB%D0%B0%D0%B9%D0%BD&amp;oq=%D0%92%D1%81%D0%B5%D1%83%D0%BA%D1%80%D0%B0%D1%97%D0%BD%D1%81%D1%8C%D0%BA%D0%B0+%D1%88%D0%BA%D0%BE%D0%BB%D0%B0+%D0%BE%D0%BD%D0%BB%D0%B0%D0%B9%D0%BD&amp;aqs=edge..69i57j0i512l6.690j0j4&amp;sourceid=chrome&amp;ie=UTF-8" TargetMode="External"/><Relationship Id="rId10" Type="http://schemas.openxmlformats.org/officeDocument/2006/relationships/image" Target="../media/image72.svg"/><Relationship Id="rId4" Type="http://schemas.openxmlformats.org/officeDocument/2006/relationships/diagramData" Target="../diagrams/data26.xml"/><Relationship Id="rId9" Type="http://schemas.openxmlformats.org/officeDocument/2006/relationships/image" Target="../media/image71.png"/><Relationship Id="rId14" Type="http://schemas.openxmlformats.org/officeDocument/2006/relationships/hyperlink" Target="https://www.facebook.com/SmartLearningForAll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10" Type="http://schemas.openxmlformats.org/officeDocument/2006/relationships/image" Target="../media/image72.svg"/><Relationship Id="rId4" Type="http://schemas.openxmlformats.org/officeDocument/2006/relationships/diagramData" Target="../diagrams/data27.xml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otd.dniprorada.gov.ua/category/repozytariy/portal-osvitnikh-idey-uchytel-uchyteliu/" TargetMode="Externa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ed-center.org/" TargetMode="Externa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td.dniprorada.gov.ua/" TargetMode="External"/><Relationship Id="rId4" Type="http://schemas.openxmlformats.org/officeDocument/2006/relationships/image" Target="../media/image83.JP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jrII42WpKLPgurLYXeNwSQ/featured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jrII42WpKLPgurLYXeNwSQ?view_as=subscriber" TargetMode="External"/><Relationship Id="rId12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profile/Iryna_Pakhomova/publication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youtube.com/playlist?list=https://www.youtube.com/playlist?list=PLpwHAnFf4VEIh6kaHt1FiNALzhshJHjtC" TargetMode="External"/><Relationship Id="rId10" Type="http://schemas.openxmlformats.org/officeDocument/2006/relationships/hyperlink" Target="https://educationpakhomova.blogspot.com/2020/07/blog-post_10.html" TargetMode="External"/><Relationship Id="rId4" Type="http://schemas.openxmlformats.org/officeDocument/2006/relationships/hyperlink" Target="http://physics.karazin.ua/ua/" TargetMode="Externa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svg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hyperlink" Target="http://otd.dniprorada.gov.ua/osvitni-prohramy-4/" TargetMode="External"/><Relationship Id="rId4" Type="http://schemas.openxmlformats.org/officeDocument/2006/relationships/diagramData" Target="../diagrams/data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hyperlink" Target="http://otd.dniprorada.gov.ua/osvitni-prohramy-3/" TargetMode="External"/><Relationship Id="rId4" Type="http://schemas.openxmlformats.org/officeDocument/2006/relationships/diagramData" Target="../diagrams/data6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d.dniprorada.gov.ua/modelni-prohramy-2/" TargetMode="External"/><Relationship Id="rId11" Type="http://schemas.microsoft.com/office/2007/relationships/diagramDrawing" Target="../diagrams/drawing7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3"/>
            <a:ext cx="9144000" cy="191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578"/>
            <a:ext cx="9144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527526"/>
            <a:ext cx="3299644" cy="130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B93867-A132-42D6-8B66-76554A86D170}"/>
              </a:ext>
            </a:extLst>
          </p:cNvPr>
          <p:cNvSpPr/>
          <p:nvPr/>
        </p:nvSpPr>
        <p:spPr>
          <a:xfrm>
            <a:off x="188640" y="2207056"/>
            <a:ext cx="8559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Шляхи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реалізації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компетентнісно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орієнтованого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підходу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навчання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предметів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природничої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освітньої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галузі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контексті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положень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Концепції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«Нова 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українська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школа»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новому 2021/2022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навчальному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році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C9A67-C07B-4E07-AB2A-3F3F10917884}"/>
              </a:ext>
            </a:extLst>
          </p:cNvPr>
          <p:cNvSpPr txBox="1"/>
          <p:nvPr/>
        </p:nvSpPr>
        <p:spPr>
          <a:xfrm>
            <a:off x="4559320" y="5949280"/>
            <a:ext cx="445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РУДЕНКО Галина Анатоліївна - консультант природничої галузі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DD987C-0D6C-4E0D-9D9A-9D75F5508DB7}"/>
              </a:ext>
            </a:extLst>
          </p:cNvPr>
          <p:cNvSpPr/>
          <p:nvPr/>
        </p:nvSpPr>
        <p:spPr>
          <a:xfrm>
            <a:off x="8748464" y="6595611"/>
            <a:ext cx="262628" cy="23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  <a:endParaRPr lang="ru-RU" sz="11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16"/>
    </mc:Choice>
    <mc:Fallback xmlns="">
      <p:transition spd="slow" advTm="329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88ABA06-5A6F-4B6B-8531-4DB01B99EC70}"/>
              </a:ext>
            </a:extLst>
          </p:cNvPr>
          <p:cNvSpPr/>
          <p:nvPr/>
        </p:nvSpPr>
        <p:spPr>
          <a:xfrm>
            <a:off x="323529" y="404664"/>
            <a:ext cx="5043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Кількість годин на вивчення хімії</a:t>
            </a:r>
            <a:endParaRPr lang="ru-RU" sz="1200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229204C-3FF0-42C6-A62D-5FA014A5E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72638"/>
              </p:ext>
            </p:extLst>
          </p:nvPr>
        </p:nvGraphicFramePr>
        <p:xfrm>
          <a:off x="333563" y="1968562"/>
          <a:ext cx="5616624" cy="186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C7D2BB3-E119-4DC2-844C-F261DD7B22B2}"/>
              </a:ext>
            </a:extLst>
          </p:cNvPr>
          <p:cNvSpPr/>
          <p:nvPr/>
        </p:nvSpPr>
        <p:spPr>
          <a:xfrm>
            <a:off x="539553" y="865140"/>
            <a:ext cx="425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Типова освітня програма закладів загальної середньої освіти 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 ступеня, затвердженої наказом МОН України від 20.04.2018 № 405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2C5B9CE-0637-4BB9-9652-5E4A229962BB}"/>
              </a:ext>
            </a:extLst>
          </p:cNvPr>
          <p:cNvSpPr/>
          <p:nvPr/>
        </p:nvSpPr>
        <p:spPr>
          <a:xfrm>
            <a:off x="1547664" y="3457485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Типова освітня програма закладів загальної середньої освіти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III ступеня, затвердженої наказом МОН України від 20.04.2018 № 408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6D584CA-9A46-43DF-9925-88053EC15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050297"/>
              </p:ext>
            </p:extLst>
          </p:nvPr>
        </p:nvGraphicFramePr>
        <p:xfrm>
          <a:off x="667020" y="3429003"/>
          <a:ext cx="8143419" cy="360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1E0940-FB23-431C-BB4D-D25DC39DD8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52" y="1511463"/>
            <a:ext cx="1652283" cy="1946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414F83-B70E-4033-87D4-802E05617BA7}"/>
              </a:ext>
            </a:extLst>
          </p:cNvPr>
          <p:cNvSpPr txBox="1"/>
          <p:nvPr/>
        </p:nvSpPr>
        <p:spPr>
          <a:xfrm>
            <a:off x="3421685" y="2746086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поглиблене вивчення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2985B-2BE2-4F6F-8098-1EB8421C003B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153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5"/>
    </mc:Choice>
    <mc:Fallback xmlns="">
      <p:transition spd="slow" advTm="1919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88ABA06-5A6F-4B6B-8531-4DB01B99EC70}"/>
              </a:ext>
            </a:extLst>
          </p:cNvPr>
          <p:cNvSpPr/>
          <p:nvPr/>
        </p:nvSpPr>
        <p:spPr>
          <a:xfrm>
            <a:off x="127965" y="404664"/>
            <a:ext cx="5434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Кількість годин на вивчення біології</a:t>
            </a:r>
            <a:endParaRPr lang="ru-RU" sz="1200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229204C-3FF0-42C6-A62D-5FA014A5E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375140"/>
              </p:ext>
            </p:extLst>
          </p:nvPr>
        </p:nvGraphicFramePr>
        <p:xfrm>
          <a:off x="333562" y="1968562"/>
          <a:ext cx="6387385" cy="186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C7D2BB3-E119-4DC2-844C-F261DD7B22B2}"/>
              </a:ext>
            </a:extLst>
          </p:cNvPr>
          <p:cNvSpPr/>
          <p:nvPr/>
        </p:nvSpPr>
        <p:spPr>
          <a:xfrm>
            <a:off x="539553" y="865140"/>
            <a:ext cx="425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Типова освітня програма закладів загальної середньої освіти 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 ступеня, затвердженої наказом МОН України від 20.04.2018 № 405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2C5B9CE-0637-4BB9-9652-5E4A229962BB}"/>
              </a:ext>
            </a:extLst>
          </p:cNvPr>
          <p:cNvSpPr/>
          <p:nvPr/>
        </p:nvSpPr>
        <p:spPr>
          <a:xfrm>
            <a:off x="1547664" y="3457485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Типова освітня програма закладів загальної середньої освіти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III ступеня, затвердженої наказом МОН України від 20.04.2018 № 408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6D584CA-9A46-43DF-9925-88053EC15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164336"/>
              </p:ext>
            </p:extLst>
          </p:nvPr>
        </p:nvGraphicFramePr>
        <p:xfrm>
          <a:off x="667020" y="3429003"/>
          <a:ext cx="8143419" cy="360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1E0940-FB23-431C-BB4D-D25DC39DD8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52" y="1511463"/>
            <a:ext cx="1652283" cy="1946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2E1994-15CA-48C8-A9F7-29DD6EB12244}"/>
              </a:ext>
            </a:extLst>
          </p:cNvPr>
          <p:cNvSpPr txBox="1"/>
          <p:nvPr/>
        </p:nvSpPr>
        <p:spPr>
          <a:xfrm>
            <a:off x="4412151" y="2746086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поглиблене вивчення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6142E-069B-4F4F-A2FB-DFA665E47F7B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430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B2CEE68-A46C-4F93-97B4-379AC7C7BA63}"/>
              </a:ext>
            </a:extLst>
          </p:cNvPr>
          <p:cNvSpPr txBox="1">
            <a:spLocks/>
          </p:cNvSpPr>
          <p:nvPr/>
        </p:nvSpPr>
        <p:spPr>
          <a:xfrm>
            <a:off x="395537" y="276482"/>
            <a:ext cx="5016491" cy="4327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Навчально-методичне забезпечення освітнього процесу</a:t>
            </a:r>
            <a:endParaRPr lang="ru-RU" sz="18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62B454D6-2C5E-4007-97DD-68B1E8C08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47176"/>
              </p:ext>
            </p:extLst>
          </p:nvPr>
        </p:nvGraphicFramePr>
        <p:xfrm>
          <a:off x="143508" y="983028"/>
          <a:ext cx="8856984" cy="372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02F65F1-5C04-45EC-8664-E712FF192CFF}"/>
              </a:ext>
            </a:extLst>
          </p:cNvPr>
          <p:cNvSpPr/>
          <p:nvPr/>
        </p:nvSpPr>
        <p:spPr>
          <a:xfrm>
            <a:off x="251520" y="495022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Використовувати лише навчальну літературу, що має гриф Міністерства освіти і науки України або висновок «Схвалено для використання в загальноосвітніх навчальних закладах» відповідною комісією Науково-методичної ради Міністерства освіти і науки України. 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AF532D5-79F3-4D10-96C1-066A2B6A599C}"/>
              </a:ext>
            </a:extLst>
          </p:cNvPr>
          <p:cNvSpPr/>
          <p:nvPr/>
        </p:nvSpPr>
        <p:spPr>
          <a:xfrm>
            <a:off x="429128" y="3430050"/>
            <a:ext cx="2398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Перелік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навчальних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навчально-методичних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посібників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рекомендованих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МОН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endParaRPr lang="ru-RU" sz="11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Закрытая книга">
            <a:hlinkClick r:id="rId9"/>
            <a:extLst>
              <a:ext uri="{FF2B5EF4-FFF2-40B4-BE49-F238E27FC236}">
                <a16:creationId xmlns:a16="http://schemas.microsoft.com/office/drawing/2014/main" id="{35142F17-B7CD-46F4-9F50-490F16415E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3322" y="3929665"/>
            <a:ext cx="601216" cy="601216"/>
          </a:xfrm>
          <a:prstGeom prst="rect">
            <a:avLst/>
          </a:prstGeom>
        </p:spPr>
      </p:pic>
      <p:pic>
        <p:nvPicPr>
          <p:cNvPr id="10" name="Рисунок 9" descr="Закрытая книга">
            <a:hlinkClick r:id="rId12"/>
            <a:extLst>
              <a:ext uri="{FF2B5EF4-FFF2-40B4-BE49-F238E27FC236}">
                <a16:creationId xmlns:a16="http://schemas.microsoft.com/office/drawing/2014/main" id="{A52606EF-0203-415E-A31E-D952E4083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36182" y="3929665"/>
            <a:ext cx="601216" cy="601216"/>
          </a:xfrm>
          <a:prstGeom prst="rect">
            <a:avLst/>
          </a:prstGeom>
        </p:spPr>
      </p:pic>
      <p:pic>
        <p:nvPicPr>
          <p:cNvPr id="11" name="Рисунок 10" descr="Закрытая книга">
            <a:hlinkClick r:id="rId13"/>
            <a:extLst>
              <a:ext uri="{FF2B5EF4-FFF2-40B4-BE49-F238E27FC236}">
                <a16:creationId xmlns:a16="http://schemas.microsoft.com/office/drawing/2014/main" id="{038A183B-3CFE-4804-8C4E-DCF158674F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6884" y="3906202"/>
            <a:ext cx="601216" cy="601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8E0A97-6232-4DCF-8786-F86A1D8A1313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119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B2CEE68-A46C-4F93-97B4-379AC7C7BA63}"/>
              </a:ext>
            </a:extLst>
          </p:cNvPr>
          <p:cNvSpPr txBox="1">
            <a:spLocks/>
          </p:cNvSpPr>
          <p:nvPr/>
        </p:nvSpPr>
        <p:spPr>
          <a:xfrm>
            <a:off x="395537" y="276482"/>
            <a:ext cx="5016491" cy="4327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Навчально-методичне забезпечення освітнього процесу</a:t>
            </a:r>
            <a:endParaRPr lang="ru-RU" sz="18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62B454D6-2C5E-4007-97DD-68B1E8C08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536466"/>
              </p:ext>
            </p:extLst>
          </p:nvPr>
        </p:nvGraphicFramePr>
        <p:xfrm>
          <a:off x="143508" y="983028"/>
          <a:ext cx="8856984" cy="372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02F65F1-5C04-45EC-8664-E712FF192CFF}"/>
              </a:ext>
            </a:extLst>
          </p:cNvPr>
          <p:cNvSpPr/>
          <p:nvPr/>
        </p:nvSpPr>
        <p:spPr>
          <a:xfrm>
            <a:off x="251520" y="495022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Використовувати лише навчальну літературу, що має гриф Міністерства освіти і науки України або висновок «Схвалено для використання в загальноосвітніх навчальних закладах» відповідною комісією Науково-методичної ради Міністерства освіти і науки України. 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AF532D5-79F3-4D10-96C1-066A2B6A599C}"/>
              </a:ext>
            </a:extLst>
          </p:cNvPr>
          <p:cNvSpPr/>
          <p:nvPr/>
        </p:nvSpPr>
        <p:spPr>
          <a:xfrm>
            <a:off x="429128" y="3430050"/>
            <a:ext cx="2398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Перелік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навчальних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програм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навчально-методичних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посібників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рекомендованих</a:t>
            </a:r>
            <a:r>
              <a:rPr lang="ru-RU" sz="1100" dirty="0">
                <a:solidFill>
                  <a:srgbClr val="002060"/>
                </a:solidFill>
                <a:latin typeface="Bookman Old Style" panose="02050604050505020204" pitchFamily="18" charset="0"/>
              </a:rPr>
              <a:t> МОН </a:t>
            </a:r>
            <a:r>
              <a:rPr lang="ru-RU" sz="11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endParaRPr lang="ru-RU" sz="11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Закрытая книга">
            <a:hlinkClick r:id="rId9"/>
            <a:extLst>
              <a:ext uri="{FF2B5EF4-FFF2-40B4-BE49-F238E27FC236}">
                <a16:creationId xmlns:a16="http://schemas.microsoft.com/office/drawing/2014/main" id="{84A770C4-CEBC-427B-BDF1-EA92EA5B73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6884" y="3906202"/>
            <a:ext cx="601216" cy="601216"/>
          </a:xfrm>
          <a:prstGeom prst="rect">
            <a:avLst/>
          </a:prstGeom>
        </p:spPr>
      </p:pic>
      <p:pic>
        <p:nvPicPr>
          <p:cNvPr id="10" name="Рисунок 9" descr="Закрытая книга">
            <a:hlinkClick r:id="rId12"/>
            <a:extLst>
              <a:ext uri="{FF2B5EF4-FFF2-40B4-BE49-F238E27FC236}">
                <a16:creationId xmlns:a16="http://schemas.microsoft.com/office/drawing/2014/main" id="{D8D8F573-1640-4089-97BA-FAE65F51D2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4834" y="3929095"/>
            <a:ext cx="601216" cy="601216"/>
          </a:xfrm>
          <a:prstGeom prst="rect">
            <a:avLst/>
          </a:prstGeom>
        </p:spPr>
      </p:pic>
      <p:pic>
        <p:nvPicPr>
          <p:cNvPr id="11" name="Рисунок 10" descr="Закрытая книга">
            <a:hlinkClick r:id="rId13"/>
            <a:extLst>
              <a:ext uri="{FF2B5EF4-FFF2-40B4-BE49-F238E27FC236}">
                <a16:creationId xmlns:a16="http://schemas.microsoft.com/office/drawing/2014/main" id="{7D818876-2043-4617-A74B-8CB6D7A83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2784" y="3929095"/>
            <a:ext cx="601216" cy="601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4BC260-B6A9-4F07-A799-E685DA912B15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9911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95C5D2A-0576-42E8-8A75-0DAA29DA2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769439"/>
              </p:ext>
            </p:extLst>
          </p:nvPr>
        </p:nvGraphicFramePr>
        <p:xfrm>
          <a:off x="35496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FD0912C-BC00-4CA4-87FC-88C6AACDC39D}"/>
              </a:ext>
            </a:extLst>
          </p:cNvPr>
          <p:cNvSpPr/>
          <p:nvPr/>
        </p:nvSpPr>
        <p:spPr>
          <a:xfrm>
            <a:off x="622972" y="363893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Навчальні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програми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курсів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вибором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факультативів</a:t>
            </a:r>
            <a:endParaRPr lang="ru-RU" sz="1200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02ABE-64B8-48AB-9508-80A0B69198BC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14</a:t>
            </a:r>
            <a:endParaRPr lang="ru-RU" sz="1100" dirty="0"/>
          </a:p>
        </p:txBody>
      </p:sp>
      <p:pic>
        <p:nvPicPr>
          <p:cNvPr id="9" name="Рисунок 8" descr="Закрытая книга">
            <a:hlinkClick r:id="rId9"/>
            <a:extLst>
              <a:ext uri="{FF2B5EF4-FFF2-40B4-BE49-F238E27FC236}">
                <a16:creationId xmlns:a16="http://schemas.microsoft.com/office/drawing/2014/main" id="{1F5B663E-E4C2-4D0B-814E-307BDCE9C1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55553" y="764704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95C5D2A-0576-42E8-8A75-0DAA29DA2AA3}"/>
              </a:ext>
            </a:extLst>
          </p:cNvPr>
          <p:cNvGraphicFramePr/>
          <p:nvPr/>
        </p:nvGraphicFramePr>
        <p:xfrm>
          <a:off x="35496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FD0912C-BC00-4CA4-87FC-88C6AACDC39D}"/>
              </a:ext>
            </a:extLst>
          </p:cNvPr>
          <p:cNvSpPr/>
          <p:nvPr/>
        </p:nvSpPr>
        <p:spPr>
          <a:xfrm>
            <a:off x="622972" y="363893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Навчальні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програми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курсів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вибором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факультативів</a:t>
            </a:r>
            <a:endParaRPr lang="ru-RU" sz="1200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C036B-F259-47A5-8D03-2034DE0665EB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15</a:t>
            </a:r>
            <a:endParaRPr lang="ru-RU" sz="1100" dirty="0"/>
          </a:p>
        </p:txBody>
      </p:sp>
      <p:pic>
        <p:nvPicPr>
          <p:cNvPr id="9" name="Рисунок 8" descr="Закрытая книга">
            <a:hlinkClick r:id="rId9"/>
            <a:extLst>
              <a:ext uri="{FF2B5EF4-FFF2-40B4-BE49-F238E27FC236}">
                <a16:creationId xmlns:a16="http://schemas.microsoft.com/office/drawing/2014/main" id="{983FB23F-1697-4E70-85D6-15D248AD0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8024" y="843762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" y="-113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F53F872-75B6-405D-AC16-DC3B15A83613}"/>
              </a:ext>
            </a:extLst>
          </p:cNvPr>
          <p:cNvSpPr/>
          <p:nvPr/>
        </p:nvSpPr>
        <p:spPr>
          <a:xfrm>
            <a:off x="3" y="188642"/>
            <a:ext cx="5583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69" algn="ctr"/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Оцінювання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учнів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види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робіт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 уроках хімії,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рекомендації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щодо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ведення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класного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журналу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7F197C4-FDA0-4682-A31F-4069AB568655}"/>
              </a:ext>
            </a:extLst>
          </p:cNvPr>
          <p:cNvSpPr/>
          <p:nvPr/>
        </p:nvSpPr>
        <p:spPr>
          <a:xfrm>
            <a:off x="422679" y="2397948"/>
            <a:ext cx="37551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Наказ Міністерства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освіти і науки України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від 21.08.2013 № 1222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«Про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затвердження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орієнтовних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вимог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оцінювання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навчальних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досягнень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учнів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із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базових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дисциплін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у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системі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загальної середньої освіти»</a:t>
            </a:r>
            <a:endParaRPr lang="ru-RU" sz="1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E9E5024-94F2-4F05-AB7D-C26E33828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194537"/>
              </p:ext>
            </p:extLst>
          </p:nvPr>
        </p:nvGraphicFramePr>
        <p:xfrm>
          <a:off x="3286631" y="1412778"/>
          <a:ext cx="5832648" cy="520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CD607ED-BB6D-46AE-8012-7A80732D7C4E}"/>
              </a:ext>
            </a:extLst>
          </p:cNvPr>
          <p:cNvSpPr txBox="1">
            <a:spLocks/>
          </p:cNvSpPr>
          <p:nvPr/>
        </p:nvSpPr>
        <p:spPr>
          <a:xfrm>
            <a:off x="1313917" y="683029"/>
            <a:ext cx="3402099" cy="9834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8B19F44-E524-4F53-8DE7-2D0F0327BBDA}"/>
              </a:ext>
            </a:extLst>
          </p:cNvPr>
          <p:cNvSpPr/>
          <p:nvPr/>
        </p:nvSpPr>
        <p:spPr>
          <a:xfrm>
            <a:off x="0" y="5361240"/>
            <a:ext cx="31977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Звертаємо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увагу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що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очікується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наказ МОН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України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«Про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затвердження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системи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загальних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критеріїв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оцінювання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результатів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навчання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учнів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».</a:t>
            </a:r>
          </a:p>
          <a:p>
            <a:b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endParaRPr lang="uk-UA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Графіка 9" descr="Знак оклику">
            <a:extLst>
              <a:ext uri="{FF2B5EF4-FFF2-40B4-BE49-F238E27FC236}">
                <a16:creationId xmlns:a16="http://schemas.microsoft.com/office/drawing/2014/main" id="{4C52A389-187B-4032-953E-894257D3F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512" y="480179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57408-4047-458F-941B-6762EF4C2DC7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0797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92A39CB-59F6-4ED8-B8F7-FDB23A590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592965"/>
              </p:ext>
            </p:extLst>
          </p:nvPr>
        </p:nvGraphicFramePr>
        <p:xfrm>
          <a:off x="107504" y="1454597"/>
          <a:ext cx="8928992" cy="528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DCA0688-E261-4F69-A9E2-608B3E6874ED}"/>
              </a:ext>
            </a:extLst>
          </p:cNvPr>
          <p:cNvSpPr/>
          <p:nvPr/>
        </p:nvSpPr>
        <p:spPr>
          <a:xfrm>
            <a:off x="-3" y="319499"/>
            <a:ext cx="5583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69" algn="ctr"/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Оцінювання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учнів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види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робіт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 уроках хімії,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рекомендації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щодо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ведення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класного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журналу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3A121-1175-490D-B604-D265114AD356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4431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CF85D-DD91-4FE8-837B-7364B9D84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21" y="1635024"/>
            <a:ext cx="5574760" cy="512822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F795E17-F826-407D-9379-64B0C71A573B}"/>
              </a:ext>
            </a:extLst>
          </p:cNvPr>
          <p:cNvSpPr/>
          <p:nvPr/>
        </p:nvSpPr>
        <p:spPr>
          <a:xfrm>
            <a:off x="709199" y="1338518"/>
            <a:ext cx="4267515" cy="374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 теоретичних знань</a:t>
            </a:r>
            <a:endParaRPr lang="uk-UA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6D1E6-BDDC-46FF-B145-8CE97690D5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r="2406" b="3598"/>
          <a:stretch/>
        </p:blipFill>
        <p:spPr>
          <a:xfrm>
            <a:off x="5731204" y="1930521"/>
            <a:ext cx="3102510" cy="20223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B8A9C1-088E-44E3-8EA6-D194DD213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47" y="4797152"/>
            <a:ext cx="3111952" cy="1446807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368889B-0D6B-4068-AC00-E89A0B51B5B2}"/>
              </a:ext>
            </a:extLst>
          </p:cNvPr>
          <p:cNvSpPr/>
          <p:nvPr/>
        </p:nvSpPr>
        <p:spPr>
          <a:xfrm>
            <a:off x="5671280" y="1530916"/>
            <a:ext cx="3222357" cy="311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 практичних робіт</a:t>
            </a:r>
            <a:endParaRPr lang="uk-UA" sz="1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DF38DA1-353C-49FA-B615-3258C0DAD489}"/>
              </a:ext>
            </a:extLst>
          </p:cNvPr>
          <p:cNvSpPr/>
          <p:nvPr/>
        </p:nvSpPr>
        <p:spPr>
          <a:xfrm>
            <a:off x="5919533" y="4169506"/>
            <a:ext cx="2862064" cy="54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 розв'язування розрахункових задач</a:t>
            </a:r>
            <a:endParaRPr lang="uk-UA" sz="1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3A0183F-E97A-4052-AC98-00E697B4CAEA}"/>
              </a:ext>
            </a:extLst>
          </p:cNvPr>
          <p:cNvSpPr/>
          <p:nvPr/>
        </p:nvSpPr>
        <p:spPr>
          <a:xfrm>
            <a:off x="250363" y="116913"/>
            <a:ext cx="53336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Наказ МОН України від 21.08.2013 № 1222 «Про затвердження орієнтовних вимог оцінювання навчальних досягнень учнів із базових дисциплін у системі загальної середньої освіти»</a:t>
            </a:r>
          </a:p>
          <a:p>
            <a:pPr algn="ctr"/>
            <a:r>
              <a:rPr lang="uk-UA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https://zakon.rada.gov.ua/rada/show/v1222729-13/stru</a:t>
            </a:r>
            <a:r>
              <a:rPr lang="uk-UA" sz="1400" dirty="0">
                <a:solidFill>
                  <a:srgbClr val="C00000"/>
                </a:solidFill>
              </a:rPr>
              <a:t> )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B39FB-DBD6-4BFA-BB6E-6420C63F3F73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1771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92A39CB-59F6-4ED8-B8F7-FDB23A590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261072"/>
              </p:ext>
            </p:extLst>
          </p:nvPr>
        </p:nvGraphicFramePr>
        <p:xfrm>
          <a:off x="107504" y="1454597"/>
          <a:ext cx="8928992" cy="528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DCA0688-E261-4F69-A9E2-608B3E6874ED}"/>
              </a:ext>
            </a:extLst>
          </p:cNvPr>
          <p:cNvSpPr/>
          <p:nvPr/>
        </p:nvSpPr>
        <p:spPr>
          <a:xfrm>
            <a:off x="3" y="89340"/>
            <a:ext cx="5583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69" algn="ctr"/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Оцінювання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учнів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види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робіт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 уроках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біології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біології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екології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рекомендації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щодо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ведення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класного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журналу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EEC46-715B-4898-8C31-47C33CBDBA3C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19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8081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6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C0DB32D-99DD-4A81-9966-2E0B44DCC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423075"/>
              </p:ext>
            </p:extLst>
          </p:nvPr>
        </p:nvGraphicFramePr>
        <p:xfrm>
          <a:off x="33144" y="1052736"/>
          <a:ext cx="5330944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F1FB07-630B-4C65-8B44-D41F59FD4336}"/>
              </a:ext>
            </a:extLst>
          </p:cNvPr>
          <p:cNvSpPr/>
          <p:nvPr/>
        </p:nvSpPr>
        <p:spPr>
          <a:xfrm>
            <a:off x="-186754" y="188641"/>
            <a:ext cx="5770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lang="ru-RU" sz="12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ctr" hangingPunct="0">
              <a:spcAft>
                <a:spcPts val="0"/>
              </a:spcAft>
            </a:pPr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серпневого секційного засідання </a:t>
            </a:r>
            <a:endParaRPr lang="ru-RU" sz="12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ctr" hangingPunct="0">
              <a:spcAft>
                <a:spcPts val="0"/>
              </a:spcAft>
            </a:pPr>
            <a:r>
              <a:rPr lang="uk-UA" sz="16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вчителів природничої освітньої галузі. </a:t>
            </a:r>
            <a:endParaRPr lang="ru-RU" sz="1200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18A27CF-CDC6-4A4C-A4EB-67F780BCE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124544"/>
              </p:ext>
            </p:extLst>
          </p:nvPr>
        </p:nvGraphicFramePr>
        <p:xfrm>
          <a:off x="5549200" y="1595666"/>
          <a:ext cx="3415287" cy="485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0FCBAD1-267B-4307-8650-B94BB3C3C945}"/>
              </a:ext>
            </a:extLst>
          </p:cNvPr>
          <p:cNvSpPr txBox="1"/>
          <p:nvPr/>
        </p:nvSpPr>
        <p:spPr>
          <a:xfrm>
            <a:off x="8754158" y="6322531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76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9"/>
    </mc:Choice>
    <mc:Fallback xmlns="">
      <p:transition spd="slow" advTm="2680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CF85D-DD91-4FE8-837B-7364B9D84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00" y="1635024"/>
            <a:ext cx="5282201" cy="512822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F795E17-F826-407D-9379-64B0C71A573B}"/>
              </a:ext>
            </a:extLst>
          </p:cNvPr>
          <p:cNvSpPr/>
          <p:nvPr/>
        </p:nvSpPr>
        <p:spPr>
          <a:xfrm>
            <a:off x="709199" y="1338518"/>
            <a:ext cx="4267515" cy="374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 теоретичних знань</a:t>
            </a:r>
            <a:endParaRPr lang="uk-UA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6D1E6-BDDC-46FF-B145-8CE97690D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6664" y="3304778"/>
            <a:ext cx="3047096" cy="2022306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368889B-0D6B-4068-AC00-E89A0B51B5B2}"/>
              </a:ext>
            </a:extLst>
          </p:cNvPr>
          <p:cNvSpPr/>
          <p:nvPr/>
        </p:nvSpPr>
        <p:spPr>
          <a:xfrm>
            <a:off x="5999365" y="2636912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 лабораторних</a:t>
            </a: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практичних робіт</a:t>
            </a:r>
            <a:endParaRPr lang="uk-UA" sz="1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3A0183F-E97A-4052-AC98-00E697B4CAEA}"/>
              </a:ext>
            </a:extLst>
          </p:cNvPr>
          <p:cNvSpPr/>
          <p:nvPr/>
        </p:nvSpPr>
        <p:spPr>
          <a:xfrm>
            <a:off x="250363" y="116913"/>
            <a:ext cx="53336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Наказ МОН України від 21.08.2013 № 1222 «Про затвердження орієнтовних вимог оцінювання навчальних досягнень учнів із базових дисциплін у системі загальної середньої освіти»</a:t>
            </a:r>
          </a:p>
          <a:p>
            <a:pPr algn="ctr"/>
            <a:r>
              <a:rPr lang="uk-UA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https://zakon.rada.gov.ua/rada/show/v1222729-13/stru</a:t>
            </a:r>
            <a:r>
              <a:rPr lang="uk-UA" sz="1400" dirty="0">
                <a:solidFill>
                  <a:srgbClr val="C00000"/>
                </a:solidFill>
              </a:rPr>
              <a:t> )</a:t>
            </a:r>
            <a:endParaRPr lang="ru-RU" sz="1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FDBC5-08C6-4B76-A2DA-D8266D8570A6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361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14479B7-F8F5-49D7-AAF4-AE596B77AAF1}"/>
              </a:ext>
            </a:extLst>
          </p:cNvPr>
          <p:cNvSpPr/>
          <p:nvPr/>
        </p:nvSpPr>
        <p:spPr>
          <a:xfrm>
            <a:off x="179512" y="163013"/>
            <a:ext cx="5404471" cy="12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висвітленню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хімії,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2550229-CD41-4DF4-820B-B9FD3CAFF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367375"/>
              </p:ext>
            </p:extLst>
          </p:nvPr>
        </p:nvGraphicFramePr>
        <p:xfrm>
          <a:off x="-3" y="1172521"/>
          <a:ext cx="8964491" cy="34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669575E-D565-467C-961C-6462792CF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105610"/>
              </p:ext>
            </p:extLst>
          </p:nvPr>
        </p:nvGraphicFramePr>
        <p:xfrm>
          <a:off x="179512" y="4601275"/>
          <a:ext cx="6108344" cy="140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5F63D-6725-455B-AD72-AAAFB043B3F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4640"/>
          <a:stretch/>
        </p:blipFill>
        <p:spPr>
          <a:xfrm>
            <a:off x="6862315" y="4597963"/>
            <a:ext cx="1003357" cy="1224136"/>
          </a:xfrm>
          <a:prstGeom prst="rect">
            <a:avLst/>
          </a:prstGeom>
        </p:spPr>
      </p:pic>
      <p:pic>
        <p:nvPicPr>
          <p:cNvPr id="10" name="Рисунок 9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C4B2AD09-3462-44A1-9E6C-2E5897E9CD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5377" r="16040" b="7328"/>
          <a:stretch/>
        </p:blipFill>
        <p:spPr>
          <a:xfrm>
            <a:off x="7902105" y="5304787"/>
            <a:ext cx="931750" cy="1224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704C27-D14C-43E5-8A06-020E0146D089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2134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14479B7-F8F5-49D7-AAF4-AE596B77AAF1}"/>
              </a:ext>
            </a:extLst>
          </p:cNvPr>
          <p:cNvSpPr/>
          <p:nvPr/>
        </p:nvSpPr>
        <p:spPr>
          <a:xfrm>
            <a:off x="-69764" y="417691"/>
            <a:ext cx="5750292" cy="864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Практична спрямованість програм з біології, біології та екології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забезпечується проведенням лабораторних і практичних робіт,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лабораторних досліджень, дослідницького практикуму, 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uk-UA" sz="1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проєктів, демонстрацій, екскурсій.</a:t>
            </a:r>
            <a:endParaRPr lang="ru-RU" sz="105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2550229-CD41-4DF4-820B-B9FD3CAFF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012826"/>
              </p:ext>
            </p:extLst>
          </p:nvPr>
        </p:nvGraphicFramePr>
        <p:xfrm>
          <a:off x="-3" y="1172521"/>
          <a:ext cx="8964491" cy="34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669575E-D565-467C-961C-6462792CF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918611"/>
              </p:ext>
            </p:extLst>
          </p:nvPr>
        </p:nvGraphicFramePr>
        <p:xfrm>
          <a:off x="179512" y="4601275"/>
          <a:ext cx="6108344" cy="140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CAAEC9-D9BF-4881-9F44-614BE6BD7B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12" y="4797152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4C23E8-E071-4CF6-AC83-256DCF2AACE1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1977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644BA64-ADA8-4370-966B-6F329BA0BC80}"/>
              </a:ext>
            </a:extLst>
          </p:cNvPr>
          <p:cNvSpPr/>
          <p:nvPr/>
        </p:nvSpPr>
        <p:spPr>
          <a:xfrm>
            <a:off x="107504" y="216025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Рекомендації щодо проведення та оформлення записів інструктажів із безпеки життєдіяльності на уроках природничої освітньої галузі</a:t>
            </a:r>
            <a:endParaRPr lang="ru-RU" sz="105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3DB813C-A078-48AC-A84F-12B30ADC8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903160"/>
              </p:ext>
            </p:extLst>
          </p:nvPr>
        </p:nvGraphicFramePr>
        <p:xfrm>
          <a:off x="107504" y="1412778"/>
          <a:ext cx="8784976" cy="522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26CE03-5502-46CA-8775-13A9242A2D9D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3850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EA8BB4E-DFC2-4FDB-8DCA-CC13F8CCC74B}"/>
              </a:ext>
            </a:extLst>
          </p:cNvPr>
          <p:cNvSpPr/>
          <p:nvPr/>
        </p:nvSpPr>
        <p:spPr>
          <a:xfrm>
            <a:off x="323528" y="386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Професійний розвиток учителів у міжатестаційний період</a:t>
            </a:r>
            <a:endParaRPr lang="uk-UA" sz="11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3DD9E93-27A7-4867-84A6-FBABF394E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223526"/>
              </p:ext>
            </p:extLst>
          </p:nvPr>
        </p:nvGraphicFramePr>
        <p:xfrm>
          <a:off x="327324" y="1471094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52A824-B761-49D5-B6ED-A1D27E4D7D56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24</a:t>
            </a:r>
            <a:endParaRPr lang="ru-RU" sz="1100" dirty="0"/>
          </a:p>
        </p:txBody>
      </p:sp>
      <p:pic>
        <p:nvPicPr>
          <p:cNvPr id="7" name="Рисунок 6" descr="Аудитория">
            <a:hlinkClick r:id="rId9"/>
            <a:extLst>
              <a:ext uri="{FF2B5EF4-FFF2-40B4-BE49-F238E27FC236}">
                <a16:creationId xmlns:a16="http://schemas.microsoft.com/office/drawing/2014/main" id="{7E82DD10-69EC-44DD-BA90-DC47BFE19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1046" y="58519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EA8BB4E-DFC2-4FDB-8DCA-CC13F8CCC74B}"/>
              </a:ext>
            </a:extLst>
          </p:cNvPr>
          <p:cNvSpPr/>
          <p:nvPr/>
        </p:nvSpPr>
        <p:spPr>
          <a:xfrm>
            <a:off x="323528" y="386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Професійний розвиток учителів у міжатестаційний період</a:t>
            </a:r>
            <a:endParaRPr lang="uk-UA" sz="11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3DD9E93-27A7-4867-84A6-FBABF394E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742728"/>
              </p:ext>
            </p:extLst>
          </p:nvPr>
        </p:nvGraphicFramePr>
        <p:xfrm>
          <a:off x="251520" y="1430391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8805DD-C8DA-4B7E-BD3D-7AC989E55AEC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25</a:t>
            </a:r>
            <a:endParaRPr lang="ru-RU" sz="1100" dirty="0"/>
          </a:p>
        </p:txBody>
      </p:sp>
      <p:pic>
        <p:nvPicPr>
          <p:cNvPr id="7" name="Рисунок 6" descr="Аудитория">
            <a:hlinkClick r:id="rId9"/>
            <a:extLst>
              <a:ext uri="{FF2B5EF4-FFF2-40B4-BE49-F238E27FC236}">
                <a16:creationId xmlns:a16="http://schemas.microsoft.com/office/drawing/2014/main" id="{0A3E439C-C8A4-4FB3-AF57-B2C20FAB7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8812" y="2542561"/>
            <a:ext cx="601216" cy="601216"/>
          </a:xfrm>
          <a:prstGeom prst="rect">
            <a:avLst/>
          </a:prstGeom>
        </p:spPr>
      </p:pic>
      <p:pic>
        <p:nvPicPr>
          <p:cNvPr id="9" name="Рисунок 8" descr="Аудитория">
            <a:hlinkClick r:id="rId12"/>
            <a:extLst>
              <a:ext uri="{FF2B5EF4-FFF2-40B4-BE49-F238E27FC236}">
                <a16:creationId xmlns:a16="http://schemas.microsoft.com/office/drawing/2014/main" id="{EB0F24E8-885F-4F49-98F3-79A35E7F1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15816" y="5352629"/>
            <a:ext cx="601216" cy="601216"/>
          </a:xfrm>
          <a:prstGeom prst="rect">
            <a:avLst/>
          </a:prstGeom>
        </p:spPr>
      </p:pic>
      <p:pic>
        <p:nvPicPr>
          <p:cNvPr id="10" name="Рисунок 9" descr="Аудитория">
            <a:hlinkClick r:id="rId13"/>
            <a:extLst>
              <a:ext uri="{FF2B5EF4-FFF2-40B4-BE49-F238E27FC236}">
                <a16:creationId xmlns:a16="http://schemas.microsoft.com/office/drawing/2014/main" id="{3216A68A-5588-4ADF-98E3-A893D954F4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0112" y="5331799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8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FCCF870-8798-48F1-ADDD-D85778977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06355"/>
              </p:ext>
            </p:extLst>
          </p:nvPr>
        </p:nvGraphicFramePr>
        <p:xfrm>
          <a:off x="-361056" y="1197524"/>
          <a:ext cx="9505056" cy="565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ECDED00-F2B1-4925-8321-61BA20287166}"/>
              </a:ext>
            </a:extLst>
          </p:cNvPr>
          <p:cNvSpPr/>
          <p:nvPr/>
        </p:nvSpPr>
        <p:spPr>
          <a:xfrm>
            <a:off x="393844" y="403106"/>
            <a:ext cx="498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Корисні посилання для учителів хімії</a:t>
            </a:r>
            <a:endParaRPr lang="uk-UA" sz="11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85CA5-7734-456A-8E06-52AD407FC98C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26</a:t>
            </a:r>
            <a:endParaRPr lang="ru-RU" sz="1100" dirty="0"/>
          </a:p>
        </p:txBody>
      </p:sp>
      <p:pic>
        <p:nvPicPr>
          <p:cNvPr id="7" name="Рисунок 6" descr="Открытая книга">
            <a:extLst>
              <a:ext uri="{FF2B5EF4-FFF2-40B4-BE49-F238E27FC236}">
                <a16:creationId xmlns:a16="http://schemas.microsoft.com/office/drawing/2014/main" id="{CA427147-B557-4F27-AB7A-C38BFD585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9912" y="3567685"/>
            <a:ext cx="457200" cy="457200"/>
          </a:xfrm>
          <a:prstGeom prst="rect">
            <a:avLst/>
          </a:prstGeom>
        </p:spPr>
      </p:pic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id="{71E7E58E-B778-4124-B139-19B6E41E7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9912" y="2154005"/>
            <a:ext cx="457200" cy="457200"/>
          </a:xfrm>
          <a:prstGeom prst="rect">
            <a:avLst/>
          </a:prstGeom>
        </p:spPr>
      </p:pic>
      <p:pic>
        <p:nvPicPr>
          <p:cNvPr id="10" name="Рисунок 9" descr="Открытая книга">
            <a:hlinkClick r:id="rId11"/>
            <a:extLst>
              <a:ext uri="{FF2B5EF4-FFF2-40B4-BE49-F238E27FC236}">
                <a16:creationId xmlns:a16="http://schemas.microsoft.com/office/drawing/2014/main" id="{218FFB30-9219-4EE6-80A8-B303224C2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0784" y="6299899"/>
            <a:ext cx="457200" cy="457200"/>
          </a:xfrm>
          <a:prstGeom prst="rect">
            <a:avLst/>
          </a:prstGeom>
        </p:spPr>
      </p:pic>
      <p:pic>
        <p:nvPicPr>
          <p:cNvPr id="11" name="Рисунок 10" descr="Открытая книга">
            <a:hlinkClick r:id="rId12"/>
            <a:extLst>
              <a:ext uri="{FF2B5EF4-FFF2-40B4-BE49-F238E27FC236}">
                <a16:creationId xmlns:a16="http://schemas.microsoft.com/office/drawing/2014/main" id="{ACA5398C-391C-4E07-BEC1-C834C1AEB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8344" y="2154005"/>
            <a:ext cx="457200" cy="457200"/>
          </a:xfrm>
          <a:prstGeom prst="rect">
            <a:avLst/>
          </a:prstGeom>
        </p:spPr>
      </p:pic>
      <p:pic>
        <p:nvPicPr>
          <p:cNvPr id="12" name="Рисунок 11" descr="Открытая книга">
            <a:hlinkClick r:id="rId13"/>
            <a:extLst>
              <a:ext uri="{FF2B5EF4-FFF2-40B4-BE49-F238E27FC236}">
                <a16:creationId xmlns:a16="http://schemas.microsoft.com/office/drawing/2014/main" id="{CD6A69BA-B6EA-42C0-B8B8-293340744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8344" y="3574375"/>
            <a:ext cx="457200" cy="457200"/>
          </a:xfrm>
          <a:prstGeom prst="rect">
            <a:avLst/>
          </a:prstGeom>
        </p:spPr>
      </p:pic>
      <p:pic>
        <p:nvPicPr>
          <p:cNvPr id="13" name="Рисунок 12" descr="Открытая книга">
            <a:hlinkClick r:id="rId14"/>
            <a:extLst>
              <a:ext uri="{FF2B5EF4-FFF2-40B4-BE49-F238E27FC236}">
                <a16:creationId xmlns:a16="http://schemas.microsoft.com/office/drawing/2014/main" id="{E092F245-38C5-4021-A3F6-19147D2A4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0897" y="4984710"/>
            <a:ext cx="457200" cy="457200"/>
          </a:xfrm>
          <a:prstGeom prst="rect">
            <a:avLst/>
          </a:prstGeom>
        </p:spPr>
      </p:pic>
      <p:pic>
        <p:nvPicPr>
          <p:cNvPr id="14" name="Рисунок 13" descr="Открытая книга">
            <a:hlinkClick r:id="rId15"/>
            <a:extLst>
              <a:ext uri="{FF2B5EF4-FFF2-40B4-BE49-F238E27FC236}">
                <a16:creationId xmlns:a16="http://schemas.microsoft.com/office/drawing/2014/main" id="{51A4C452-B71D-4F3D-B293-06B8B68E1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0897" y="6332909"/>
            <a:ext cx="457200" cy="457200"/>
          </a:xfrm>
          <a:prstGeom prst="rect">
            <a:avLst/>
          </a:prstGeom>
        </p:spPr>
      </p:pic>
      <p:pic>
        <p:nvPicPr>
          <p:cNvPr id="15" name="Рисунок 14" descr="Открытая книга">
            <a:hlinkClick r:id="rId16"/>
            <a:extLst>
              <a:ext uri="{FF2B5EF4-FFF2-40B4-BE49-F238E27FC236}">
                <a16:creationId xmlns:a16="http://schemas.microsoft.com/office/drawing/2014/main" id="{962B47AB-F6EF-402E-9063-D631D6314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0784" y="49813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56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ECDED00-F2B1-4925-8321-61BA20287166}"/>
              </a:ext>
            </a:extLst>
          </p:cNvPr>
          <p:cNvSpPr/>
          <p:nvPr/>
        </p:nvSpPr>
        <p:spPr>
          <a:xfrm>
            <a:off x="894211" y="188640"/>
            <a:ext cx="3701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Корисні посилання </a:t>
            </a:r>
          </a:p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для учителів біології</a:t>
            </a:r>
            <a:endParaRPr lang="uk-UA" sz="14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073D6CE-B51E-4A02-AB0C-5B0CC7268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752784"/>
              </p:ext>
            </p:extLst>
          </p:nvPr>
        </p:nvGraphicFramePr>
        <p:xfrm>
          <a:off x="107504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FF36FD-7CB6-4F2C-8295-FCFCFCB53D95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27</a:t>
            </a:r>
            <a:endParaRPr lang="ru-RU" sz="1100" dirty="0"/>
          </a:p>
        </p:txBody>
      </p:sp>
      <p:pic>
        <p:nvPicPr>
          <p:cNvPr id="7" name="Рисунок 6" descr="Открытая книга">
            <a:extLst>
              <a:ext uri="{FF2B5EF4-FFF2-40B4-BE49-F238E27FC236}">
                <a16:creationId xmlns:a16="http://schemas.microsoft.com/office/drawing/2014/main" id="{CC9F1AB4-5CA8-450E-9C0E-BDEB13EF79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0352" y="4581128"/>
            <a:ext cx="457200" cy="457200"/>
          </a:xfrm>
          <a:prstGeom prst="rect">
            <a:avLst/>
          </a:prstGeom>
        </p:spPr>
      </p:pic>
      <p:pic>
        <p:nvPicPr>
          <p:cNvPr id="9" name="Рисунок 8" descr="Открытая книга">
            <a:extLst>
              <a:ext uri="{FF2B5EF4-FFF2-40B4-BE49-F238E27FC236}">
                <a16:creationId xmlns:a16="http://schemas.microsoft.com/office/drawing/2014/main" id="{AD7C9DA8-ABFE-4AB8-B607-17FDD7F08C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0352" y="2675785"/>
            <a:ext cx="457200" cy="457200"/>
          </a:xfrm>
          <a:prstGeom prst="rect">
            <a:avLst/>
          </a:prstGeom>
        </p:spPr>
      </p:pic>
      <p:pic>
        <p:nvPicPr>
          <p:cNvPr id="10" name="Рисунок 9" descr="Открытая книга">
            <a:extLst>
              <a:ext uri="{FF2B5EF4-FFF2-40B4-BE49-F238E27FC236}">
                <a16:creationId xmlns:a16="http://schemas.microsoft.com/office/drawing/2014/main" id="{E8E6D853-EE1C-4454-BE7A-2ADA2D342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5386" y="4581128"/>
            <a:ext cx="457200" cy="457200"/>
          </a:xfrm>
          <a:prstGeom prst="rect">
            <a:avLst/>
          </a:prstGeom>
        </p:spPr>
      </p:pic>
      <p:pic>
        <p:nvPicPr>
          <p:cNvPr id="11" name="Рисунок 10" descr="Открытая книга">
            <a:extLst>
              <a:ext uri="{FF2B5EF4-FFF2-40B4-BE49-F238E27FC236}">
                <a16:creationId xmlns:a16="http://schemas.microsoft.com/office/drawing/2014/main" id="{5A8101BB-7AF1-423E-9E16-1E5981460B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6096" y="2784515"/>
            <a:ext cx="457200" cy="457200"/>
          </a:xfrm>
          <a:prstGeom prst="rect">
            <a:avLst/>
          </a:prstGeom>
        </p:spPr>
      </p:pic>
      <p:pic>
        <p:nvPicPr>
          <p:cNvPr id="12" name="Рисунок 11" descr="Открытая книга">
            <a:extLst>
              <a:ext uri="{FF2B5EF4-FFF2-40B4-BE49-F238E27FC236}">
                <a16:creationId xmlns:a16="http://schemas.microsoft.com/office/drawing/2014/main" id="{4A16C9BB-2B4D-4062-A758-F818857DA5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0232" y="6332909"/>
            <a:ext cx="457200" cy="457200"/>
          </a:xfrm>
          <a:prstGeom prst="rect">
            <a:avLst/>
          </a:prstGeom>
        </p:spPr>
      </p:pic>
      <p:pic>
        <p:nvPicPr>
          <p:cNvPr id="13" name="Рисунок 12" descr="Открытая книга">
            <a:extLst>
              <a:ext uri="{FF2B5EF4-FFF2-40B4-BE49-F238E27FC236}">
                <a16:creationId xmlns:a16="http://schemas.microsoft.com/office/drawing/2014/main" id="{E9C40C9C-8909-42CA-85A5-F1736883E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38665" y="6378629"/>
            <a:ext cx="457200" cy="457200"/>
          </a:xfrm>
          <a:prstGeom prst="rect">
            <a:avLst/>
          </a:prstGeom>
        </p:spPr>
      </p:pic>
      <p:pic>
        <p:nvPicPr>
          <p:cNvPr id="14" name="Рисунок 13" descr="Открытая книга">
            <a:extLst>
              <a:ext uri="{FF2B5EF4-FFF2-40B4-BE49-F238E27FC236}">
                <a16:creationId xmlns:a16="http://schemas.microsoft.com/office/drawing/2014/main" id="{5BEF4FAB-C274-4939-A9B3-E10C6623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5469" y="4581128"/>
            <a:ext cx="457200" cy="457200"/>
          </a:xfrm>
          <a:prstGeom prst="rect">
            <a:avLst/>
          </a:prstGeom>
        </p:spPr>
      </p:pic>
      <p:pic>
        <p:nvPicPr>
          <p:cNvPr id="15" name="Рисунок 14" descr="Открытая книга">
            <a:extLst>
              <a:ext uri="{FF2B5EF4-FFF2-40B4-BE49-F238E27FC236}">
                <a16:creationId xmlns:a16="http://schemas.microsoft.com/office/drawing/2014/main" id="{32C48E56-AB34-4062-BAFC-145CCAB9D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15816" y="27628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16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5E5221-B503-4797-B2D9-A5403127C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6864"/>
            <a:ext cx="8856984" cy="5263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F8815-54BF-4CCB-895B-307F56D9E095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28</a:t>
            </a:r>
            <a:endParaRPr lang="ru-RU" sz="1100" dirty="0"/>
          </a:p>
        </p:txBody>
      </p:sp>
      <p:pic>
        <p:nvPicPr>
          <p:cNvPr id="5" name="Рисунок 4" descr="Аудитория">
            <a:hlinkClick r:id="rId5"/>
            <a:extLst>
              <a:ext uri="{FF2B5EF4-FFF2-40B4-BE49-F238E27FC236}">
                <a16:creationId xmlns:a16="http://schemas.microsoft.com/office/drawing/2014/main" id="{5BC7CF79-B019-45A3-91BB-8531ABBF7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8790" y="57449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5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3ED04-F189-4172-90D1-DCEFE854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" y="709266"/>
            <a:ext cx="4519934" cy="45199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260186-0168-4EAE-93BB-F8ADB137FD8D}"/>
              </a:ext>
            </a:extLst>
          </p:cNvPr>
          <p:cNvSpPr/>
          <p:nvPr/>
        </p:nvSpPr>
        <p:spPr>
          <a:xfrm>
            <a:off x="5230665" y="2230569"/>
            <a:ext cx="3560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Діагностична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анкета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професійних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запитів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потреб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вчителів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природничої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галузі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16973-1540-42BF-8E67-9C6166647AD0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29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748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3" y="219961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FBAD8-CB32-45C7-8033-678AB574E6B2}"/>
              </a:ext>
            </a:extLst>
          </p:cNvPr>
          <p:cNvSpPr/>
          <p:nvPr/>
        </p:nvSpPr>
        <p:spPr>
          <a:xfrm>
            <a:off x="1619674" y="2924944"/>
            <a:ext cx="75243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Спікер</a:t>
            </a:r>
            <a:r>
              <a:rPr lang="ru-RU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 –</a:t>
            </a:r>
          </a:p>
          <a:p>
            <a:pPr algn="ctr" fontAlgn="base"/>
            <a:r>
              <a:rPr lang="ru-RU" sz="36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Іван</a:t>
            </a:r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Іванов</a:t>
            </a:r>
            <a:endParaRPr lang="ru-RU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 fontAlgn="base"/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Засновник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Центру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нової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освіти</a:t>
            </a:r>
          </a:p>
          <a:p>
            <a:pPr algn="ctr" fontAlgn="base"/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Тренер з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інноваційної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педагогіки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ІКТ</a:t>
            </a:r>
          </a:p>
          <a:p>
            <a:pPr algn="ctr" fontAlgn="base"/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Сертифікований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учитель-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експерт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Microsoft</a:t>
            </a:r>
          </a:p>
          <a:p>
            <a:pPr algn="ctr" fontAlgn="base"/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Автор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практичних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тренінгів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курсів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fontAlgn="base"/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Організатор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онлайн-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конкурсів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освітян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fontAlgn="base"/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Педагогічний дизайнер</a:t>
            </a:r>
            <a:endParaRPr lang="ru-RU" sz="2800" b="0" i="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3DB89-FD7C-40A2-9107-6881167E2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43" y="260648"/>
            <a:ext cx="3312368" cy="3312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E3766-25BD-48F2-B093-79E3BBB0213D}"/>
              </a:ext>
            </a:extLst>
          </p:cNvPr>
          <p:cNvSpPr txBox="1"/>
          <p:nvPr/>
        </p:nvSpPr>
        <p:spPr>
          <a:xfrm>
            <a:off x="8754158" y="6322531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3</a:t>
            </a:r>
            <a:endParaRPr lang="ru-RU" sz="1100" dirty="0"/>
          </a:p>
        </p:txBody>
      </p:sp>
      <p:pic>
        <p:nvPicPr>
          <p:cNvPr id="7" name="Рисунок 6" descr="Аудитория">
            <a:hlinkClick r:id="rId5"/>
            <a:extLst>
              <a:ext uri="{FF2B5EF4-FFF2-40B4-BE49-F238E27FC236}">
                <a16:creationId xmlns:a16="http://schemas.microsoft.com/office/drawing/2014/main" id="{1D7157DE-0DF7-40BB-A658-A7E14C7C5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243" y="5538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"/>
    </mc:Choice>
    <mc:Fallback xmlns="">
      <p:transition spd="slow" advTm="1053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ECA541-BCE6-4114-83C2-4D815CA3F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700808"/>
            <a:ext cx="9144000" cy="461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D5D191-7C1A-4556-AFC9-4487183EF3A4}"/>
              </a:ext>
            </a:extLst>
          </p:cNvPr>
          <p:cNvSpPr txBox="1"/>
          <p:nvPr/>
        </p:nvSpPr>
        <p:spPr>
          <a:xfrm>
            <a:off x="251520" y="26064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Сайт </a:t>
            </a: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http://otd.dniprorada.gov.ua/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D84E9-1B91-4B57-B197-3D010660A550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30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79468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ECDED00-F2B1-4925-8321-61BA20287166}"/>
              </a:ext>
            </a:extLst>
          </p:cNvPr>
          <p:cNvSpPr/>
          <p:nvPr/>
        </p:nvSpPr>
        <p:spPr>
          <a:xfrm>
            <a:off x="943687" y="403106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РЕКОМЕНДАЦІЇ:</a:t>
            </a:r>
            <a:endParaRPr lang="uk-UA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7C420C2-AA15-483E-ABCF-01AE3094B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040069"/>
              </p:ext>
            </p:extLst>
          </p:nvPr>
        </p:nvGraphicFramePr>
        <p:xfrm>
          <a:off x="287524" y="1430391"/>
          <a:ext cx="85689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9350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011D215-B382-48CA-83EC-6E48DC689502}"/>
              </a:ext>
            </a:extLst>
          </p:cNvPr>
          <p:cNvSpPr/>
          <p:nvPr/>
        </p:nvSpPr>
        <p:spPr>
          <a:xfrm>
            <a:off x="1259632" y="1124744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Шановні Вчителі! Ми з вами вже стоїмо на порозі нового навчального року!</a:t>
            </a: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indent="457200" algn="ctr"/>
            <a:r>
              <a:rPr lang="uk-UA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Хочу привітати Вас та побажати міцного здоров'я, радості від нелегкої праці, усіляких гараздів в особистому житті!</a:t>
            </a: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indent="457200" algn="ctr"/>
            <a:r>
              <a:rPr lang="uk-UA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Нехай Вас оточують повага і любов, доброзичливість і милосердя, життєрадісність і шанування!</a:t>
            </a: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b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Сподіваємося, що рік буде продуктивним, результативним і цікавим!</a:t>
            </a: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b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uk-UA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3" y="214278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FBAD8-CB32-45C7-8033-678AB574E6B2}"/>
              </a:ext>
            </a:extLst>
          </p:cNvPr>
          <p:cNvSpPr/>
          <p:nvPr/>
        </p:nvSpPr>
        <p:spPr>
          <a:xfrm>
            <a:off x="268591" y="3479886"/>
            <a:ext cx="8918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канд.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фіз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.-мат. наук, доцент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кафедри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фізики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кристалів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фізичного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факультету ХНУ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імені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В.Н.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Каразіна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 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</a:p>
          <a:p>
            <a:pPr fontAlgn="base"/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незалежний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експерт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з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питань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імерсивних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технології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освіті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освітніх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платформ,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ресурсів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щодо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реалізації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змішаного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навчання;</a:t>
            </a:r>
          </a:p>
          <a:p>
            <a:pPr fontAlgn="base"/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сертифікований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спеціаліст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із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дистанційного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навчання і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інноваційних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технологій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навчання (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доповнена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реальність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);</a:t>
            </a:r>
          </a:p>
          <a:p>
            <a:pPr fontAlgn="base"/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авторка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5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сертифікованих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дистанційних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курсів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центру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електронного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навчання ХНУ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імені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В.Н.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Каразіна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переможець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Всеукраїнського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конкурсу </a:t>
            </a:r>
            <a:r>
              <a:rPr lang="en-US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StarT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2020; </a:t>
            </a:r>
            <a:endParaRPr lang="uk-UA" sz="1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fontAlgn="base"/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авторка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більше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60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науково-методичних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публікацій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 fontAlgn="base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маю блог «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Сучасні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технології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освіті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» +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мільйон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переглядів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, 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канал (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запрошую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приєднатися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 </a:t>
            </a:r>
            <a:r>
              <a:rPr lang="en-US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канал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);</a:t>
            </a:r>
            <a:b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b="0" i="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3DB89-FD7C-40A2-9107-6881167E2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44" y="260647"/>
            <a:ext cx="2787601" cy="29836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B4F00C-FC50-4BA3-B7F6-8BB5A71E0642}"/>
              </a:ext>
            </a:extLst>
          </p:cNvPr>
          <p:cNvSpPr/>
          <p:nvPr/>
        </p:nvSpPr>
        <p:spPr>
          <a:xfrm>
            <a:off x="3297986" y="1675431"/>
            <a:ext cx="530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Спікер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</a:p>
          <a:p>
            <a:pPr algn="ctr" fontAlgn="base"/>
            <a:r>
              <a:rPr lang="ru-RU" sz="36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Ірина</a:t>
            </a:r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ПАХОМОВА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F118A-E0FE-4010-8C68-9373178EC333}"/>
              </a:ext>
            </a:extLst>
          </p:cNvPr>
          <p:cNvSpPr txBox="1"/>
          <p:nvPr/>
        </p:nvSpPr>
        <p:spPr>
          <a:xfrm>
            <a:off x="8754158" y="6322531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4</a:t>
            </a:r>
            <a:endParaRPr lang="ru-RU" sz="1100" dirty="0"/>
          </a:p>
        </p:txBody>
      </p:sp>
      <p:pic>
        <p:nvPicPr>
          <p:cNvPr id="8" name="Рисунок 7" descr="Аудитория">
            <a:hlinkClick r:id="rId10"/>
            <a:extLst>
              <a:ext uri="{FF2B5EF4-FFF2-40B4-BE49-F238E27FC236}">
                <a16:creationId xmlns:a16="http://schemas.microsoft.com/office/drawing/2014/main" id="{FE4FDF33-99E6-42A0-B4FC-9D21574E45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7849" y="5865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"/>
    </mc:Choice>
    <mc:Fallback xmlns="">
      <p:transition spd="slow" advTm="44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5788542-AB42-4547-8677-6C37717774CA}"/>
              </a:ext>
            </a:extLst>
          </p:cNvPr>
          <p:cNvGraphicFramePr/>
          <p:nvPr/>
        </p:nvGraphicFramePr>
        <p:xfrm>
          <a:off x="149173" y="1277316"/>
          <a:ext cx="6984776" cy="53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8FD8AB-5D5A-414A-8F84-02DF5FD78FAD}"/>
              </a:ext>
            </a:extLst>
          </p:cNvPr>
          <p:cNvSpPr txBox="1"/>
          <p:nvPr/>
        </p:nvSpPr>
        <p:spPr>
          <a:xfrm>
            <a:off x="0" y="95667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Організація освітньої діяльності предметів природничої освітньої галузі  у закладах загальної середньої освіти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у 2021/2022 навчальному році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3AAD4-60FD-40B6-AF45-DE1B5B9726BD}"/>
              </a:ext>
            </a:extLst>
          </p:cNvPr>
          <p:cNvSpPr txBox="1"/>
          <p:nvPr/>
        </p:nvSpPr>
        <p:spPr>
          <a:xfrm>
            <a:off x="5603785" y="5595254"/>
            <a:ext cx="338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Представлені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рекомендації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мають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загальний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та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попередній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характер та </a:t>
            </a:r>
          </a:p>
          <a:p>
            <a:pPr algn="ctr"/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будуть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уточнені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після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отримання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відповідного</a:t>
            </a:r>
            <a:r>
              <a:rPr lang="ru-RU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листа від Міністерства освіти і  науки України.</a:t>
            </a:r>
            <a:r>
              <a:rPr lang="uk-UA" sz="1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" name="Графіка 20" descr="Знак оклику">
            <a:extLst>
              <a:ext uri="{FF2B5EF4-FFF2-40B4-BE49-F238E27FC236}">
                <a16:creationId xmlns:a16="http://schemas.microsoft.com/office/drawing/2014/main" id="{6DED33E3-132D-4B02-BDF9-247AFA7FD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582" y="5395596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3EB93-CB4C-4DF2-AF3B-66F0992B62AC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421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5"/>
    </mc:Choice>
    <mc:Fallback xmlns="">
      <p:transition spd="slow" advTm="136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FD8AB-5D5A-414A-8F84-02DF5FD78FAD}"/>
              </a:ext>
            </a:extLst>
          </p:cNvPr>
          <p:cNvSpPr txBox="1"/>
          <p:nvPr/>
        </p:nvSpPr>
        <p:spPr>
          <a:xfrm>
            <a:off x="0" y="338725"/>
            <a:ext cx="53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Типові освітні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програми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D0CD5C-FD61-4F97-9F47-DF01C92CD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576007"/>
              </p:ext>
            </p:extLst>
          </p:nvPr>
        </p:nvGraphicFramePr>
        <p:xfrm>
          <a:off x="323529" y="1508446"/>
          <a:ext cx="7848872" cy="514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0139B2-CB83-4A11-AECD-A51CD756D1B9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807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1"/>
    </mc:Choice>
    <mc:Fallback xmlns="">
      <p:transition spd="slow" advTm="371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D79D7F2-6CA8-45F7-8ED8-4731FFAFA7E6}"/>
              </a:ext>
            </a:extLst>
          </p:cNvPr>
          <p:cNvSpPr/>
          <p:nvPr/>
        </p:nvSpPr>
        <p:spPr>
          <a:xfrm>
            <a:off x="1309704" y="219660"/>
            <a:ext cx="4457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Навчальні програми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5B3D50C-B160-4A1D-BEAB-4F3A1701E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714902"/>
              </p:ext>
            </p:extLst>
          </p:nvPr>
        </p:nvGraphicFramePr>
        <p:xfrm>
          <a:off x="179512" y="1196755"/>
          <a:ext cx="8784976" cy="481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585A92-F833-4EC6-B601-94C89A2FBB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7" b="52347"/>
          <a:stretch/>
        </p:blipFill>
        <p:spPr>
          <a:xfrm>
            <a:off x="42784" y="89562"/>
            <a:ext cx="1648896" cy="145490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20ADFC7-DCA7-4F94-8222-DA0AF870E030}"/>
              </a:ext>
            </a:extLst>
          </p:cNvPr>
          <p:cNvSpPr/>
          <p:nvPr/>
        </p:nvSpPr>
        <p:spPr>
          <a:xfrm>
            <a:off x="179509" y="5877272"/>
            <a:ext cx="8496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Ознайомитися із програмами можна на сайті КУ «Центр професійного розвитку «Освітня траєкторія» ДМР за посиланням: </a:t>
            </a:r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http://otd.dniprorada.gov.ua/osvitni-prohramy-4/</a:t>
            </a:r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  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E1720-A97C-41EA-AE43-DACC7576DF36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34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5"/>
    </mc:Choice>
    <mc:Fallback xmlns="">
      <p:transition spd="slow" advTm="207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D79D7F2-6CA8-45F7-8ED8-4731FFAFA7E6}"/>
              </a:ext>
            </a:extLst>
          </p:cNvPr>
          <p:cNvSpPr/>
          <p:nvPr/>
        </p:nvSpPr>
        <p:spPr>
          <a:xfrm>
            <a:off x="1100775" y="709266"/>
            <a:ext cx="491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Навчальні програми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5B3D50C-B160-4A1D-BEAB-4F3A1701E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98009"/>
              </p:ext>
            </p:extLst>
          </p:nvPr>
        </p:nvGraphicFramePr>
        <p:xfrm>
          <a:off x="683568" y="1501995"/>
          <a:ext cx="7992888" cy="423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585A92-F833-4EC6-B601-94C89A2FBB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84" y="439757"/>
            <a:ext cx="1648896" cy="7545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20ADFC7-DCA7-4F94-8222-DA0AF870E030}"/>
              </a:ext>
            </a:extLst>
          </p:cNvPr>
          <p:cNvSpPr/>
          <p:nvPr/>
        </p:nvSpPr>
        <p:spPr>
          <a:xfrm>
            <a:off x="179509" y="5877272"/>
            <a:ext cx="8496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Ознайомитися із програмами можна на сайті КУ «Центр професійного розвитку «Освітня траєкторія» ДМР за посиланням:</a:t>
            </a:r>
          </a:p>
          <a:p>
            <a:pPr lvl="0" algn="ctr"/>
            <a:r>
              <a:rPr lang="en-US" b="1" dirty="0">
                <a:solidFill>
                  <a:srgbClr val="C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http://otd.dniprorada.gov.ua/osvitni-prohramy-3/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6AF32-6B62-48FD-AD14-9456575F0628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327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9"/>
    </mc:Choice>
    <mc:Fallback xmlns="">
      <p:transition spd="slow" advTm="115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6" y="5754"/>
            <a:ext cx="3560017" cy="1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D79D7F2-6CA8-45F7-8ED8-4731FFAFA7E6}"/>
              </a:ext>
            </a:extLst>
          </p:cNvPr>
          <p:cNvSpPr/>
          <p:nvPr/>
        </p:nvSpPr>
        <p:spPr>
          <a:xfrm>
            <a:off x="883141" y="257916"/>
            <a:ext cx="491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Модельні програми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585A92-F833-4EC6-B601-94C89A2FBB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236375"/>
            <a:ext cx="1648896" cy="7545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20ADFC7-DCA7-4F94-8222-DA0AF870E030}"/>
              </a:ext>
            </a:extLst>
          </p:cNvPr>
          <p:cNvSpPr/>
          <p:nvPr/>
        </p:nvSpPr>
        <p:spPr>
          <a:xfrm>
            <a:off x="467544" y="5760510"/>
            <a:ext cx="8496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Ознайомитися із програмами можна на сайті КУ «Центр професійного розвитку «Освітня траєкторія» ДМР за посиланням: </a:t>
            </a:r>
            <a:r>
              <a:rPr lang="en-US" b="1" dirty="0">
                <a:solidFill>
                  <a:srgbClr val="C00000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http://otd.dniprorada.gov.ua/modelni-prohramy-2/</a:t>
            </a:r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255B1D3-EE8C-49B7-8987-D992E056D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690740"/>
              </p:ext>
            </p:extLst>
          </p:nvPr>
        </p:nvGraphicFramePr>
        <p:xfrm>
          <a:off x="-439975" y="1047906"/>
          <a:ext cx="6855600" cy="459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B783D74-4833-4A49-97DA-17CE6502364C}"/>
              </a:ext>
            </a:extLst>
          </p:cNvPr>
          <p:cNvSpPr/>
          <p:nvPr/>
        </p:nvSpPr>
        <p:spPr>
          <a:xfrm>
            <a:off x="6108047" y="2227124"/>
            <a:ext cx="2664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Модельні навчальні програми створено відповідно до Переліку модельних навчальних програм для 5-9 класів закладів загальної середньої освіти Типової освітньої програми, для 5-9 класів закладів загальної середньої освіти, затвердженої наказом Міністерства освіти і науки України від 19 лютого 2021 року № 235.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C0BC88-2E34-49F4-BF97-6FF50D2DB34F}"/>
              </a:ext>
            </a:extLst>
          </p:cNvPr>
          <p:cNvSpPr txBox="1"/>
          <p:nvPr/>
        </p:nvSpPr>
        <p:spPr>
          <a:xfrm>
            <a:off x="8768264" y="6528499"/>
            <a:ext cx="432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9</a:t>
            </a:r>
            <a:endParaRPr lang="ru-RU" sz="1100" dirty="0"/>
          </a:p>
        </p:txBody>
      </p:sp>
      <p:sp>
        <p:nvSpPr>
          <p:cNvPr id="12" name="Прямокутник 7">
            <a:extLst>
              <a:ext uri="{FF2B5EF4-FFF2-40B4-BE49-F238E27FC236}">
                <a16:creationId xmlns:a16="http://schemas.microsoft.com/office/drawing/2014/main" id="{1E23C265-ECC7-40B6-9239-E1752537614B}"/>
              </a:ext>
            </a:extLst>
          </p:cNvPr>
          <p:cNvSpPr/>
          <p:nvPr/>
        </p:nvSpPr>
        <p:spPr>
          <a:xfrm>
            <a:off x="6012159" y="1373156"/>
            <a:ext cx="2952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Наказ МОН від 12 липня 2021 року № 795 «Про надання грифу Рекомендовано Міністерством освіти і науки»</a:t>
            </a:r>
          </a:p>
        </p:txBody>
      </p:sp>
    </p:spTree>
    <p:extLst>
      <p:ext uri="{BB962C8B-B14F-4D97-AF65-F5344CB8AC3E}">
        <p14:creationId xmlns:p14="http://schemas.microsoft.com/office/powerpoint/2010/main" val="13708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17"/>
    </mc:Choice>
    <mc:Fallback xmlns="">
      <p:transition spd="slow" advTm="72717"/>
    </mc:Fallback>
  </mc:AlternateContent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1405</TotalTime>
  <Words>3276</Words>
  <Application>Microsoft Office PowerPoint</Application>
  <PresentationFormat>Экран (4:3)</PresentationFormat>
  <Paragraphs>441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Bookman Old Style</vt:lpstr>
      <vt:lpstr>Calibri</vt:lpstr>
      <vt:lpstr>Century Gothic</vt:lpstr>
      <vt:lpstr>Times New Roman</vt:lpstr>
      <vt:lpstr>Wingdings</vt:lpstr>
      <vt:lpstr>Wingdings 3</vt:lpstr>
      <vt:lpstr>Віхоть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Центр професійного розвитку Освітня траєкторія</cp:lastModifiedBy>
  <cp:revision>143</cp:revision>
  <dcterms:created xsi:type="dcterms:W3CDTF">2021-06-02T08:45:03Z</dcterms:created>
  <dcterms:modified xsi:type="dcterms:W3CDTF">2021-08-28T07:31:28Z</dcterms:modified>
</cp:coreProperties>
</file>