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7" r:id="rId3"/>
    <p:sldId id="270" r:id="rId4"/>
    <p:sldId id="264" r:id="rId5"/>
    <p:sldId id="257" r:id="rId6"/>
    <p:sldId id="262" r:id="rId7"/>
    <p:sldId id="263" r:id="rId8"/>
    <p:sldId id="269" r:id="rId9"/>
    <p:sldId id="268" r:id="rId10"/>
    <p:sldId id="271" r:id="rId11"/>
    <p:sldId id="272" r:id="rId12"/>
    <p:sldId id="273" r:id="rId13"/>
    <p:sldId id="265" r:id="rId14"/>
    <p:sldId id="266" r:id="rId15"/>
    <p:sldId id="275" r:id="rId16"/>
    <p:sldId id="276" r:id="rId17"/>
    <p:sldId id="277"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1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2" Type="http://schemas.openxmlformats.org/officeDocument/2006/relationships/hyperlink" Target="http://otd.dniprorada.gov.ua/vpershe-v-ukraini-festyval-art-stream-dnipro-vidbulas-persha-tvorcha-maysterka-z-pidhotovky-festyvaliu/" TargetMode="External"/><Relationship Id="rId1" Type="http://schemas.openxmlformats.org/officeDocument/2006/relationships/hyperlink" Target="http://otd.dniprorada.gov.ua/dniprovskyy-miskyy-proiekt-tvorchiy-kvest-marafon/"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otd.dniprorada.gov.ua/vpershe-v-ukraini-festyval-art-stream-dnipro-vidbulas-persha-tvorcha-maysterka-z-pidhotovky-festyvaliu/" TargetMode="External"/><Relationship Id="rId1" Type="http://schemas.openxmlformats.org/officeDocument/2006/relationships/hyperlink" Target="http://otd.dniprorada.gov.ua/dniprovskyy-miskyy-proiekt-tvorchiy-kvest-marafon/" TargetMode="Externa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4FD231-8F7E-43D4-9291-F04398CB2684}" type="doc">
      <dgm:prSet loTypeId="urn:microsoft.com/office/officeart/2005/8/layout/vList5" loCatId="list" qsTypeId="urn:microsoft.com/office/officeart/2005/8/quickstyle/simple1" qsCatId="simple" csTypeId="urn:microsoft.com/office/officeart/2005/8/colors/accent2_4" csCatId="accent2" phldr="1"/>
      <dgm:spPr/>
      <dgm:t>
        <a:bodyPr/>
        <a:lstStyle/>
        <a:p>
          <a:endParaRPr lang="ru-RU"/>
        </a:p>
      </dgm:t>
    </dgm:pt>
    <dgm:pt modelId="{B3408235-1E8A-4F33-91C8-97FE9DCE2F5E}">
      <dgm:prSet phldrT="[Текст]"/>
      <dgm:spPr/>
      <dgm:t>
        <a:bodyPr/>
        <a:lstStyle/>
        <a:p>
          <a:r>
            <a:rPr lang="uk-UA" b="1" dirty="0"/>
            <a:t>Прес-центр</a:t>
          </a:r>
          <a:endParaRPr lang="ru-RU" b="1" dirty="0"/>
        </a:p>
      </dgm:t>
    </dgm:pt>
    <dgm:pt modelId="{1E6E8DA0-E910-4CC1-B575-A46E31670641}" type="parTrans" cxnId="{2E5460ED-F503-4457-A882-A547FDA5C800}">
      <dgm:prSet/>
      <dgm:spPr/>
      <dgm:t>
        <a:bodyPr/>
        <a:lstStyle/>
        <a:p>
          <a:endParaRPr lang="ru-RU" b="1"/>
        </a:p>
      </dgm:t>
    </dgm:pt>
    <dgm:pt modelId="{0AAA6856-F8F5-496A-8FAC-7E44028BA203}" type="sibTrans" cxnId="{2E5460ED-F503-4457-A882-A547FDA5C800}">
      <dgm:prSet/>
      <dgm:spPr/>
      <dgm:t>
        <a:bodyPr/>
        <a:lstStyle/>
        <a:p>
          <a:endParaRPr lang="ru-RU" b="1"/>
        </a:p>
      </dgm:t>
    </dgm:pt>
    <dgm:pt modelId="{BD6770D7-0098-428C-9C2C-3A95E0901D2C}">
      <dgm:prSet phldrT="[Текст]" custT="1"/>
      <dgm:spPr/>
      <dgm:t>
        <a:bodyPr/>
        <a:lstStyle/>
        <a:p>
          <a:r>
            <a:rPr lang="uk-UA" sz="1200" b="1" dirty="0"/>
            <a:t>Новини,</a:t>
          </a:r>
          <a:endParaRPr lang="ru-RU" sz="1200" b="1" dirty="0"/>
        </a:p>
      </dgm:t>
    </dgm:pt>
    <dgm:pt modelId="{FE3516F3-7566-4DA8-95CC-BB0BF3F69D7F}" type="parTrans" cxnId="{80E67F8A-8560-427D-BF93-D93309617310}">
      <dgm:prSet/>
      <dgm:spPr/>
      <dgm:t>
        <a:bodyPr/>
        <a:lstStyle/>
        <a:p>
          <a:endParaRPr lang="ru-RU" b="1"/>
        </a:p>
      </dgm:t>
    </dgm:pt>
    <dgm:pt modelId="{3184C58F-C8DC-4D0C-B3C4-35BFCA37A122}" type="sibTrans" cxnId="{80E67F8A-8560-427D-BF93-D93309617310}">
      <dgm:prSet/>
      <dgm:spPr/>
      <dgm:t>
        <a:bodyPr/>
        <a:lstStyle/>
        <a:p>
          <a:endParaRPr lang="ru-RU" b="1"/>
        </a:p>
      </dgm:t>
    </dgm:pt>
    <dgm:pt modelId="{951496CB-7648-42D1-9715-84BB18E322CF}">
      <dgm:prSet phldrT="[Текст]" custT="1"/>
      <dgm:spPr/>
      <dgm:t>
        <a:bodyPr/>
        <a:lstStyle/>
        <a:p>
          <a:r>
            <a:rPr lang="uk-UA" sz="1200" b="1" dirty="0"/>
            <a:t>Анонс,</a:t>
          </a:r>
          <a:endParaRPr lang="ru-RU" sz="1200" b="1" dirty="0"/>
        </a:p>
      </dgm:t>
    </dgm:pt>
    <dgm:pt modelId="{B7E34EA3-D6CE-44E7-963F-350651A53E73}" type="parTrans" cxnId="{11922D5B-F3F2-4B2C-BD54-01F33DBC0ACE}">
      <dgm:prSet/>
      <dgm:spPr/>
      <dgm:t>
        <a:bodyPr/>
        <a:lstStyle/>
        <a:p>
          <a:endParaRPr lang="ru-RU" b="1"/>
        </a:p>
      </dgm:t>
    </dgm:pt>
    <dgm:pt modelId="{41AAAE26-8BC7-4B6A-A87B-AE8326AAB4F2}" type="sibTrans" cxnId="{11922D5B-F3F2-4B2C-BD54-01F33DBC0ACE}">
      <dgm:prSet/>
      <dgm:spPr/>
      <dgm:t>
        <a:bodyPr/>
        <a:lstStyle/>
        <a:p>
          <a:endParaRPr lang="ru-RU" b="1"/>
        </a:p>
      </dgm:t>
    </dgm:pt>
    <dgm:pt modelId="{06F90ABD-A078-471E-97FE-4B65CAB4DF60}">
      <dgm:prSet phldrT="[Текст]"/>
      <dgm:spPr/>
      <dgm:t>
        <a:bodyPr/>
        <a:lstStyle/>
        <a:p>
          <a:r>
            <a:rPr lang="uk-UA" b="1" dirty="0"/>
            <a:t>Професійні галузі</a:t>
          </a:r>
          <a:endParaRPr lang="ru-RU" b="1" dirty="0"/>
        </a:p>
      </dgm:t>
    </dgm:pt>
    <dgm:pt modelId="{0DE34A49-2C00-413B-A217-67ECAAA30FB2}" type="parTrans" cxnId="{5CCE54AA-A746-462B-A3D2-97EC32B80774}">
      <dgm:prSet/>
      <dgm:spPr/>
      <dgm:t>
        <a:bodyPr/>
        <a:lstStyle/>
        <a:p>
          <a:endParaRPr lang="ru-RU" b="1"/>
        </a:p>
      </dgm:t>
    </dgm:pt>
    <dgm:pt modelId="{F5047B4B-7618-45DC-86AA-11D9F8394BA0}" type="sibTrans" cxnId="{5CCE54AA-A746-462B-A3D2-97EC32B80774}">
      <dgm:prSet/>
      <dgm:spPr/>
      <dgm:t>
        <a:bodyPr/>
        <a:lstStyle/>
        <a:p>
          <a:endParaRPr lang="ru-RU" b="1"/>
        </a:p>
      </dgm:t>
    </dgm:pt>
    <dgm:pt modelId="{E4C5F7C6-E08A-454D-BFEC-E38CB27996ED}">
      <dgm:prSet phldrT="[Текст]" custT="1"/>
      <dgm:spPr/>
      <dgm:t>
        <a:bodyPr/>
        <a:lstStyle/>
        <a:p>
          <a:r>
            <a:rPr lang="uk-UA" sz="1200" b="1" dirty="0"/>
            <a:t>Мовно-літературна   - Іншомовна</a:t>
          </a:r>
          <a:endParaRPr lang="ru-RU" sz="1200" b="1" dirty="0"/>
        </a:p>
      </dgm:t>
    </dgm:pt>
    <dgm:pt modelId="{02876F5F-A867-4B73-877D-C01A94678B34}" type="parTrans" cxnId="{7D51AFBE-7C97-46D0-96A2-99F79E2E6598}">
      <dgm:prSet/>
      <dgm:spPr/>
      <dgm:t>
        <a:bodyPr/>
        <a:lstStyle/>
        <a:p>
          <a:endParaRPr lang="ru-RU" b="1"/>
        </a:p>
      </dgm:t>
    </dgm:pt>
    <dgm:pt modelId="{E6D5D10F-56FB-430C-BC28-EE009D230B8E}" type="sibTrans" cxnId="{7D51AFBE-7C97-46D0-96A2-99F79E2E6598}">
      <dgm:prSet/>
      <dgm:spPr/>
      <dgm:t>
        <a:bodyPr/>
        <a:lstStyle/>
        <a:p>
          <a:endParaRPr lang="ru-RU" b="1"/>
        </a:p>
      </dgm:t>
    </dgm:pt>
    <dgm:pt modelId="{CB7022C0-345E-4F5D-96BF-9466CD8A51E9}">
      <dgm:prSet phldrT="[Текст]"/>
      <dgm:spPr/>
      <dgm:t>
        <a:bodyPr/>
        <a:lstStyle/>
        <a:p>
          <a:r>
            <a:rPr lang="uk-UA" b="1" dirty="0">
              <a:solidFill>
                <a:schemeClr val="accent2">
                  <a:lumMod val="50000"/>
                </a:schemeClr>
              </a:solidFill>
            </a:rPr>
            <a:t>Репозитарій</a:t>
          </a:r>
          <a:endParaRPr lang="ru-RU" b="1" dirty="0">
            <a:solidFill>
              <a:schemeClr val="accent2">
                <a:lumMod val="50000"/>
              </a:schemeClr>
            </a:solidFill>
          </a:endParaRPr>
        </a:p>
      </dgm:t>
    </dgm:pt>
    <dgm:pt modelId="{FBEF77D3-FAE3-4711-9651-0678C7F973E1}" type="parTrans" cxnId="{F578B0E7-2C53-4487-A003-420AC67E5967}">
      <dgm:prSet/>
      <dgm:spPr/>
      <dgm:t>
        <a:bodyPr/>
        <a:lstStyle/>
        <a:p>
          <a:endParaRPr lang="ru-RU" b="1"/>
        </a:p>
      </dgm:t>
    </dgm:pt>
    <dgm:pt modelId="{BC2365E6-988D-41D8-B330-AE86675635A7}" type="sibTrans" cxnId="{F578B0E7-2C53-4487-A003-420AC67E5967}">
      <dgm:prSet/>
      <dgm:spPr/>
      <dgm:t>
        <a:bodyPr/>
        <a:lstStyle/>
        <a:p>
          <a:endParaRPr lang="ru-RU" b="1"/>
        </a:p>
      </dgm:t>
    </dgm:pt>
    <dgm:pt modelId="{D23FFA40-1CF6-4B90-89EE-ECE571626E26}">
      <dgm:prSet phldrT="[Текст]" custT="1"/>
      <dgm:spPr/>
      <dgm:t>
        <a:bodyPr/>
        <a:lstStyle/>
        <a:p>
          <a:r>
            <a:rPr lang="uk-UA" sz="1200" b="1" dirty="0"/>
            <a:t>Портал освітніх ідей «Учитель - учителю»</a:t>
          </a:r>
          <a:endParaRPr lang="ru-RU" sz="1200" b="1" dirty="0"/>
        </a:p>
      </dgm:t>
    </dgm:pt>
    <dgm:pt modelId="{2E3A28A1-35A5-41F7-9FCF-2FC35119D841}" type="parTrans" cxnId="{E9451586-3C95-4F0B-A328-20E7AAF58DA7}">
      <dgm:prSet/>
      <dgm:spPr/>
      <dgm:t>
        <a:bodyPr/>
        <a:lstStyle/>
        <a:p>
          <a:endParaRPr lang="ru-RU" b="1"/>
        </a:p>
      </dgm:t>
    </dgm:pt>
    <dgm:pt modelId="{A4A81C21-7D7F-45BB-9AAA-B4C63BE0FD3F}" type="sibTrans" cxnId="{E9451586-3C95-4F0B-A328-20E7AAF58DA7}">
      <dgm:prSet/>
      <dgm:spPr/>
      <dgm:t>
        <a:bodyPr/>
        <a:lstStyle/>
        <a:p>
          <a:endParaRPr lang="ru-RU" b="1"/>
        </a:p>
      </dgm:t>
    </dgm:pt>
    <dgm:pt modelId="{B49DC144-7250-4CF9-970B-0B281BE8A7EC}">
      <dgm:prSet phldrT="[Текст]" custT="1"/>
      <dgm:spPr/>
      <dgm:t>
        <a:bodyPr/>
        <a:lstStyle/>
        <a:p>
          <a:r>
            <a:rPr lang="uk-UA" sz="1200" b="1" dirty="0"/>
            <a:t>Перелік репозитаріїв освітніх установ України</a:t>
          </a:r>
          <a:endParaRPr lang="ru-RU" sz="1200" b="1" dirty="0"/>
        </a:p>
      </dgm:t>
    </dgm:pt>
    <dgm:pt modelId="{6744D73D-21A4-4824-B374-599B3F5BBC0F}" type="parTrans" cxnId="{0426F6E2-FFD2-435A-9EB8-B23A19BAC712}">
      <dgm:prSet/>
      <dgm:spPr/>
      <dgm:t>
        <a:bodyPr/>
        <a:lstStyle/>
        <a:p>
          <a:endParaRPr lang="ru-RU" b="1"/>
        </a:p>
      </dgm:t>
    </dgm:pt>
    <dgm:pt modelId="{03F48B7C-5CD8-4109-A52F-D6DA9FC07589}" type="sibTrans" cxnId="{0426F6E2-FFD2-435A-9EB8-B23A19BAC712}">
      <dgm:prSet/>
      <dgm:spPr/>
      <dgm:t>
        <a:bodyPr/>
        <a:lstStyle/>
        <a:p>
          <a:endParaRPr lang="ru-RU" b="1"/>
        </a:p>
      </dgm:t>
    </dgm:pt>
    <dgm:pt modelId="{B3FDB682-2E27-488A-8B97-274FADA51D76}">
      <dgm:prSet phldrT="[Текст]" custT="1"/>
      <dgm:spPr/>
      <dgm:t>
        <a:bodyPr/>
        <a:lstStyle/>
        <a:p>
          <a:r>
            <a:rPr lang="uk-UA" sz="1200" b="1" dirty="0"/>
            <a:t>Освітні новини за тиждень</a:t>
          </a:r>
          <a:endParaRPr lang="ru-RU" sz="1200" b="1" dirty="0"/>
        </a:p>
      </dgm:t>
    </dgm:pt>
    <dgm:pt modelId="{EEBE8547-CE9E-4389-B0A3-E122C4548ED2}" type="parTrans" cxnId="{31901CDC-C732-4F9B-A87B-51BCB8D196E1}">
      <dgm:prSet/>
      <dgm:spPr/>
      <dgm:t>
        <a:bodyPr/>
        <a:lstStyle/>
        <a:p>
          <a:endParaRPr lang="ru-RU" b="1"/>
        </a:p>
      </dgm:t>
    </dgm:pt>
    <dgm:pt modelId="{7F0542C1-AD98-4FDF-BCE4-8C4F7C924F86}" type="sibTrans" cxnId="{31901CDC-C732-4F9B-A87B-51BCB8D196E1}">
      <dgm:prSet/>
      <dgm:spPr/>
      <dgm:t>
        <a:bodyPr/>
        <a:lstStyle/>
        <a:p>
          <a:endParaRPr lang="ru-RU" b="1"/>
        </a:p>
      </dgm:t>
    </dgm:pt>
    <dgm:pt modelId="{5E8A2F6B-5BFD-4550-B213-1D594721BD0D}">
      <dgm:prSet phldrT="[Текст]" custT="1"/>
      <dgm:spPr/>
      <dgm:t>
        <a:bodyPr/>
        <a:lstStyle/>
        <a:p>
          <a:r>
            <a:rPr lang="uk-UA" sz="1200" b="1" dirty="0"/>
            <a:t>Замовлення консультанта</a:t>
          </a:r>
          <a:endParaRPr lang="ru-RU" sz="1200" b="1" dirty="0"/>
        </a:p>
      </dgm:t>
    </dgm:pt>
    <dgm:pt modelId="{219FACB5-0BBF-411C-B6C8-B6A30708E129}" type="parTrans" cxnId="{54F0542D-FA1A-4AD1-9DA1-111AFCA86B00}">
      <dgm:prSet/>
      <dgm:spPr/>
      <dgm:t>
        <a:bodyPr/>
        <a:lstStyle/>
        <a:p>
          <a:endParaRPr lang="ru-RU" b="1"/>
        </a:p>
      </dgm:t>
    </dgm:pt>
    <dgm:pt modelId="{AA8DE47D-4FC2-486B-8C73-D738B36CBA24}" type="sibTrans" cxnId="{54F0542D-FA1A-4AD1-9DA1-111AFCA86B00}">
      <dgm:prSet/>
      <dgm:spPr/>
      <dgm:t>
        <a:bodyPr/>
        <a:lstStyle/>
        <a:p>
          <a:endParaRPr lang="ru-RU" b="1"/>
        </a:p>
      </dgm:t>
    </dgm:pt>
    <dgm:pt modelId="{BFF4BB63-9DCE-42B2-9730-91809C78FD78}">
      <dgm:prSet phldrT="[Текст]" custT="1"/>
      <dgm:spPr/>
      <dgm:t>
        <a:bodyPr/>
        <a:lstStyle/>
        <a:p>
          <a:r>
            <a:rPr lang="uk-UA" sz="1200" b="1" dirty="0"/>
            <a:t>Математична            - Природнича</a:t>
          </a:r>
          <a:endParaRPr lang="ru-RU" sz="1200" b="1" dirty="0"/>
        </a:p>
      </dgm:t>
    </dgm:pt>
    <dgm:pt modelId="{FA589728-6D9D-4104-97EF-F5C2122B1561}" type="parTrans" cxnId="{175F5B03-F105-49F5-8462-F56A5CDD4222}">
      <dgm:prSet/>
      <dgm:spPr/>
      <dgm:t>
        <a:bodyPr/>
        <a:lstStyle/>
        <a:p>
          <a:endParaRPr lang="ru-RU" b="1"/>
        </a:p>
      </dgm:t>
    </dgm:pt>
    <dgm:pt modelId="{9B04299E-0063-4318-8103-1DF77FD73A11}" type="sibTrans" cxnId="{175F5B03-F105-49F5-8462-F56A5CDD4222}">
      <dgm:prSet/>
      <dgm:spPr/>
      <dgm:t>
        <a:bodyPr/>
        <a:lstStyle/>
        <a:p>
          <a:endParaRPr lang="ru-RU" b="1"/>
        </a:p>
      </dgm:t>
    </dgm:pt>
    <dgm:pt modelId="{F6ED1C20-5FBD-4FB5-AA3B-B59938E9F886}">
      <dgm:prSet phldrT="[Текст]" custT="1"/>
      <dgm:spPr/>
      <dgm:t>
        <a:bodyPr/>
        <a:lstStyle/>
        <a:p>
          <a:r>
            <a:rPr lang="uk-UA" sz="1200" b="1" dirty="0"/>
            <a:t>Громадянська та історія</a:t>
          </a:r>
          <a:endParaRPr lang="ru-RU" sz="1200" b="1" dirty="0"/>
        </a:p>
      </dgm:t>
    </dgm:pt>
    <dgm:pt modelId="{E10EE085-A88C-409C-809C-E3E8CE75D876}" type="parTrans" cxnId="{E9903C3F-63F7-44BD-85AB-EE323B1685B3}">
      <dgm:prSet/>
      <dgm:spPr/>
      <dgm:t>
        <a:bodyPr/>
        <a:lstStyle/>
        <a:p>
          <a:endParaRPr lang="ru-RU" b="1"/>
        </a:p>
      </dgm:t>
    </dgm:pt>
    <dgm:pt modelId="{371BC8D7-CD40-4D37-8DDF-9CB8B383A4E6}" type="sibTrans" cxnId="{E9903C3F-63F7-44BD-85AB-EE323B1685B3}">
      <dgm:prSet/>
      <dgm:spPr/>
      <dgm:t>
        <a:bodyPr/>
        <a:lstStyle/>
        <a:p>
          <a:endParaRPr lang="ru-RU" b="1"/>
        </a:p>
      </dgm:t>
    </dgm:pt>
    <dgm:pt modelId="{60519FBB-24C0-48E7-A472-34EF8E89A47E}">
      <dgm:prSet phldrT="[Текст]" custT="1"/>
      <dgm:spPr/>
      <dgm:t>
        <a:bodyPr/>
        <a:lstStyle/>
        <a:p>
          <a:r>
            <a:rPr lang="uk-UA" sz="1200" b="1" dirty="0">
              <a:solidFill>
                <a:srgbClr val="FF0000"/>
              </a:solidFill>
            </a:rPr>
            <a:t>Мистецька та технологічна</a:t>
          </a:r>
          <a:endParaRPr lang="ru-RU" sz="1200" b="1" dirty="0">
            <a:solidFill>
              <a:srgbClr val="FF0000"/>
            </a:solidFill>
          </a:endParaRPr>
        </a:p>
      </dgm:t>
    </dgm:pt>
    <dgm:pt modelId="{1A000113-1242-40EF-8C9E-D1AC0E4FC198}" type="parTrans" cxnId="{3A531F65-C1D7-401B-8B05-AC77A5F1C34E}">
      <dgm:prSet/>
      <dgm:spPr/>
      <dgm:t>
        <a:bodyPr/>
        <a:lstStyle/>
        <a:p>
          <a:endParaRPr lang="ru-RU" b="1"/>
        </a:p>
      </dgm:t>
    </dgm:pt>
    <dgm:pt modelId="{3E64BE06-10F8-4B61-987F-72C391F8C412}" type="sibTrans" cxnId="{3A531F65-C1D7-401B-8B05-AC77A5F1C34E}">
      <dgm:prSet/>
      <dgm:spPr/>
      <dgm:t>
        <a:bodyPr/>
        <a:lstStyle/>
        <a:p>
          <a:endParaRPr lang="ru-RU" b="1"/>
        </a:p>
      </dgm:t>
    </dgm:pt>
    <dgm:pt modelId="{85C07CAB-3716-4B4A-8CEC-C0BC5FDC1453}">
      <dgm:prSet phldrT="[Текст]" custT="1"/>
      <dgm:spPr/>
      <dgm:t>
        <a:bodyPr/>
        <a:lstStyle/>
        <a:p>
          <a:r>
            <a:rPr lang="uk-UA" sz="1200" b="1" dirty="0"/>
            <a:t>Інформатична          та інші</a:t>
          </a:r>
          <a:endParaRPr lang="ru-RU" sz="1200" b="1" dirty="0"/>
        </a:p>
      </dgm:t>
    </dgm:pt>
    <dgm:pt modelId="{BA10660D-1869-45C0-88AD-10F66E71FC90}" type="parTrans" cxnId="{9D0DF274-882E-4977-803B-3E9E11133FF8}">
      <dgm:prSet/>
      <dgm:spPr/>
      <dgm:t>
        <a:bodyPr/>
        <a:lstStyle/>
        <a:p>
          <a:endParaRPr lang="ru-RU" b="1"/>
        </a:p>
      </dgm:t>
    </dgm:pt>
    <dgm:pt modelId="{22E09AD4-A58A-4953-97FF-1BDBCC83E277}" type="sibTrans" cxnId="{9D0DF274-882E-4977-803B-3E9E11133FF8}">
      <dgm:prSet/>
      <dgm:spPr/>
      <dgm:t>
        <a:bodyPr/>
        <a:lstStyle/>
        <a:p>
          <a:endParaRPr lang="ru-RU" b="1"/>
        </a:p>
      </dgm:t>
    </dgm:pt>
    <dgm:pt modelId="{B9C091DB-EC14-4A6E-8CCA-FC43C7073547}">
      <dgm:prSet phldrT="[Текст]" custT="1"/>
      <dgm:spPr/>
      <dgm:t>
        <a:bodyPr/>
        <a:lstStyle/>
        <a:p>
          <a:r>
            <a:rPr lang="uk-UA" sz="1200" b="1" dirty="0"/>
            <a:t>Конкурс «Сучасний урок»</a:t>
          </a:r>
          <a:endParaRPr lang="ru-RU" sz="1200" b="1" dirty="0"/>
        </a:p>
      </dgm:t>
    </dgm:pt>
    <dgm:pt modelId="{15907710-74C2-43A2-8629-D674AEF499DA}" type="parTrans" cxnId="{F6FAAF92-F446-4AE8-9F13-04C58A34062F}">
      <dgm:prSet/>
      <dgm:spPr/>
      <dgm:t>
        <a:bodyPr/>
        <a:lstStyle/>
        <a:p>
          <a:endParaRPr lang="ru-RU" b="1"/>
        </a:p>
      </dgm:t>
    </dgm:pt>
    <dgm:pt modelId="{5BB488C7-814A-4D50-9AE3-9CB04BB11773}" type="sibTrans" cxnId="{F6FAAF92-F446-4AE8-9F13-04C58A34062F}">
      <dgm:prSet/>
      <dgm:spPr/>
      <dgm:t>
        <a:bodyPr/>
        <a:lstStyle/>
        <a:p>
          <a:endParaRPr lang="ru-RU" b="1"/>
        </a:p>
      </dgm:t>
    </dgm:pt>
    <dgm:pt modelId="{C32AD30E-FE26-4258-9BBD-50E4630C478B}">
      <dgm:prSet phldrT="[Текст]" custT="1"/>
      <dgm:spPr/>
      <dgm:t>
        <a:bodyPr/>
        <a:lstStyle/>
        <a:p>
          <a:r>
            <a:rPr lang="uk-UA" sz="1200" b="1" dirty="0"/>
            <a:t>Онлайн підручники</a:t>
          </a:r>
          <a:endParaRPr lang="ru-RU" sz="1200" b="1" dirty="0"/>
        </a:p>
      </dgm:t>
    </dgm:pt>
    <dgm:pt modelId="{FE23E6B4-158E-4337-8904-AD8E6DE9376F}" type="parTrans" cxnId="{DCE4D02F-371A-430F-AEFB-6B3CA45EEB24}">
      <dgm:prSet/>
      <dgm:spPr/>
      <dgm:t>
        <a:bodyPr/>
        <a:lstStyle/>
        <a:p>
          <a:endParaRPr lang="ru-RU" b="1"/>
        </a:p>
      </dgm:t>
    </dgm:pt>
    <dgm:pt modelId="{AE492C5D-C1D5-42DE-8D6F-7A19E1CC6C58}" type="sibTrans" cxnId="{DCE4D02F-371A-430F-AEFB-6B3CA45EEB24}">
      <dgm:prSet/>
      <dgm:spPr/>
      <dgm:t>
        <a:bodyPr/>
        <a:lstStyle/>
        <a:p>
          <a:endParaRPr lang="ru-RU" b="1"/>
        </a:p>
      </dgm:t>
    </dgm:pt>
    <dgm:pt modelId="{84FBCF82-3E56-4C29-8AAA-283607ACEC9B}">
      <dgm:prSet/>
      <dgm:spPr/>
      <dgm:t>
        <a:bodyPr/>
        <a:lstStyle/>
        <a:p>
          <a:r>
            <a:rPr lang="uk-UA" b="1" dirty="0">
              <a:solidFill>
                <a:schemeClr val="accent2">
                  <a:lumMod val="75000"/>
                </a:schemeClr>
              </a:solidFill>
            </a:rPr>
            <a:t>Кабінет юриста</a:t>
          </a:r>
          <a:endParaRPr lang="ru-RU" b="1" dirty="0">
            <a:solidFill>
              <a:schemeClr val="accent2">
                <a:lumMod val="75000"/>
              </a:schemeClr>
            </a:solidFill>
          </a:endParaRPr>
        </a:p>
      </dgm:t>
    </dgm:pt>
    <dgm:pt modelId="{5245D852-FABD-400F-A56B-C90613F0C1DD}" type="parTrans" cxnId="{2D3BD9A4-4796-470D-AEEA-EACBFE893F26}">
      <dgm:prSet/>
      <dgm:spPr/>
      <dgm:t>
        <a:bodyPr/>
        <a:lstStyle/>
        <a:p>
          <a:endParaRPr lang="ru-RU" b="1"/>
        </a:p>
      </dgm:t>
    </dgm:pt>
    <dgm:pt modelId="{E6B069ED-AD86-4543-B68C-0D05819D21A1}" type="sibTrans" cxnId="{2D3BD9A4-4796-470D-AEEA-EACBFE893F26}">
      <dgm:prSet/>
      <dgm:spPr/>
      <dgm:t>
        <a:bodyPr/>
        <a:lstStyle/>
        <a:p>
          <a:endParaRPr lang="ru-RU" b="1"/>
        </a:p>
      </dgm:t>
    </dgm:pt>
    <dgm:pt modelId="{DBC640CE-9B56-4CF7-ADDD-34B8D5DF142E}">
      <dgm:prSet/>
      <dgm:spPr/>
      <dgm:t>
        <a:bodyPr/>
        <a:lstStyle/>
        <a:p>
          <a:r>
            <a:rPr lang="uk-UA" b="1" dirty="0"/>
            <a:t>Кабінет психолога</a:t>
          </a:r>
          <a:endParaRPr lang="ru-RU" b="1" dirty="0"/>
        </a:p>
      </dgm:t>
    </dgm:pt>
    <dgm:pt modelId="{2B02D470-232F-4A90-966C-D64359E1BED9}" type="parTrans" cxnId="{262D92EB-2285-425E-B46E-0ED96E5034E9}">
      <dgm:prSet/>
      <dgm:spPr/>
      <dgm:t>
        <a:bodyPr/>
        <a:lstStyle/>
        <a:p>
          <a:endParaRPr lang="ru-RU" b="1"/>
        </a:p>
      </dgm:t>
    </dgm:pt>
    <dgm:pt modelId="{DAFFF70E-4170-4B65-A839-FFB892A5112F}" type="sibTrans" cxnId="{262D92EB-2285-425E-B46E-0ED96E5034E9}">
      <dgm:prSet/>
      <dgm:spPr/>
      <dgm:t>
        <a:bodyPr/>
        <a:lstStyle/>
        <a:p>
          <a:endParaRPr lang="ru-RU" b="1"/>
        </a:p>
      </dgm:t>
    </dgm:pt>
    <dgm:pt modelId="{8E75AD52-F928-4C6F-8674-B16F72E94775}">
      <dgm:prSet custT="1"/>
      <dgm:spPr/>
      <dgm:t>
        <a:bodyPr/>
        <a:lstStyle/>
        <a:p>
          <a:r>
            <a:rPr lang="uk-UA" sz="1200" b="1" dirty="0"/>
            <a:t>Правовий дайджест</a:t>
          </a:r>
          <a:endParaRPr lang="ru-RU" sz="1200" b="1" dirty="0"/>
        </a:p>
      </dgm:t>
    </dgm:pt>
    <dgm:pt modelId="{6666ECE1-CA23-4C38-9F97-9633C99F2446}" type="parTrans" cxnId="{56A3425F-37C6-4171-9596-094BF22078D9}">
      <dgm:prSet/>
      <dgm:spPr/>
      <dgm:t>
        <a:bodyPr/>
        <a:lstStyle/>
        <a:p>
          <a:endParaRPr lang="ru-RU" b="1"/>
        </a:p>
      </dgm:t>
    </dgm:pt>
    <dgm:pt modelId="{2EAE67FB-8A3C-4640-B05D-B66EDA4C3054}" type="sibTrans" cxnId="{56A3425F-37C6-4171-9596-094BF22078D9}">
      <dgm:prSet/>
      <dgm:spPr/>
      <dgm:t>
        <a:bodyPr/>
        <a:lstStyle/>
        <a:p>
          <a:endParaRPr lang="ru-RU" b="1"/>
        </a:p>
      </dgm:t>
    </dgm:pt>
    <dgm:pt modelId="{C19F4132-24AD-4934-A5C0-5C0ABAF40C1B}">
      <dgm:prSet custT="1"/>
      <dgm:spPr/>
      <dgm:t>
        <a:bodyPr/>
        <a:lstStyle/>
        <a:p>
          <a:r>
            <a:rPr lang="uk-UA" sz="1200" b="1" dirty="0"/>
            <a:t>Протидія булінгу</a:t>
          </a:r>
          <a:endParaRPr lang="ru-RU" sz="1200" b="1" dirty="0"/>
        </a:p>
      </dgm:t>
    </dgm:pt>
    <dgm:pt modelId="{3E6EB3DB-6635-4166-AD2E-2E9C09D2490B}" type="parTrans" cxnId="{C23F7EA4-AF53-4638-AF3B-623F1847B1EE}">
      <dgm:prSet/>
      <dgm:spPr/>
      <dgm:t>
        <a:bodyPr/>
        <a:lstStyle/>
        <a:p>
          <a:endParaRPr lang="ru-RU" b="1"/>
        </a:p>
      </dgm:t>
    </dgm:pt>
    <dgm:pt modelId="{7B6FD73B-6F02-42A4-B61B-FD809735DF67}" type="sibTrans" cxnId="{C23F7EA4-AF53-4638-AF3B-623F1847B1EE}">
      <dgm:prSet/>
      <dgm:spPr/>
      <dgm:t>
        <a:bodyPr/>
        <a:lstStyle/>
        <a:p>
          <a:endParaRPr lang="ru-RU" b="1"/>
        </a:p>
      </dgm:t>
    </dgm:pt>
    <dgm:pt modelId="{822A2E9A-B3D4-42E6-B247-74332981BAE6}">
      <dgm:prSet custT="1"/>
      <dgm:spPr/>
      <dgm:t>
        <a:bodyPr/>
        <a:lstStyle/>
        <a:p>
          <a:r>
            <a:rPr lang="uk-UA" sz="1200" b="1" dirty="0"/>
            <a:t>Поради юриста</a:t>
          </a:r>
          <a:endParaRPr lang="ru-RU" sz="1200" b="1" dirty="0"/>
        </a:p>
      </dgm:t>
    </dgm:pt>
    <dgm:pt modelId="{E4936CA2-5FF6-491D-9D49-A0CEF4F6B0C3}" type="parTrans" cxnId="{F2EC7520-1755-4356-842F-B0CEC4FE5163}">
      <dgm:prSet/>
      <dgm:spPr/>
      <dgm:t>
        <a:bodyPr/>
        <a:lstStyle/>
        <a:p>
          <a:endParaRPr lang="ru-RU" b="1"/>
        </a:p>
      </dgm:t>
    </dgm:pt>
    <dgm:pt modelId="{6E9EABAA-BDC3-4D64-84B5-DCD7F97FC13B}" type="sibTrans" cxnId="{F2EC7520-1755-4356-842F-B0CEC4FE5163}">
      <dgm:prSet/>
      <dgm:spPr/>
      <dgm:t>
        <a:bodyPr/>
        <a:lstStyle/>
        <a:p>
          <a:endParaRPr lang="ru-RU" b="1"/>
        </a:p>
      </dgm:t>
    </dgm:pt>
    <dgm:pt modelId="{4BEF6D9C-E07C-4DEA-A9E7-99FC1FEE819E}">
      <dgm:prSet custT="1"/>
      <dgm:spPr/>
      <dgm:t>
        <a:bodyPr/>
        <a:lstStyle/>
        <a:p>
          <a:r>
            <a:rPr lang="uk-UA" sz="1200" b="1" dirty="0"/>
            <a:t>Опитування</a:t>
          </a:r>
          <a:endParaRPr lang="ru-RU" sz="1200" b="1" dirty="0"/>
        </a:p>
      </dgm:t>
    </dgm:pt>
    <dgm:pt modelId="{3A9E2231-7F58-441B-85E5-9FDBC4FE3730}" type="parTrans" cxnId="{EE144B47-CFCC-4EA1-A825-E70F39B909A2}">
      <dgm:prSet/>
      <dgm:spPr/>
      <dgm:t>
        <a:bodyPr/>
        <a:lstStyle/>
        <a:p>
          <a:endParaRPr lang="ru-RU" b="1"/>
        </a:p>
      </dgm:t>
    </dgm:pt>
    <dgm:pt modelId="{756DC4F0-3F8C-4614-B4EC-3DE9FBEDA07B}" type="sibTrans" cxnId="{EE144B47-CFCC-4EA1-A825-E70F39B909A2}">
      <dgm:prSet/>
      <dgm:spPr/>
      <dgm:t>
        <a:bodyPr/>
        <a:lstStyle/>
        <a:p>
          <a:endParaRPr lang="ru-RU" b="1"/>
        </a:p>
      </dgm:t>
    </dgm:pt>
    <dgm:pt modelId="{D2D044C4-35A5-40FB-AB97-876DB75F700E}">
      <dgm:prSet custT="1"/>
      <dgm:spPr/>
      <dgm:t>
        <a:bodyPr/>
        <a:lstStyle/>
        <a:p>
          <a:r>
            <a:rPr lang="uk-UA" sz="1200" b="1" dirty="0"/>
            <a:t>Психологічний супровід НУШ</a:t>
          </a:r>
          <a:endParaRPr lang="ru-RU" sz="1200" b="1" dirty="0"/>
        </a:p>
      </dgm:t>
    </dgm:pt>
    <dgm:pt modelId="{A7DE13B6-A013-4653-B24A-B751C68AB858}" type="parTrans" cxnId="{F7B0C5E0-3943-4B84-8336-88DA1C3A11CE}">
      <dgm:prSet/>
      <dgm:spPr/>
      <dgm:t>
        <a:bodyPr/>
        <a:lstStyle/>
        <a:p>
          <a:endParaRPr lang="ru-RU" b="1"/>
        </a:p>
      </dgm:t>
    </dgm:pt>
    <dgm:pt modelId="{149D5D2C-B2EF-4D7D-959C-0E78E79E80E5}" type="sibTrans" cxnId="{F7B0C5E0-3943-4B84-8336-88DA1C3A11CE}">
      <dgm:prSet/>
      <dgm:spPr/>
      <dgm:t>
        <a:bodyPr/>
        <a:lstStyle/>
        <a:p>
          <a:endParaRPr lang="ru-RU" b="1"/>
        </a:p>
      </dgm:t>
    </dgm:pt>
    <dgm:pt modelId="{0076F231-4511-46EE-8869-DE8CB1B7DE58}">
      <dgm:prSet custT="1"/>
      <dgm:spPr/>
      <dgm:t>
        <a:bodyPr/>
        <a:lstStyle/>
        <a:p>
          <a:r>
            <a:rPr lang="uk-UA" sz="1200" b="1" dirty="0"/>
            <a:t>Професійний розвиток</a:t>
          </a:r>
          <a:endParaRPr lang="ru-RU" sz="1200" b="1" dirty="0"/>
        </a:p>
      </dgm:t>
    </dgm:pt>
    <dgm:pt modelId="{95F8D67F-9CB9-4321-978D-3205E2C208B2}" type="parTrans" cxnId="{C8490165-4355-47BC-894C-8751962BCF16}">
      <dgm:prSet/>
      <dgm:spPr/>
      <dgm:t>
        <a:bodyPr/>
        <a:lstStyle/>
        <a:p>
          <a:endParaRPr lang="ru-RU" b="1"/>
        </a:p>
      </dgm:t>
    </dgm:pt>
    <dgm:pt modelId="{0050AE7B-0DAB-433D-9A1E-BF12D9EF5F58}" type="sibTrans" cxnId="{C8490165-4355-47BC-894C-8751962BCF16}">
      <dgm:prSet/>
      <dgm:spPr/>
      <dgm:t>
        <a:bodyPr/>
        <a:lstStyle/>
        <a:p>
          <a:endParaRPr lang="ru-RU" b="1"/>
        </a:p>
      </dgm:t>
    </dgm:pt>
    <dgm:pt modelId="{1270A8B6-4198-4DF4-BEC8-97A09E1F725F}">
      <dgm:prSet custT="1"/>
      <dgm:spPr/>
      <dgm:t>
        <a:bodyPr/>
        <a:lstStyle/>
        <a:p>
          <a:r>
            <a:rPr lang="uk-UA" sz="1200" b="1" dirty="0"/>
            <a:t>Нормативна база та методична література</a:t>
          </a:r>
          <a:endParaRPr lang="ru-RU" sz="1200" b="1" dirty="0"/>
        </a:p>
      </dgm:t>
    </dgm:pt>
    <dgm:pt modelId="{E30EDB60-7CCE-4C58-98FC-05F9A8738651}" type="parTrans" cxnId="{A741DE17-2A59-46ED-9D02-E422D39E2903}">
      <dgm:prSet/>
      <dgm:spPr/>
      <dgm:t>
        <a:bodyPr/>
        <a:lstStyle/>
        <a:p>
          <a:endParaRPr lang="ru-RU" b="1"/>
        </a:p>
      </dgm:t>
    </dgm:pt>
    <dgm:pt modelId="{ADA92E89-504F-438C-B76D-993BA7E7F3B5}" type="sibTrans" cxnId="{A741DE17-2A59-46ED-9D02-E422D39E2903}">
      <dgm:prSet/>
      <dgm:spPr/>
      <dgm:t>
        <a:bodyPr/>
        <a:lstStyle/>
        <a:p>
          <a:endParaRPr lang="ru-RU" b="1"/>
        </a:p>
      </dgm:t>
    </dgm:pt>
    <dgm:pt modelId="{5E69D731-8B71-49E4-81D7-C1C29FDA6E99}" type="pres">
      <dgm:prSet presAssocID="{9D4FD231-8F7E-43D4-9291-F04398CB2684}" presName="Name0" presStyleCnt="0">
        <dgm:presLayoutVars>
          <dgm:dir/>
          <dgm:animLvl val="lvl"/>
          <dgm:resizeHandles val="exact"/>
        </dgm:presLayoutVars>
      </dgm:prSet>
      <dgm:spPr/>
      <dgm:t>
        <a:bodyPr/>
        <a:lstStyle/>
        <a:p>
          <a:endParaRPr lang="ru-RU"/>
        </a:p>
      </dgm:t>
    </dgm:pt>
    <dgm:pt modelId="{32012325-DCD1-44C3-AA19-F7FDDEEAEF13}" type="pres">
      <dgm:prSet presAssocID="{B3408235-1E8A-4F33-91C8-97FE9DCE2F5E}" presName="linNode" presStyleCnt="0"/>
      <dgm:spPr/>
    </dgm:pt>
    <dgm:pt modelId="{BED87DC7-152F-4C62-9822-BB57CE83AFE2}" type="pres">
      <dgm:prSet presAssocID="{B3408235-1E8A-4F33-91C8-97FE9DCE2F5E}" presName="parentText" presStyleLbl="node1" presStyleIdx="0" presStyleCnt="5">
        <dgm:presLayoutVars>
          <dgm:chMax val="1"/>
          <dgm:bulletEnabled val="1"/>
        </dgm:presLayoutVars>
      </dgm:prSet>
      <dgm:spPr/>
      <dgm:t>
        <a:bodyPr/>
        <a:lstStyle/>
        <a:p>
          <a:endParaRPr lang="ru-RU"/>
        </a:p>
      </dgm:t>
    </dgm:pt>
    <dgm:pt modelId="{36537D6B-FD16-4C44-8751-9AF0BDA5E10C}" type="pres">
      <dgm:prSet presAssocID="{B3408235-1E8A-4F33-91C8-97FE9DCE2F5E}" presName="descendantText" presStyleLbl="alignAccFollowNode1" presStyleIdx="0" presStyleCnt="5">
        <dgm:presLayoutVars>
          <dgm:bulletEnabled val="1"/>
        </dgm:presLayoutVars>
      </dgm:prSet>
      <dgm:spPr/>
      <dgm:t>
        <a:bodyPr/>
        <a:lstStyle/>
        <a:p>
          <a:endParaRPr lang="ru-RU"/>
        </a:p>
      </dgm:t>
    </dgm:pt>
    <dgm:pt modelId="{7C402C7D-2FEF-4775-A755-D0F4D5781DD8}" type="pres">
      <dgm:prSet presAssocID="{0AAA6856-F8F5-496A-8FAC-7E44028BA203}" presName="sp" presStyleCnt="0"/>
      <dgm:spPr/>
    </dgm:pt>
    <dgm:pt modelId="{4D414481-12FD-49A5-85FB-FC43C4E2DA0A}" type="pres">
      <dgm:prSet presAssocID="{06F90ABD-A078-471E-97FE-4B65CAB4DF60}" presName="linNode" presStyleCnt="0"/>
      <dgm:spPr/>
    </dgm:pt>
    <dgm:pt modelId="{E67DCEA2-F268-4153-B696-779781E238C6}" type="pres">
      <dgm:prSet presAssocID="{06F90ABD-A078-471E-97FE-4B65CAB4DF60}" presName="parentText" presStyleLbl="node1" presStyleIdx="1" presStyleCnt="5">
        <dgm:presLayoutVars>
          <dgm:chMax val="1"/>
          <dgm:bulletEnabled val="1"/>
        </dgm:presLayoutVars>
      </dgm:prSet>
      <dgm:spPr/>
      <dgm:t>
        <a:bodyPr/>
        <a:lstStyle/>
        <a:p>
          <a:endParaRPr lang="ru-RU"/>
        </a:p>
      </dgm:t>
    </dgm:pt>
    <dgm:pt modelId="{A0AC7101-F47D-4CBB-A47C-7205B5B26C77}" type="pres">
      <dgm:prSet presAssocID="{06F90ABD-A078-471E-97FE-4B65CAB4DF60}" presName="descendantText" presStyleLbl="alignAccFollowNode1" presStyleIdx="1" presStyleCnt="5" custScaleY="122297">
        <dgm:presLayoutVars>
          <dgm:bulletEnabled val="1"/>
        </dgm:presLayoutVars>
      </dgm:prSet>
      <dgm:spPr/>
      <dgm:t>
        <a:bodyPr/>
        <a:lstStyle/>
        <a:p>
          <a:endParaRPr lang="ru-RU"/>
        </a:p>
      </dgm:t>
    </dgm:pt>
    <dgm:pt modelId="{E9D86B6C-5AB4-4A5E-B52F-A6387BD9C660}" type="pres">
      <dgm:prSet presAssocID="{F5047B4B-7618-45DC-86AA-11D9F8394BA0}" presName="sp" presStyleCnt="0"/>
      <dgm:spPr/>
    </dgm:pt>
    <dgm:pt modelId="{0AF06054-671E-4F67-BE52-82EF97E1A265}" type="pres">
      <dgm:prSet presAssocID="{CB7022C0-345E-4F5D-96BF-9466CD8A51E9}" presName="linNode" presStyleCnt="0"/>
      <dgm:spPr/>
    </dgm:pt>
    <dgm:pt modelId="{DB9A6E16-7082-452D-AC67-F9055097747A}" type="pres">
      <dgm:prSet presAssocID="{CB7022C0-345E-4F5D-96BF-9466CD8A51E9}" presName="parentText" presStyleLbl="node1" presStyleIdx="2" presStyleCnt="5">
        <dgm:presLayoutVars>
          <dgm:chMax val="1"/>
          <dgm:bulletEnabled val="1"/>
        </dgm:presLayoutVars>
      </dgm:prSet>
      <dgm:spPr/>
      <dgm:t>
        <a:bodyPr/>
        <a:lstStyle/>
        <a:p>
          <a:endParaRPr lang="ru-RU"/>
        </a:p>
      </dgm:t>
    </dgm:pt>
    <dgm:pt modelId="{BA33F764-B6F8-4707-AF3B-13ED6CC9A2EF}" type="pres">
      <dgm:prSet presAssocID="{CB7022C0-345E-4F5D-96BF-9466CD8A51E9}" presName="descendantText" presStyleLbl="alignAccFollowNode1" presStyleIdx="2" presStyleCnt="5" custScaleY="138415" custLinFactNeighborX="429" custLinFactNeighborY="11867">
        <dgm:presLayoutVars>
          <dgm:bulletEnabled val="1"/>
        </dgm:presLayoutVars>
      </dgm:prSet>
      <dgm:spPr/>
      <dgm:t>
        <a:bodyPr/>
        <a:lstStyle/>
        <a:p>
          <a:endParaRPr lang="ru-RU"/>
        </a:p>
      </dgm:t>
    </dgm:pt>
    <dgm:pt modelId="{D13052EE-38DD-497F-89B3-C2509E13EA77}" type="pres">
      <dgm:prSet presAssocID="{BC2365E6-988D-41D8-B330-AE86675635A7}" presName="sp" presStyleCnt="0"/>
      <dgm:spPr/>
    </dgm:pt>
    <dgm:pt modelId="{FDE48A9D-502D-43D8-AC5E-5F1953E35A75}" type="pres">
      <dgm:prSet presAssocID="{84FBCF82-3E56-4C29-8AAA-283607ACEC9B}" presName="linNode" presStyleCnt="0"/>
      <dgm:spPr/>
    </dgm:pt>
    <dgm:pt modelId="{E285ACAF-888E-4DF5-A292-4622BA27368B}" type="pres">
      <dgm:prSet presAssocID="{84FBCF82-3E56-4C29-8AAA-283607ACEC9B}" presName="parentText" presStyleLbl="node1" presStyleIdx="3" presStyleCnt="5">
        <dgm:presLayoutVars>
          <dgm:chMax val="1"/>
          <dgm:bulletEnabled val="1"/>
        </dgm:presLayoutVars>
      </dgm:prSet>
      <dgm:spPr/>
      <dgm:t>
        <a:bodyPr/>
        <a:lstStyle/>
        <a:p>
          <a:endParaRPr lang="ru-RU"/>
        </a:p>
      </dgm:t>
    </dgm:pt>
    <dgm:pt modelId="{F81C74FB-C522-4D94-8F7F-75A5DD761995}" type="pres">
      <dgm:prSet presAssocID="{84FBCF82-3E56-4C29-8AAA-283607ACEC9B}" presName="descendantText" presStyleLbl="alignAccFollowNode1" presStyleIdx="3" presStyleCnt="5" custScaleY="88753">
        <dgm:presLayoutVars>
          <dgm:bulletEnabled val="1"/>
        </dgm:presLayoutVars>
      </dgm:prSet>
      <dgm:spPr/>
      <dgm:t>
        <a:bodyPr/>
        <a:lstStyle/>
        <a:p>
          <a:endParaRPr lang="ru-RU"/>
        </a:p>
      </dgm:t>
    </dgm:pt>
    <dgm:pt modelId="{D8FFA754-D3E9-4194-AA33-BA4D9365B37B}" type="pres">
      <dgm:prSet presAssocID="{E6B069ED-AD86-4543-B68C-0D05819D21A1}" presName="sp" presStyleCnt="0"/>
      <dgm:spPr/>
    </dgm:pt>
    <dgm:pt modelId="{1ABA9E63-0DF1-4309-910D-604A9D61997C}" type="pres">
      <dgm:prSet presAssocID="{DBC640CE-9B56-4CF7-ADDD-34B8D5DF142E}" presName="linNode" presStyleCnt="0"/>
      <dgm:spPr/>
    </dgm:pt>
    <dgm:pt modelId="{66C0789D-547C-4803-821F-A5D1AD1348CB}" type="pres">
      <dgm:prSet presAssocID="{DBC640CE-9B56-4CF7-ADDD-34B8D5DF142E}" presName="parentText" presStyleLbl="node1" presStyleIdx="4" presStyleCnt="5">
        <dgm:presLayoutVars>
          <dgm:chMax val="1"/>
          <dgm:bulletEnabled val="1"/>
        </dgm:presLayoutVars>
      </dgm:prSet>
      <dgm:spPr/>
      <dgm:t>
        <a:bodyPr/>
        <a:lstStyle/>
        <a:p>
          <a:endParaRPr lang="ru-RU"/>
        </a:p>
      </dgm:t>
    </dgm:pt>
    <dgm:pt modelId="{B612C925-A1C6-4BCE-A222-C4E1BE251EF4}" type="pres">
      <dgm:prSet presAssocID="{DBC640CE-9B56-4CF7-ADDD-34B8D5DF142E}" presName="descendantText" presStyleLbl="alignAccFollowNode1" presStyleIdx="4" presStyleCnt="5" custScaleY="125257">
        <dgm:presLayoutVars>
          <dgm:bulletEnabled val="1"/>
        </dgm:presLayoutVars>
      </dgm:prSet>
      <dgm:spPr/>
      <dgm:t>
        <a:bodyPr/>
        <a:lstStyle/>
        <a:p>
          <a:endParaRPr lang="ru-RU"/>
        </a:p>
      </dgm:t>
    </dgm:pt>
  </dgm:ptLst>
  <dgm:cxnLst>
    <dgm:cxn modelId="{F2EC7520-1755-4356-842F-B0CEC4FE5163}" srcId="{84FBCF82-3E56-4C29-8AAA-283607ACEC9B}" destId="{822A2E9A-B3D4-42E6-B247-74332981BAE6}" srcOrd="1" destOrd="0" parTransId="{E4936CA2-5FF6-491D-9D49-A0CEF4F6B0C3}" sibTransId="{6E9EABAA-BDC3-4D64-84B5-DCD7F97FC13B}"/>
    <dgm:cxn modelId="{54F0542D-FA1A-4AD1-9DA1-111AFCA86B00}" srcId="{B3408235-1E8A-4F33-91C8-97FE9DCE2F5E}" destId="{5E8A2F6B-5BFD-4550-B213-1D594721BD0D}" srcOrd="3" destOrd="0" parTransId="{219FACB5-0BBF-411C-B6C8-B6A30708E129}" sibTransId="{AA8DE47D-4FC2-486B-8C73-D738B36CBA24}"/>
    <dgm:cxn modelId="{7AD33A4C-9972-4D23-8698-29A23666056A}" type="presOf" srcId="{5E8A2F6B-5BFD-4550-B213-1D594721BD0D}" destId="{36537D6B-FD16-4C44-8751-9AF0BDA5E10C}" srcOrd="0" destOrd="3" presId="urn:microsoft.com/office/officeart/2005/8/layout/vList5"/>
    <dgm:cxn modelId="{EE144B47-CFCC-4EA1-A825-E70F39B909A2}" srcId="{84FBCF82-3E56-4C29-8AAA-283607ACEC9B}" destId="{4BEF6D9C-E07C-4DEA-A9E7-99FC1FEE819E}" srcOrd="2" destOrd="0" parTransId="{3A9E2231-7F58-441B-85E5-9FDBC4FE3730}" sibTransId="{756DC4F0-3F8C-4614-B4EC-3DE9FBEDA07B}"/>
    <dgm:cxn modelId="{9D0DF274-882E-4977-803B-3E9E11133FF8}" srcId="{06F90ABD-A078-471E-97FE-4B65CAB4DF60}" destId="{85C07CAB-3716-4B4A-8CEC-C0BC5FDC1453}" srcOrd="4" destOrd="0" parTransId="{BA10660D-1869-45C0-88AD-10F66E71FC90}" sibTransId="{22E09AD4-A58A-4953-97FF-1BDBCC83E277}"/>
    <dgm:cxn modelId="{57E9256A-45B5-47E6-9462-A9DFB3730BE2}" type="presOf" srcId="{D2D044C4-35A5-40FB-AB97-876DB75F700E}" destId="{B612C925-A1C6-4BCE-A222-C4E1BE251EF4}" srcOrd="0" destOrd="1" presId="urn:microsoft.com/office/officeart/2005/8/layout/vList5"/>
    <dgm:cxn modelId="{FD23CFED-C1F6-4204-9AA3-B7B4111CE92B}" type="presOf" srcId="{0076F231-4511-46EE-8869-DE8CB1B7DE58}" destId="{B612C925-A1C6-4BCE-A222-C4E1BE251EF4}" srcOrd="0" destOrd="2" presId="urn:microsoft.com/office/officeart/2005/8/layout/vList5"/>
    <dgm:cxn modelId="{BE034B11-4085-41B7-B7AA-7FE5B29480ED}" type="presOf" srcId="{951496CB-7648-42D1-9715-84BB18E322CF}" destId="{36537D6B-FD16-4C44-8751-9AF0BDA5E10C}" srcOrd="0" destOrd="1" presId="urn:microsoft.com/office/officeart/2005/8/layout/vList5"/>
    <dgm:cxn modelId="{2D3BD9A4-4796-470D-AEEA-EACBFE893F26}" srcId="{9D4FD231-8F7E-43D4-9291-F04398CB2684}" destId="{84FBCF82-3E56-4C29-8AAA-283607ACEC9B}" srcOrd="3" destOrd="0" parTransId="{5245D852-FABD-400F-A56B-C90613F0C1DD}" sibTransId="{E6B069ED-AD86-4543-B68C-0D05819D21A1}"/>
    <dgm:cxn modelId="{8DECB273-C43D-489D-A998-5D8A031A275C}" type="presOf" srcId="{E4C5F7C6-E08A-454D-BFEC-E38CB27996ED}" destId="{A0AC7101-F47D-4CBB-A47C-7205B5B26C77}" srcOrd="0" destOrd="0" presId="urn:microsoft.com/office/officeart/2005/8/layout/vList5"/>
    <dgm:cxn modelId="{C8490165-4355-47BC-894C-8751962BCF16}" srcId="{DBC640CE-9B56-4CF7-ADDD-34B8D5DF142E}" destId="{0076F231-4511-46EE-8869-DE8CB1B7DE58}" srcOrd="2" destOrd="0" parTransId="{95F8D67F-9CB9-4321-978D-3205E2C208B2}" sibTransId="{0050AE7B-0DAB-433D-9A1E-BF12D9EF5F58}"/>
    <dgm:cxn modelId="{878F42F2-D9F1-4224-9A28-90BDAC3F8CA9}" type="presOf" srcId="{06F90ABD-A078-471E-97FE-4B65CAB4DF60}" destId="{E67DCEA2-F268-4153-B696-779781E238C6}" srcOrd="0" destOrd="0" presId="urn:microsoft.com/office/officeart/2005/8/layout/vList5"/>
    <dgm:cxn modelId="{31901CDC-C732-4F9B-A87B-51BCB8D196E1}" srcId="{B3408235-1E8A-4F33-91C8-97FE9DCE2F5E}" destId="{B3FDB682-2E27-488A-8B97-274FADA51D76}" srcOrd="2" destOrd="0" parTransId="{EEBE8547-CE9E-4389-B0A3-E122C4548ED2}" sibTransId="{7F0542C1-AD98-4FDF-BCE4-8C4F7C924F86}"/>
    <dgm:cxn modelId="{56A3425F-37C6-4171-9596-094BF22078D9}" srcId="{84FBCF82-3E56-4C29-8AAA-283607ACEC9B}" destId="{8E75AD52-F928-4C6F-8674-B16F72E94775}" srcOrd="0" destOrd="0" parTransId="{6666ECE1-CA23-4C38-9F97-9633C99F2446}" sibTransId="{2EAE67FB-8A3C-4640-B05D-B66EDA4C3054}"/>
    <dgm:cxn modelId="{15B706A8-B61F-4440-8474-F4B184C7D665}" type="presOf" srcId="{BD6770D7-0098-428C-9C2C-3A95E0901D2C}" destId="{36537D6B-FD16-4C44-8751-9AF0BDA5E10C}" srcOrd="0" destOrd="0" presId="urn:microsoft.com/office/officeart/2005/8/layout/vList5"/>
    <dgm:cxn modelId="{7972D8A9-5938-48F1-8647-2B338131A6C4}" type="presOf" srcId="{9D4FD231-8F7E-43D4-9291-F04398CB2684}" destId="{5E69D731-8B71-49E4-81D7-C1C29FDA6E99}" srcOrd="0" destOrd="0" presId="urn:microsoft.com/office/officeart/2005/8/layout/vList5"/>
    <dgm:cxn modelId="{76A4BE70-18DC-417C-BFC8-2756EF29BFAA}" type="presOf" srcId="{84FBCF82-3E56-4C29-8AAA-283607ACEC9B}" destId="{E285ACAF-888E-4DF5-A292-4622BA27368B}" srcOrd="0" destOrd="0" presId="urn:microsoft.com/office/officeart/2005/8/layout/vList5"/>
    <dgm:cxn modelId="{F578B0E7-2C53-4487-A003-420AC67E5967}" srcId="{9D4FD231-8F7E-43D4-9291-F04398CB2684}" destId="{CB7022C0-345E-4F5D-96BF-9466CD8A51E9}" srcOrd="2" destOrd="0" parTransId="{FBEF77D3-FAE3-4711-9651-0678C7F973E1}" sibTransId="{BC2365E6-988D-41D8-B330-AE86675635A7}"/>
    <dgm:cxn modelId="{59FC16DE-265B-4B62-B505-FB68F9F0A106}" type="presOf" srcId="{D23FFA40-1CF6-4B90-89EE-ECE571626E26}" destId="{BA33F764-B6F8-4707-AF3B-13ED6CC9A2EF}" srcOrd="0" destOrd="0" presId="urn:microsoft.com/office/officeart/2005/8/layout/vList5"/>
    <dgm:cxn modelId="{175F5B03-F105-49F5-8462-F56A5CDD4222}" srcId="{06F90ABD-A078-471E-97FE-4B65CAB4DF60}" destId="{BFF4BB63-9DCE-42B2-9730-91809C78FD78}" srcOrd="1" destOrd="0" parTransId="{FA589728-6D9D-4104-97EF-F5C2122B1561}" sibTransId="{9B04299E-0063-4318-8103-1DF77FD73A11}"/>
    <dgm:cxn modelId="{45D23F2E-492C-4ABA-A801-D97850B5CF74}" type="presOf" srcId="{4BEF6D9C-E07C-4DEA-A9E7-99FC1FEE819E}" destId="{F81C74FB-C522-4D94-8F7F-75A5DD761995}" srcOrd="0" destOrd="2" presId="urn:microsoft.com/office/officeart/2005/8/layout/vList5"/>
    <dgm:cxn modelId="{662D34B4-2CCC-43F1-BBE1-B1B29E4BBDF3}" type="presOf" srcId="{60519FBB-24C0-48E7-A472-34EF8E89A47E}" destId="{A0AC7101-F47D-4CBB-A47C-7205B5B26C77}" srcOrd="0" destOrd="3" presId="urn:microsoft.com/office/officeart/2005/8/layout/vList5"/>
    <dgm:cxn modelId="{A741DE17-2A59-46ED-9D02-E422D39E2903}" srcId="{DBC640CE-9B56-4CF7-ADDD-34B8D5DF142E}" destId="{1270A8B6-4198-4DF4-BEC8-97A09E1F725F}" srcOrd="3" destOrd="0" parTransId="{E30EDB60-7CCE-4C58-98FC-05F9A8738651}" sibTransId="{ADA92E89-504F-438C-B76D-993BA7E7F3B5}"/>
    <dgm:cxn modelId="{A6DA9E3F-9126-4BDF-829A-2EE54F94D791}" type="presOf" srcId="{C19F4132-24AD-4934-A5C0-5C0ABAF40C1B}" destId="{B612C925-A1C6-4BCE-A222-C4E1BE251EF4}" srcOrd="0" destOrd="0" presId="urn:microsoft.com/office/officeart/2005/8/layout/vList5"/>
    <dgm:cxn modelId="{D1B031BF-99D9-42FB-94DE-77B6868471F2}" type="presOf" srcId="{B3FDB682-2E27-488A-8B97-274FADA51D76}" destId="{36537D6B-FD16-4C44-8751-9AF0BDA5E10C}" srcOrd="0" destOrd="2" presId="urn:microsoft.com/office/officeart/2005/8/layout/vList5"/>
    <dgm:cxn modelId="{11922D5B-F3F2-4B2C-BD54-01F33DBC0ACE}" srcId="{B3408235-1E8A-4F33-91C8-97FE9DCE2F5E}" destId="{951496CB-7648-42D1-9715-84BB18E322CF}" srcOrd="1" destOrd="0" parTransId="{B7E34EA3-D6CE-44E7-963F-350651A53E73}" sibTransId="{41AAAE26-8BC7-4B6A-A87B-AE8326AAB4F2}"/>
    <dgm:cxn modelId="{7D51AFBE-7C97-46D0-96A2-99F79E2E6598}" srcId="{06F90ABD-A078-471E-97FE-4B65CAB4DF60}" destId="{E4C5F7C6-E08A-454D-BFEC-E38CB27996ED}" srcOrd="0" destOrd="0" parTransId="{02876F5F-A867-4B73-877D-C01A94678B34}" sibTransId="{E6D5D10F-56FB-430C-BC28-EE009D230B8E}"/>
    <dgm:cxn modelId="{B5DF04B7-8AB5-4C5E-809F-111E863DC6CE}" type="presOf" srcId="{B49DC144-7250-4CF9-970B-0B281BE8A7EC}" destId="{BA33F764-B6F8-4707-AF3B-13ED6CC9A2EF}" srcOrd="0" destOrd="1" presId="urn:microsoft.com/office/officeart/2005/8/layout/vList5"/>
    <dgm:cxn modelId="{3A531F65-C1D7-401B-8B05-AC77A5F1C34E}" srcId="{06F90ABD-A078-471E-97FE-4B65CAB4DF60}" destId="{60519FBB-24C0-48E7-A472-34EF8E89A47E}" srcOrd="3" destOrd="0" parTransId="{1A000113-1242-40EF-8C9E-D1AC0E4FC198}" sibTransId="{3E64BE06-10F8-4B61-987F-72C391F8C412}"/>
    <dgm:cxn modelId="{AC7DEC75-B995-48FD-A353-227F2DC8AC56}" type="presOf" srcId="{BFF4BB63-9DCE-42B2-9730-91809C78FD78}" destId="{A0AC7101-F47D-4CBB-A47C-7205B5B26C77}" srcOrd="0" destOrd="1" presId="urn:microsoft.com/office/officeart/2005/8/layout/vList5"/>
    <dgm:cxn modelId="{C23F7EA4-AF53-4638-AF3B-623F1847B1EE}" srcId="{DBC640CE-9B56-4CF7-ADDD-34B8D5DF142E}" destId="{C19F4132-24AD-4934-A5C0-5C0ABAF40C1B}" srcOrd="0" destOrd="0" parTransId="{3E6EB3DB-6635-4166-AD2E-2E9C09D2490B}" sibTransId="{7B6FD73B-6F02-42A4-B61B-FD809735DF67}"/>
    <dgm:cxn modelId="{16882737-DBED-4C9B-8CB7-57A1A5872249}" type="presOf" srcId="{85C07CAB-3716-4B4A-8CEC-C0BC5FDC1453}" destId="{A0AC7101-F47D-4CBB-A47C-7205B5B26C77}" srcOrd="0" destOrd="4" presId="urn:microsoft.com/office/officeart/2005/8/layout/vList5"/>
    <dgm:cxn modelId="{F6FAAF92-F446-4AE8-9F13-04C58A34062F}" srcId="{CB7022C0-345E-4F5D-96BF-9466CD8A51E9}" destId="{B9C091DB-EC14-4A6E-8CCA-FC43C7073547}" srcOrd="2" destOrd="0" parTransId="{15907710-74C2-43A2-8629-D674AEF499DA}" sibTransId="{5BB488C7-814A-4D50-9AE3-9CB04BB11773}"/>
    <dgm:cxn modelId="{C4AA9ED5-058B-491E-BBC8-81750EB30AB5}" type="presOf" srcId="{DBC640CE-9B56-4CF7-ADDD-34B8D5DF142E}" destId="{66C0789D-547C-4803-821F-A5D1AD1348CB}" srcOrd="0" destOrd="0" presId="urn:microsoft.com/office/officeart/2005/8/layout/vList5"/>
    <dgm:cxn modelId="{0426F6E2-FFD2-435A-9EB8-B23A19BAC712}" srcId="{CB7022C0-345E-4F5D-96BF-9466CD8A51E9}" destId="{B49DC144-7250-4CF9-970B-0B281BE8A7EC}" srcOrd="1" destOrd="0" parTransId="{6744D73D-21A4-4824-B374-599B3F5BBC0F}" sibTransId="{03F48B7C-5CD8-4109-A52F-D6DA9FC07589}"/>
    <dgm:cxn modelId="{F7B0C5E0-3943-4B84-8336-88DA1C3A11CE}" srcId="{DBC640CE-9B56-4CF7-ADDD-34B8D5DF142E}" destId="{D2D044C4-35A5-40FB-AB97-876DB75F700E}" srcOrd="1" destOrd="0" parTransId="{A7DE13B6-A013-4653-B24A-B751C68AB858}" sibTransId="{149D5D2C-B2EF-4D7D-959C-0E78E79E80E5}"/>
    <dgm:cxn modelId="{6B4EEEDE-2FC5-4C6A-84C3-2BCA2A6CED91}" type="presOf" srcId="{CB7022C0-345E-4F5D-96BF-9466CD8A51E9}" destId="{DB9A6E16-7082-452D-AC67-F9055097747A}" srcOrd="0" destOrd="0" presId="urn:microsoft.com/office/officeart/2005/8/layout/vList5"/>
    <dgm:cxn modelId="{2E5460ED-F503-4457-A882-A547FDA5C800}" srcId="{9D4FD231-8F7E-43D4-9291-F04398CB2684}" destId="{B3408235-1E8A-4F33-91C8-97FE9DCE2F5E}" srcOrd="0" destOrd="0" parTransId="{1E6E8DA0-E910-4CC1-B575-A46E31670641}" sibTransId="{0AAA6856-F8F5-496A-8FAC-7E44028BA203}"/>
    <dgm:cxn modelId="{0EDF3534-B2F1-4527-BC2F-EE31542DC383}" type="presOf" srcId="{F6ED1C20-5FBD-4FB5-AA3B-B59938E9F886}" destId="{A0AC7101-F47D-4CBB-A47C-7205B5B26C77}" srcOrd="0" destOrd="2" presId="urn:microsoft.com/office/officeart/2005/8/layout/vList5"/>
    <dgm:cxn modelId="{994E51AC-9F09-4B3E-84E2-E1F4AAB44723}" type="presOf" srcId="{822A2E9A-B3D4-42E6-B247-74332981BAE6}" destId="{F81C74FB-C522-4D94-8F7F-75A5DD761995}" srcOrd="0" destOrd="1" presId="urn:microsoft.com/office/officeart/2005/8/layout/vList5"/>
    <dgm:cxn modelId="{B7482B90-CE89-47F1-9484-16CD36007077}" type="presOf" srcId="{8E75AD52-F928-4C6F-8674-B16F72E94775}" destId="{F81C74FB-C522-4D94-8F7F-75A5DD761995}" srcOrd="0" destOrd="0" presId="urn:microsoft.com/office/officeart/2005/8/layout/vList5"/>
    <dgm:cxn modelId="{5CCE54AA-A746-462B-A3D2-97EC32B80774}" srcId="{9D4FD231-8F7E-43D4-9291-F04398CB2684}" destId="{06F90ABD-A078-471E-97FE-4B65CAB4DF60}" srcOrd="1" destOrd="0" parTransId="{0DE34A49-2C00-413B-A217-67ECAAA30FB2}" sibTransId="{F5047B4B-7618-45DC-86AA-11D9F8394BA0}"/>
    <dgm:cxn modelId="{20E647EC-BD2B-4FB4-8083-8C9E69AAA516}" type="presOf" srcId="{1270A8B6-4198-4DF4-BEC8-97A09E1F725F}" destId="{B612C925-A1C6-4BCE-A222-C4E1BE251EF4}" srcOrd="0" destOrd="3" presId="urn:microsoft.com/office/officeart/2005/8/layout/vList5"/>
    <dgm:cxn modelId="{80E67F8A-8560-427D-BF93-D93309617310}" srcId="{B3408235-1E8A-4F33-91C8-97FE9DCE2F5E}" destId="{BD6770D7-0098-428C-9C2C-3A95E0901D2C}" srcOrd="0" destOrd="0" parTransId="{FE3516F3-7566-4DA8-95CC-BB0BF3F69D7F}" sibTransId="{3184C58F-C8DC-4D0C-B3C4-35BFCA37A122}"/>
    <dgm:cxn modelId="{E9451586-3C95-4F0B-A328-20E7AAF58DA7}" srcId="{CB7022C0-345E-4F5D-96BF-9466CD8A51E9}" destId="{D23FFA40-1CF6-4B90-89EE-ECE571626E26}" srcOrd="0" destOrd="0" parTransId="{2E3A28A1-35A5-41F7-9FCF-2FC35119D841}" sibTransId="{A4A81C21-7D7F-45BB-9AAA-B4C63BE0FD3F}"/>
    <dgm:cxn modelId="{1104B739-86A7-4506-8B49-81479F111CE7}" type="presOf" srcId="{B9C091DB-EC14-4A6E-8CCA-FC43C7073547}" destId="{BA33F764-B6F8-4707-AF3B-13ED6CC9A2EF}" srcOrd="0" destOrd="2" presId="urn:microsoft.com/office/officeart/2005/8/layout/vList5"/>
    <dgm:cxn modelId="{262D92EB-2285-425E-B46E-0ED96E5034E9}" srcId="{9D4FD231-8F7E-43D4-9291-F04398CB2684}" destId="{DBC640CE-9B56-4CF7-ADDD-34B8D5DF142E}" srcOrd="4" destOrd="0" parTransId="{2B02D470-232F-4A90-966C-D64359E1BED9}" sibTransId="{DAFFF70E-4170-4B65-A839-FFB892A5112F}"/>
    <dgm:cxn modelId="{D52AFE11-0249-4756-8F29-60EC9ADC6751}" type="presOf" srcId="{C32AD30E-FE26-4258-9BBD-50E4630C478B}" destId="{BA33F764-B6F8-4707-AF3B-13ED6CC9A2EF}" srcOrd="0" destOrd="3" presId="urn:microsoft.com/office/officeart/2005/8/layout/vList5"/>
    <dgm:cxn modelId="{08F6C8E6-8504-4FB8-98B0-CD1118436C4C}" type="presOf" srcId="{B3408235-1E8A-4F33-91C8-97FE9DCE2F5E}" destId="{BED87DC7-152F-4C62-9822-BB57CE83AFE2}" srcOrd="0" destOrd="0" presId="urn:microsoft.com/office/officeart/2005/8/layout/vList5"/>
    <dgm:cxn modelId="{DCE4D02F-371A-430F-AEFB-6B3CA45EEB24}" srcId="{CB7022C0-345E-4F5D-96BF-9466CD8A51E9}" destId="{C32AD30E-FE26-4258-9BBD-50E4630C478B}" srcOrd="3" destOrd="0" parTransId="{FE23E6B4-158E-4337-8904-AD8E6DE9376F}" sibTransId="{AE492C5D-C1D5-42DE-8D6F-7A19E1CC6C58}"/>
    <dgm:cxn modelId="{E9903C3F-63F7-44BD-85AB-EE323B1685B3}" srcId="{06F90ABD-A078-471E-97FE-4B65CAB4DF60}" destId="{F6ED1C20-5FBD-4FB5-AA3B-B59938E9F886}" srcOrd="2" destOrd="0" parTransId="{E10EE085-A88C-409C-809C-E3E8CE75D876}" sibTransId="{371BC8D7-CD40-4D37-8DDF-9CB8B383A4E6}"/>
    <dgm:cxn modelId="{12E2C806-C933-4881-A309-7D6272C3014C}" type="presParOf" srcId="{5E69D731-8B71-49E4-81D7-C1C29FDA6E99}" destId="{32012325-DCD1-44C3-AA19-F7FDDEEAEF13}" srcOrd="0" destOrd="0" presId="urn:microsoft.com/office/officeart/2005/8/layout/vList5"/>
    <dgm:cxn modelId="{4A6F137D-D339-459B-89F6-65C5E1F85713}" type="presParOf" srcId="{32012325-DCD1-44C3-AA19-F7FDDEEAEF13}" destId="{BED87DC7-152F-4C62-9822-BB57CE83AFE2}" srcOrd="0" destOrd="0" presId="urn:microsoft.com/office/officeart/2005/8/layout/vList5"/>
    <dgm:cxn modelId="{4DEB83E8-D9DD-4C3D-AF73-8F4D4568AD8E}" type="presParOf" srcId="{32012325-DCD1-44C3-AA19-F7FDDEEAEF13}" destId="{36537D6B-FD16-4C44-8751-9AF0BDA5E10C}" srcOrd="1" destOrd="0" presId="urn:microsoft.com/office/officeart/2005/8/layout/vList5"/>
    <dgm:cxn modelId="{56345BAB-4226-40E3-A5B2-93693528F51E}" type="presParOf" srcId="{5E69D731-8B71-49E4-81D7-C1C29FDA6E99}" destId="{7C402C7D-2FEF-4775-A755-D0F4D5781DD8}" srcOrd="1" destOrd="0" presId="urn:microsoft.com/office/officeart/2005/8/layout/vList5"/>
    <dgm:cxn modelId="{75427716-C0A6-4D1C-B209-FCCC8DDDCFD5}" type="presParOf" srcId="{5E69D731-8B71-49E4-81D7-C1C29FDA6E99}" destId="{4D414481-12FD-49A5-85FB-FC43C4E2DA0A}" srcOrd="2" destOrd="0" presId="urn:microsoft.com/office/officeart/2005/8/layout/vList5"/>
    <dgm:cxn modelId="{7CB088AD-9506-4457-9C20-6C5D40698D17}" type="presParOf" srcId="{4D414481-12FD-49A5-85FB-FC43C4E2DA0A}" destId="{E67DCEA2-F268-4153-B696-779781E238C6}" srcOrd="0" destOrd="0" presId="urn:microsoft.com/office/officeart/2005/8/layout/vList5"/>
    <dgm:cxn modelId="{83D25679-7C40-41EE-B830-438C219C2C38}" type="presParOf" srcId="{4D414481-12FD-49A5-85FB-FC43C4E2DA0A}" destId="{A0AC7101-F47D-4CBB-A47C-7205B5B26C77}" srcOrd="1" destOrd="0" presId="urn:microsoft.com/office/officeart/2005/8/layout/vList5"/>
    <dgm:cxn modelId="{47C591D4-1B03-4C17-8080-4EA1F23B6FB0}" type="presParOf" srcId="{5E69D731-8B71-49E4-81D7-C1C29FDA6E99}" destId="{E9D86B6C-5AB4-4A5E-B52F-A6387BD9C660}" srcOrd="3" destOrd="0" presId="urn:microsoft.com/office/officeart/2005/8/layout/vList5"/>
    <dgm:cxn modelId="{F815DBEF-1464-4558-A229-9BD1E3E31B9B}" type="presParOf" srcId="{5E69D731-8B71-49E4-81D7-C1C29FDA6E99}" destId="{0AF06054-671E-4F67-BE52-82EF97E1A265}" srcOrd="4" destOrd="0" presId="urn:microsoft.com/office/officeart/2005/8/layout/vList5"/>
    <dgm:cxn modelId="{B1919399-C934-41D3-97BF-A89FF938040F}" type="presParOf" srcId="{0AF06054-671E-4F67-BE52-82EF97E1A265}" destId="{DB9A6E16-7082-452D-AC67-F9055097747A}" srcOrd="0" destOrd="0" presId="urn:microsoft.com/office/officeart/2005/8/layout/vList5"/>
    <dgm:cxn modelId="{BF78E858-24BE-42ED-8A9D-7074903D2ECD}" type="presParOf" srcId="{0AF06054-671E-4F67-BE52-82EF97E1A265}" destId="{BA33F764-B6F8-4707-AF3B-13ED6CC9A2EF}" srcOrd="1" destOrd="0" presId="urn:microsoft.com/office/officeart/2005/8/layout/vList5"/>
    <dgm:cxn modelId="{5B729EC5-2D76-4A1D-90EF-A600190235B6}" type="presParOf" srcId="{5E69D731-8B71-49E4-81D7-C1C29FDA6E99}" destId="{D13052EE-38DD-497F-89B3-C2509E13EA77}" srcOrd="5" destOrd="0" presId="urn:microsoft.com/office/officeart/2005/8/layout/vList5"/>
    <dgm:cxn modelId="{B073070E-52C6-41AD-A95D-4C79C289A4DE}" type="presParOf" srcId="{5E69D731-8B71-49E4-81D7-C1C29FDA6E99}" destId="{FDE48A9D-502D-43D8-AC5E-5F1953E35A75}" srcOrd="6" destOrd="0" presId="urn:microsoft.com/office/officeart/2005/8/layout/vList5"/>
    <dgm:cxn modelId="{56B841F0-3869-4ED8-A556-B0B556E296AF}" type="presParOf" srcId="{FDE48A9D-502D-43D8-AC5E-5F1953E35A75}" destId="{E285ACAF-888E-4DF5-A292-4622BA27368B}" srcOrd="0" destOrd="0" presId="urn:microsoft.com/office/officeart/2005/8/layout/vList5"/>
    <dgm:cxn modelId="{8447B30F-EE42-4490-B70F-2FE007DAA852}" type="presParOf" srcId="{FDE48A9D-502D-43D8-AC5E-5F1953E35A75}" destId="{F81C74FB-C522-4D94-8F7F-75A5DD761995}" srcOrd="1" destOrd="0" presId="urn:microsoft.com/office/officeart/2005/8/layout/vList5"/>
    <dgm:cxn modelId="{32722B72-0FAB-44AD-B887-DA3D37751159}" type="presParOf" srcId="{5E69D731-8B71-49E4-81D7-C1C29FDA6E99}" destId="{D8FFA754-D3E9-4194-AA33-BA4D9365B37B}" srcOrd="7" destOrd="0" presId="urn:microsoft.com/office/officeart/2005/8/layout/vList5"/>
    <dgm:cxn modelId="{03EE79D7-59A5-415A-AFBF-CCC671491C61}" type="presParOf" srcId="{5E69D731-8B71-49E4-81D7-C1C29FDA6E99}" destId="{1ABA9E63-0DF1-4309-910D-604A9D61997C}" srcOrd="8" destOrd="0" presId="urn:microsoft.com/office/officeart/2005/8/layout/vList5"/>
    <dgm:cxn modelId="{AD2B9C1D-7DD2-4B16-B31B-8CB019CE4E03}" type="presParOf" srcId="{1ABA9E63-0DF1-4309-910D-604A9D61997C}" destId="{66C0789D-547C-4803-821F-A5D1AD1348CB}" srcOrd="0" destOrd="0" presId="urn:microsoft.com/office/officeart/2005/8/layout/vList5"/>
    <dgm:cxn modelId="{9DE09BA7-9C3A-438F-9BE9-D85C19BECD4B}" type="presParOf" srcId="{1ABA9E63-0DF1-4309-910D-604A9D61997C}" destId="{B612C925-A1C6-4BCE-A222-C4E1BE251EF4}"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EA6A5D-C342-4AFD-AE39-107AE62A7260}" type="doc">
      <dgm:prSet loTypeId="urn:microsoft.com/office/officeart/2005/8/layout/cycle5" loCatId="cycle" qsTypeId="urn:microsoft.com/office/officeart/2005/8/quickstyle/simple1" qsCatId="simple" csTypeId="urn:microsoft.com/office/officeart/2005/8/colors/colorful2" csCatId="colorful" phldr="1"/>
      <dgm:spPr/>
      <dgm:t>
        <a:bodyPr/>
        <a:lstStyle/>
        <a:p>
          <a:endParaRPr lang="ru-RU"/>
        </a:p>
      </dgm:t>
    </dgm:pt>
    <dgm:pt modelId="{4671E8D1-4382-4859-ACB5-BDC89CE42342}">
      <dgm:prSet phldrT="[Текст]" custT="1"/>
      <dgm:spPr/>
      <dgm:t>
        <a:bodyPr/>
        <a:lstStyle/>
        <a:p>
          <a:r>
            <a:rPr lang="uk-UA" sz="2400" b="1" dirty="0">
              <a:solidFill>
                <a:srgbClr val="FF0000"/>
              </a:solidFill>
            </a:rPr>
            <a:t>Мистецтво</a:t>
          </a:r>
          <a:endParaRPr lang="ru-RU" sz="2400" b="1" dirty="0">
            <a:solidFill>
              <a:srgbClr val="FF0000"/>
            </a:solidFill>
          </a:endParaRPr>
        </a:p>
      </dgm:t>
    </dgm:pt>
    <dgm:pt modelId="{DF1B0808-F769-4A16-B46A-19D76FB2CFE0}" type="parTrans" cxnId="{94767E8F-E8B5-4A8E-81B7-490D023EA070}">
      <dgm:prSet/>
      <dgm:spPr/>
      <dgm:t>
        <a:bodyPr/>
        <a:lstStyle/>
        <a:p>
          <a:endParaRPr lang="ru-RU" sz="2400" b="1"/>
        </a:p>
      </dgm:t>
    </dgm:pt>
    <dgm:pt modelId="{632061E2-9927-4C31-B328-ECB8ED5C68EC}" type="sibTrans" cxnId="{94767E8F-E8B5-4A8E-81B7-490D023EA070}">
      <dgm:prSet/>
      <dgm:spPr/>
      <dgm:t>
        <a:bodyPr/>
        <a:lstStyle/>
        <a:p>
          <a:endParaRPr lang="ru-RU" sz="2400" b="1"/>
        </a:p>
      </dgm:t>
    </dgm:pt>
    <dgm:pt modelId="{DDDF4AC4-AE3A-45FE-984A-571EA3B358E5}">
      <dgm:prSet phldrT="[Текст]" custT="1"/>
      <dgm:spPr/>
      <dgm:t>
        <a:bodyPr/>
        <a:lstStyle/>
        <a:p>
          <a:r>
            <a:rPr lang="uk-UA" sz="2400" b="1" dirty="0">
              <a:solidFill>
                <a:schemeClr val="tx1"/>
              </a:solidFill>
            </a:rPr>
            <a:t>Інформатика</a:t>
          </a:r>
          <a:endParaRPr lang="ru-RU" sz="2400" b="1" dirty="0">
            <a:solidFill>
              <a:schemeClr val="tx1"/>
            </a:solidFill>
          </a:endParaRPr>
        </a:p>
      </dgm:t>
    </dgm:pt>
    <dgm:pt modelId="{1A800C0A-13CB-4A3B-B09B-EA3586472661}" type="parTrans" cxnId="{C15799A5-D04B-4788-911C-B48B1A933CDF}">
      <dgm:prSet/>
      <dgm:spPr/>
      <dgm:t>
        <a:bodyPr/>
        <a:lstStyle/>
        <a:p>
          <a:endParaRPr lang="ru-RU" sz="2400" b="1"/>
        </a:p>
      </dgm:t>
    </dgm:pt>
    <dgm:pt modelId="{ED4CF4DD-026B-454E-89BD-BAC816D2BCAC}" type="sibTrans" cxnId="{C15799A5-D04B-4788-911C-B48B1A933CDF}">
      <dgm:prSet/>
      <dgm:spPr/>
      <dgm:t>
        <a:bodyPr/>
        <a:lstStyle/>
        <a:p>
          <a:endParaRPr lang="ru-RU" sz="2400" b="1"/>
        </a:p>
      </dgm:t>
    </dgm:pt>
    <dgm:pt modelId="{D40CDDA0-2D53-410A-BA08-EEA258F686C0}">
      <dgm:prSet phldrT="[Текст]" custT="1"/>
      <dgm:spPr>
        <a:solidFill>
          <a:srgbClr val="CC66FF"/>
        </a:solidFill>
      </dgm:spPr>
      <dgm:t>
        <a:bodyPr/>
        <a:lstStyle/>
        <a:p>
          <a:r>
            <a:rPr lang="uk-UA" sz="2400" b="1" dirty="0">
              <a:solidFill>
                <a:schemeClr val="tx1"/>
              </a:solidFill>
            </a:rPr>
            <a:t>Технології</a:t>
          </a:r>
        </a:p>
      </dgm:t>
    </dgm:pt>
    <dgm:pt modelId="{39E9682E-F344-4E4D-96D8-31138597A698}" type="parTrans" cxnId="{B7CAAA35-C601-44EC-AFEA-904B2F01CEFB}">
      <dgm:prSet/>
      <dgm:spPr/>
      <dgm:t>
        <a:bodyPr/>
        <a:lstStyle/>
        <a:p>
          <a:endParaRPr lang="ru-RU" sz="2400" b="1"/>
        </a:p>
      </dgm:t>
    </dgm:pt>
    <dgm:pt modelId="{3252E5DC-E34B-4652-A8D5-B83B898C8E57}" type="sibTrans" cxnId="{B7CAAA35-C601-44EC-AFEA-904B2F01CEFB}">
      <dgm:prSet/>
      <dgm:spPr/>
      <dgm:t>
        <a:bodyPr/>
        <a:lstStyle/>
        <a:p>
          <a:endParaRPr lang="ru-RU" sz="2400" b="1">
            <a:solidFill>
              <a:schemeClr val="tx2">
                <a:lumMod val="95000"/>
                <a:lumOff val="5000"/>
              </a:schemeClr>
            </a:solidFill>
          </a:endParaRPr>
        </a:p>
      </dgm:t>
    </dgm:pt>
    <dgm:pt modelId="{8A362C99-7B05-460B-AC6C-80557BA28B75}" type="pres">
      <dgm:prSet presAssocID="{C9EA6A5D-C342-4AFD-AE39-107AE62A7260}" presName="cycle" presStyleCnt="0">
        <dgm:presLayoutVars>
          <dgm:dir/>
          <dgm:resizeHandles val="exact"/>
        </dgm:presLayoutVars>
      </dgm:prSet>
      <dgm:spPr/>
      <dgm:t>
        <a:bodyPr/>
        <a:lstStyle/>
        <a:p>
          <a:endParaRPr lang="ru-RU"/>
        </a:p>
      </dgm:t>
    </dgm:pt>
    <dgm:pt modelId="{6EC8B7CE-457B-4DDD-BDB9-6F8DF7F7993C}" type="pres">
      <dgm:prSet presAssocID="{4671E8D1-4382-4859-ACB5-BDC89CE42342}" presName="node" presStyleLbl="node1" presStyleIdx="0" presStyleCnt="3" custScaleX="298937">
        <dgm:presLayoutVars>
          <dgm:bulletEnabled val="1"/>
        </dgm:presLayoutVars>
      </dgm:prSet>
      <dgm:spPr/>
      <dgm:t>
        <a:bodyPr/>
        <a:lstStyle/>
        <a:p>
          <a:endParaRPr lang="ru-RU"/>
        </a:p>
      </dgm:t>
    </dgm:pt>
    <dgm:pt modelId="{12642815-6C06-42C5-876B-D7184E8DDD3A}" type="pres">
      <dgm:prSet presAssocID="{4671E8D1-4382-4859-ACB5-BDC89CE42342}" presName="spNode" presStyleCnt="0"/>
      <dgm:spPr/>
    </dgm:pt>
    <dgm:pt modelId="{44EEAF94-E9B3-405B-BD70-035D1A63E2C1}" type="pres">
      <dgm:prSet presAssocID="{632061E2-9927-4C31-B328-ECB8ED5C68EC}" presName="sibTrans" presStyleLbl="sibTrans1D1" presStyleIdx="0" presStyleCnt="3"/>
      <dgm:spPr/>
      <dgm:t>
        <a:bodyPr/>
        <a:lstStyle/>
        <a:p>
          <a:endParaRPr lang="ru-RU"/>
        </a:p>
      </dgm:t>
    </dgm:pt>
    <dgm:pt modelId="{26621689-D26D-4DC4-91CD-593D5C359BF1}" type="pres">
      <dgm:prSet presAssocID="{DDDF4AC4-AE3A-45FE-984A-571EA3B358E5}" presName="node" presStyleLbl="node1" presStyleIdx="1" presStyleCnt="3" custScaleX="450831" custRadScaleRad="419812" custRadScaleInc="-74870">
        <dgm:presLayoutVars>
          <dgm:bulletEnabled val="1"/>
        </dgm:presLayoutVars>
      </dgm:prSet>
      <dgm:spPr/>
      <dgm:t>
        <a:bodyPr/>
        <a:lstStyle/>
        <a:p>
          <a:endParaRPr lang="ru-RU"/>
        </a:p>
      </dgm:t>
    </dgm:pt>
    <dgm:pt modelId="{220DFE78-6008-40E8-9A78-63DF226248B6}" type="pres">
      <dgm:prSet presAssocID="{DDDF4AC4-AE3A-45FE-984A-571EA3B358E5}" presName="spNode" presStyleCnt="0"/>
      <dgm:spPr/>
    </dgm:pt>
    <dgm:pt modelId="{3C3F5F48-B649-4E14-83DE-6C65B45AB2A5}" type="pres">
      <dgm:prSet presAssocID="{ED4CF4DD-026B-454E-89BD-BAC816D2BCAC}" presName="sibTrans" presStyleLbl="sibTrans1D1" presStyleIdx="1" presStyleCnt="3"/>
      <dgm:spPr/>
      <dgm:t>
        <a:bodyPr/>
        <a:lstStyle/>
        <a:p>
          <a:endParaRPr lang="ru-RU"/>
        </a:p>
      </dgm:t>
    </dgm:pt>
    <dgm:pt modelId="{6735A74D-FABB-44A9-90BF-D8AED1220371}" type="pres">
      <dgm:prSet presAssocID="{D40CDDA0-2D53-410A-BA08-EEA258F686C0}" presName="node" presStyleLbl="node1" presStyleIdx="2" presStyleCnt="3" custScaleX="403136" custRadScaleRad="346994" custRadScaleInc="74843">
        <dgm:presLayoutVars>
          <dgm:bulletEnabled val="1"/>
        </dgm:presLayoutVars>
      </dgm:prSet>
      <dgm:spPr/>
      <dgm:t>
        <a:bodyPr/>
        <a:lstStyle/>
        <a:p>
          <a:endParaRPr lang="ru-RU"/>
        </a:p>
      </dgm:t>
    </dgm:pt>
    <dgm:pt modelId="{6FA65A67-FCF8-4604-B5D2-2EB0AEB4F6CF}" type="pres">
      <dgm:prSet presAssocID="{D40CDDA0-2D53-410A-BA08-EEA258F686C0}" presName="spNode" presStyleCnt="0"/>
      <dgm:spPr/>
    </dgm:pt>
    <dgm:pt modelId="{194D99D5-0BDE-4FCF-994C-DC1FE044C5A4}" type="pres">
      <dgm:prSet presAssocID="{3252E5DC-E34B-4652-A8D5-B83B898C8E57}" presName="sibTrans" presStyleLbl="sibTrans1D1" presStyleIdx="2" presStyleCnt="3"/>
      <dgm:spPr/>
      <dgm:t>
        <a:bodyPr/>
        <a:lstStyle/>
        <a:p>
          <a:endParaRPr lang="ru-RU"/>
        </a:p>
      </dgm:t>
    </dgm:pt>
  </dgm:ptLst>
  <dgm:cxnLst>
    <dgm:cxn modelId="{B7CAAA35-C601-44EC-AFEA-904B2F01CEFB}" srcId="{C9EA6A5D-C342-4AFD-AE39-107AE62A7260}" destId="{D40CDDA0-2D53-410A-BA08-EEA258F686C0}" srcOrd="2" destOrd="0" parTransId="{39E9682E-F344-4E4D-96D8-31138597A698}" sibTransId="{3252E5DC-E34B-4652-A8D5-B83B898C8E57}"/>
    <dgm:cxn modelId="{056B1B0E-431C-4F7F-9D7D-D6B05D107648}" type="presOf" srcId="{DDDF4AC4-AE3A-45FE-984A-571EA3B358E5}" destId="{26621689-D26D-4DC4-91CD-593D5C359BF1}" srcOrd="0" destOrd="0" presId="urn:microsoft.com/office/officeart/2005/8/layout/cycle5"/>
    <dgm:cxn modelId="{F491BB31-3211-45F6-8D0F-D5AD5465FB71}" type="presOf" srcId="{4671E8D1-4382-4859-ACB5-BDC89CE42342}" destId="{6EC8B7CE-457B-4DDD-BDB9-6F8DF7F7993C}" srcOrd="0" destOrd="0" presId="urn:microsoft.com/office/officeart/2005/8/layout/cycle5"/>
    <dgm:cxn modelId="{8B152CA2-4224-4C27-9AAB-DC7C0AEA3B19}" type="presOf" srcId="{3252E5DC-E34B-4652-A8D5-B83B898C8E57}" destId="{194D99D5-0BDE-4FCF-994C-DC1FE044C5A4}" srcOrd="0" destOrd="0" presId="urn:microsoft.com/office/officeart/2005/8/layout/cycle5"/>
    <dgm:cxn modelId="{3B6FD76C-6DB3-44EB-8471-9ABDA5740002}" type="presOf" srcId="{632061E2-9927-4C31-B328-ECB8ED5C68EC}" destId="{44EEAF94-E9B3-405B-BD70-035D1A63E2C1}" srcOrd="0" destOrd="0" presId="urn:microsoft.com/office/officeart/2005/8/layout/cycle5"/>
    <dgm:cxn modelId="{E00BAC16-9C93-47DC-A713-C441DD0B8C89}" type="presOf" srcId="{C9EA6A5D-C342-4AFD-AE39-107AE62A7260}" destId="{8A362C99-7B05-460B-AC6C-80557BA28B75}" srcOrd="0" destOrd="0" presId="urn:microsoft.com/office/officeart/2005/8/layout/cycle5"/>
    <dgm:cxn modelId="{94767E8F-E8B5-4A8E-81B7-490D023EA070}" srcId="{C9EA6A5D-C342-4AFD-AE39-107AE62A7260}" destId="{4671E8D1-4382-4859-ACB5-BDC89CE42342}" srcOrd="0" destOrd="0" parTransId="{DF1B0808-F769-4A16-B46A-19D76FB2CFE0}" sibTransId="{632061E2-9927-4C31-B328-ECB8ED5C68EC}"/>
    <dgm:cxn modelId="{C15799A5-D04B-4788-911C-B48B1A933CDF}" srcId="{C9EA6A5D-C342-4AFD-AE39-107AE62A7260}" destId="{DDDF4AC4-AE3A-45FE-984A-571EA3B358E5}" srcOrd="1" destOrd="0" parTransId="{1A800C0A-13CB-4A3B-B09B-EA3586472661}" sibTransId="{ED4CF4DD-026B-454E-89BD-BAC816D2BCAC}"/>
    <dgm:cxn modelId="{06BA322E-0139-400C-9A6E-6199CD23AE36}" type="presOf" srcId="{ED4CF4DD-026B-454E-89BD-BAC816D2BCAC}" destId="{3C3F5F48-B649-4E14-83DE-6C65B45AB2A5}" srcOrd="0" destOrd="0" presId="urn:microsoft.com/office/officeart/2005/8/layout/cycle5"/>
    <dgm:cxn modelId="{DDB3DA44-8BC9-49C5-B305-20C2F71CCA35}" type="presOf" srcId="{D40CDDA0-2D53-410A-BA08-EEA258F686C0}" destId="{6735A74D-FABB-44A9-90BF-D8AED1220371}" srcOrd="0" destOrd="0" presId="urn:microsoft.com/office/officeart/2005/8/layout/cycle5"/>
    <dgm:cxn modelId="{52FE993A-6280-455A-8889-6223D3FE4A28}" type="presParOf" srcId="{8A362C99-7B05-460B-AC6C-80557BA28B75}" destId="{6EC8B7CE-457B-4DDD-BDB9-6F8DF7F7993C}" srcOrd="0" destOrd="0" presId="urn:microsoft.com/office/officeart/2005/8/layout/cycle5"/>
    <dgm:cxn modelId="{1341231A-4E1F-4EDF-BA58-D74D12D201E4}" type="presParOf" srcId="{8A362C99-7B05-460B-AC6C-80557BA28B75}" destId="{12642815-6C06-42C5-876B-D7184E8DDD3A}" srcOrd="1" destOrd="0" presId="urn:microsoft.com/office/officeart/2005/8/layout/cycle5"/>
    <dgm:cxn modelId="{5F7C73B2-45F2-4BC3-9DA8-F69D45DB8007}" type="presParOf" srcId="{8A362C99-7B05-460B-AC6C-80557BA28B75}" destId="{44EEAF94-E9B3-405B-BD70-035D1A63E2C1}" srcOrd="2" destOrd="0" presId="urn:microsoft.com/office/officeart/2005/8/layout/cycle5"/>
    <dgm:cxn modelId="{61AAB8CF-8AC7-4F11-8131-5A98C6A3A995}" type="presParOf" srcId="{8A362C99-7B05-460B-AC6C-80557BA28B75}" destId="{26621689-D26D-4DC4-91CD-593D5C359BF1}" srcOrd="3" destOrd="0" presId="urn:microsoft.com/office/officeart/2005/8/layout/cycle5"/>
    <dgm:cxn modelId="{11667C60-7B6A-4704-942F-CB47DB8DAD2D}" type="presParOf" srcId="{8A362C99-7B05-460B-AC6C-80557BA28B75}" destId="{220DFE78-6008-40E8-9A78-63DF226248B6}" srcOrd="4" destOrd="0" presId="urn:microsoft.com/office/officeart/2005/8/layout/cycle5"/>
    <dgm:cxn modelId="{ACFA3A7F-56F3-4F69-AC16-7E7B6A13AD66}" type="presParOf" srcId="{8A362C99-7B05-460B-AC6C-80557BA28B75}" destId="{3C3F5F48-B649-4E14-83DE-6C65B45AB2A5}" srcOrd="5" destOrd="0" presId="urn:microsoft.com/office/officeart/2005/8/layout/cycle5"/>
    <dgm:cxn modelId="{58CD0883-ADF5-4DB8-801B-1790F1208D22}" type="presParOf" srcId="{8A362C99-7B05-460B-AC6C-80557BA28B75}" destId="{6735A74D-FABB-44A9-90BF-D8AED1220371}" srcOrd="6" destOrd="0" presId="urn:microsoft.com/office/officeart/2005/8/layout/cycle5"/>
    <dgm:cxn modelId="{5D4B2B91-FE3E-487E-8CEA-E949BCE4C395}" type="presParOf" srcId="{8A362C99-7B05-460B-AC6C-80557BA28B75}" destId="{6FA65A67-FCF8-4604-B5D2-2EB0AEB4F6CF}" srcOrd="7" destOrd="0" presId="urn:microsoft.com/office/officeart/2005/8/layout/cycle5"/>
    <dgm:cxn modelId="{064AF681-F913-4E6E-9F12-63EB1D0917FD}" type="presParOf" srcId="{8A362C99-7B05-460B-AC6C-80557BA28B75}" destId="{194D99D5-0BDE-4FCF-994C-DC1FE044C5A4}" srcOrd="8" destOrd="0" presId="urn:microsoft.com/office/officeart/2005/8/layout/cycle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1F94D5-614E-4A40-9B7E-F71C824B191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FA5D07FB-A02D-4B0D-A8F1-D7F985615E52}">
      <dgm:prSet phldrT="[Текст]" custT="1"/>
      <dgm:spPr>
        <a:solidFill>
          <a:srgbClr val="C00000"/>
        </a:solidFill>
      </dgm:spPr>
      <dgm:t>
        <a:bodyPr/>
        <a:lstStyle/>
        <a:p>
          <a:r>
            <a:rPr lang="uk-UA" sz="2400" b="1" i="0" u="sng" noProof="0" dirty="0"/>
            <a:t>Дніпровський міський </a:t>
          </a:r>
          <a:r>
            <a:rPr lang="uk-UA" sz="2400" b="1" i="0" u="sng" noProof="0" dirty="0" err="1"/>
            <a:t>проєкт</a:t>
          </a:r>
          <a:endParaRPr lang="uk-UA" sz="2400" b="0" i="0" noProof="0" dirty="0"/>
        </a:p>
        <a:p>
          <a:r>
            <a:rPr lang="uk-UA" sz="2400" b="1" i="0" u="sng" noProof="0" dirty="0"/>
            <a:t>«Творчій </a:t>
          </a:r>
          <a:r>
            <a:rPr lang="uk-UA" sz="2400" b="1" i="0" u="sng" noProof="0" dirty="0" err="1"/>
            <a:t>квест</a:t>
          </a:r>
          <a:r>
            <a:rPr lang="uk-UA" sz="2400" b="1" i="0" u="sng" noProof="0" dirty="0"/>
            <a:t>-марафон»</a:t>
          </a:r>
          <a:endParaRPr lang="uk-UA" sz="2400" noProof="0" dirty="0"/>
        </a:p>
      </dgm:t>
    </dgm:pt>
    <dgm:pt modelId="{7DE59A2B-45F5-4C8B-91F3-A08FE05AAA34}" type="parTrans" cxnId="{FAAFDACF-E88D-40A1-988D-3B9EE25876B7}">
      <dgm:prSet/>
      <dgm:spPr/>
      <dgm:t>
        <a:bodyPr/>
        <a:lstStyle/>
        <a:p>
          <a:endParaRPr lang="ru-RU" sz="2400"/>
        </a:p>
      </dgm:t>
    </dgm:pt>
    <dgm:pt modelId="{8D3DE6C5-3B72-4694-84E0-F493539E0A9B}" type="sibTrans" cxnId="{FAAFDACF-E88D-40A1-988D-3B9EE25876B7}">
      <dgm:prSet/>
      <dgm:spPr/>
      <dgm:t>
        <a:bodyPr/>
        <a:lstStyle/>
        <a:p>
          <a:endParaRPr lang="ru-RU" sz="2400"/>
        </a:p>
      </dgm:t>
    </dgm:pt>
    <dgm:pt modelId="{6579575E-8444-4B81-A616-54C63A38D9BA}">
      <dgm:prSet phldrT="[Текст]" custT="1"/>
      <dgm:spPr>
        <a:solidFill>
          <a:srgbClr val="7030A0"/>
        </a:solidFill>
      </dgm:spPr>
      <dgm:t>
        <a:bodyPr/>
        <a:lstStyle/>
        <a:p>
          <a:r>
            <a:rPr lang="uk-UA" sz="2400" b="1" i="0" u="sng" noProof="0" dirty="0"/>
            <a:t>Дніпровський </a:t>
          </a:r>
          <a:r>
            <a:rPr lang="uk-UA" sz="2400" b="1" i="0" u="sng" dirty="0"/>
            <a:t>міський </a:t>
          </a:r>
          <a:r>
            <a:rPr lang="uk-UA" sz="2400" b="1" i="0" u="sng" dirty="0" err="1"/>
            <a:t>мистецько</a:t>
          </a:r>
          <a:r>
            <a:rPr lang="uk-UA" sz="2400" b="1" i="0" u="sng" dirty="0"/>
            <a:t>-пізнавальний </a:t>
          </a:r>
          <a:r>
            <a:rPr lang="uk-UA" sz="2400" b="1" i="0" u="sng" dirty="0" err="1"/>
            <a:t>проєкт</a:t>
          </a:r>
          <a:r>
            <a:rPr lang="uk-UA" sz="2400" b="1" i="0" u="sng" dirty="0"/>
            <a:t> «Безмежний світ театрального мистецтва»</a:t>
          </a:r>
        </a:p>
      </dgm:t>
    </dgm:pt>
    <dgm:pt modelId="{EE6CB38B-C458-439B-9B3D-B7230BFAB9FB}" type="parTrans" cxnId="{9BCA089F-282D-48E1-9BFD-32168CE655B3}">
      <dgm:prSet/>
      <dgm:spPr/>
      <dgm:t>
        <a:bodyPr/>
        <a:lstStyle/>
        <a:p>
          <a:endParaRPr lang="ru-RU" sz="2400"/>
        </a:p>
      </dgm:t>
    </dgm:pt>
    <dgm:pt modelId="{A2FE089E-E454-4E6B-BE28-F32FEA1E6ECD}" type="sibTrans" cxnId="{9BCA089F-282D-48E1-9BFD-32168CE655B3}">
      <dgm:prSet/>
      <dgm:spPr/>
      <dgm:t>
        <a:bodyPr/>
        <a:lstStyle/>
        <a:p>
          <a:endParaRPr lang="ru-RU" sz="2400"/>
        </a:p>
      </dgm:t>
    </dgm:pt>
    <dgm:pt modelId="{BADF9C05-BE36-4441-B2A8-739CDFA766A5}">
      <dgm:prSet phldrT="[Текст]" custT="1"/>
      <dgm:spPr>
        <a:solidFill>
          <a:srgbClr val="00B050"/>
        </a:solidFill>
      </dgm:spPr>
      <dgm:t>
        <a:bodyPr/>
        <a:lstStyle/>
        <a:p>
          <a:r>
            <a:rPr lang="uk-UA" sz="2400" b="1" i="0" u="sng" noProof="0"/>
            <a:t>Дніпровський міський </a:t>
          </a:r>
          <a:r>
            <a:rPr lang="ru-RU" sz="2400" b="1" i="0" u="sng"/>
            <a:t>фестиваль «</a:t>
          </a:r>
          <a:r>
            <a:rPr lang="en-US" sz="2400" b="1" i="0" u="sng"/>
            <a:t>ART STREAM Dnipro»</a:t>
          </a:r>
          <a:endParaRPr lang="ru-RU" sz="2400" b="1" u="sng" dirty="0"/>
        </a:p>
      </dgm:t>
    </dgm:pt>
    <dgm:pt modelId="{F911C3D2-9948-4EEA-B0E1-D1A38D639272}" type="parTrans" cxnId="{FB30A85D-38AD-4696-AF3C-D21210654F86}">
      <dgm:prSet/>
      <dgm:spPr/>
      <dgm:t>
        <a:bodyPr/>
        <a:lstStyle/>
        <a:p>
          <a:endParaRPr lang="ru-RU" sz="2400"/>
        </a:p>
      </dgm:t>
    </dgm:pt>
    <dgm:pt modelId="{526D6384-50AF-4296-9DA7-E6F61E1542FB}" type="sibTrans" cxnId="{FB30A85D-38AD-4696-AF3C-D21210654F86}">
      <dgm:prSet/>
      <dgm:spPr/>
      <dgm:t>
        <a:bodyPr/>
        <a:lstStyle/>
        <a:p>
          <a:endParaRPr lang="ru-RU" sz="2400"/>
        </a:p>
      </dgm:t>
    </dgm:pt>
    <dgm:pt modelId="{C4D500E0-9B16-4459-9D33-399FCE1F7A4B}">
      <dgm:prSet custT="1"/>
      <dgm:spPr/>
      <dgm:t>
        <a:bodyPr/>
        <a:lstStyle/>
        <a:p>
          <a:r>
            <a:rPr lang="uk-UA" sz="1600" b="1" i="1" dirty="0">
              <a:solidFill>
                <a:srgbClr val="C00000"/>
              </a:solidFill>
              <a:latin typeface="Arial" panose="020B0604020202020204" pitchFamily="34" charset="0"/>
            </a:rPr>
            <a:t>Сайт «Освітньої траєкторії» </a:t>
          </a:r>
          <a:r>
            <a:rPr lang="en-US" sz="1600" b="1" i="1" dirty="0">
              <a:solidFill>
                <a:srgbClr val="0070C0"/>
              </a:solidFill>
              <a:latin typeface="Arial" panose="020B0604020202020204" pitchFamily="34" charset="0"/>
              <a:hlinkClick xmlns:r="http://schemas.openxmlformats.org/officeDocument/2006/relationships" r:id="rId1"/>
            </a:rPr>
            <a:t>http://otd.dniprorada.gov.ua/dniprovskyy-miskyy-proiekt-tvorchiy-kvest-marafon/</a:t>
          </a:r>
          <a:r>
            <a:rPr lang="uk-UA" sz="1600" b="1" i="1" dirty="0">
              <a:solidFill>
                <a:srgbClr val="0070C0"/>
              </a:solidFill>
              <a:latin typeface="Arial" panose="020B0604020202020204" pitchFamily="34" charset="0"/>
            </a:rPr>
            <a:t>  </a:t>
          </a:r>
          <a:endParaRPr lang="ru-RU" sz="1600" dirty="0">
            <a:solidFill>
              <a:srgbClr val="0070C0"/>
            </a:solidFill>
          </a:endParaRPr>
        </a:p>
      </dgm:t>
    </dgm:pt>
    <dgm:pt modelId="{0295F901-CDD8-4F5D-8EF3-2A60DF65FA1C}" type="parTrans" cxnId="{097412F0-5AB0-4E31-BA23-1ED41B3EE3E1}">
      <dgm:prSet/>
      <dgm:spPr/>
      <dgm:t>
        <a:bodyPr/>
        <a:lstStyle/>
        <a:p>
          <a:endParaRPr lang="ru-RU"/>
        </a:p>
      </dgm:t>
    </dgm:pt>
    <dgm:pt modelId="{957CC723-AD4C-4BCC-AEA0-2D20B4783946}" type="sibTrans" cxnId="{097412F0-5AB0-4E31-BA23-1ED41B3EE3E1}">
      <dgm:prSet/>
      <dgm:spPr/>
      <dgm:t>
        <a:bodyPr/>
        <a:lstStyle/>
        <a:p>
          <a:endParaRPr lang="ru-RU"/>
        </a:p>
      </dgm:t>
    </dgm:pt>
    <dgm:pt modelId="{8CBA21D4-4922-48DD-A160-4D699679532D}">
      <dgm:prSet custT="1"/>
      <dgm:spPr/>
      <dgm:t>
        <a:bodyPr/>
        <a:lstStyle/>
        <a:p>
          <a:r>
            <a:rPr lang="uk-UA" sz="1600" b="1" i="1">
              <a:solidFill>
                <a:srgbClr val="C00000"/>
              </a:solidFill>
              <a:latin typeface="Arial" panose="020B0604020202020204" pitchFamily="34" charset="0"/>
            </a:rPr>
            <a:t>Сайт «Освітньої траєкторії» </a:t>
          </a:r>
          <a:r>
            <a:rPr lang="uk-UA" sz="1600" b="1" i="1">
              <a:hlinkClick xmlns:r="http://schemas.openxmlformats.org/officeDocument/2006/relationships" r:id="rId2"/>
            </a:rPr>
            <a:t> </a:t>
          </a:r>
          <a:r>
            <a:rPr lang="en-US" sz="1600" b="1" i="1">
              <a:hlinkClick xmlns:r="http://schemas.openxmlformats.org/officeDocument/2006/relationships" r:id="rId2"/>
            </a:rPr>
            <a:t>http://otd.dniprorada.gov.ua/vpershe-v-ukraini-festyval-art-stream-dnipro-vidbulas-persha-tvorcha-maysterka-z-pidhotovky-festyvaliu/</a:t>
          </a:r>
          <a:r>
            <a:rPr lang="uk-UA" sz="1600" b="1" i="1"/>
            <a:t> </a:t>
          </a:r>
          <a:endParaRPr lang="ru-RU" sz="1600" b="1" i="1"/>
        </a:p>
      </dgm:t>
    </dgm:pt>
    <dgm:pt modelId="{CCCE9F94-1D0D-4396-8F7D-EE4566F93900}" type="parTrans" cxnId="{93316409-5174-4E66-9463-315644626F1C}">
      <dgm:prSet/>
      <dgm:spPr/>
      <dgm:t>
        <a:bodyPr/>
        <a:lstStyle/>
        <a:p>
          <a:endParaRPr lang="ru-RU"/>
        </a:p>
      </dgm:t>
    </dgm:pt>
    <dgm:pt modelId="{C979EE06-503C-4EB2-9CAD-7DF300F49C8F}" type="sibTrans" cxnId="{93316409-5174-4E66-9463-315644626F1C}">
      <dgm:prSet/>
      <dgm:spPr/>
      <dgm:t>
        <a:bodyPr/>
        <a:lstStyle/>
        <a:p>
          <a:endParaRPr lang="ru-RU"/>
        </a:p>
      </dgm:t>
    </dgm:pt>
    <dgm:pt modelId="{22324E4F-A12D-4623-A359-D3487A4E062A}">
      <dgm:prSet custT="1"/>
      <dgm:spPr/>
      <dgm:t>
        <a:bodyPr/>
        <a:lstStyle/>
        <a:p>
          <a:r>
            <a:rPr lang="uk-UA" sz="1600" b="1" i="1" dirty="0">
              <a:solidFill>
                <a:srgbClr val="C00000"/>
              </a:solidFill>
              <a:latin typeface="Arial" panose="020B0604020202020204" pitchFamily="34" charset="0"/>
            </a:rPr>
            <a:t>Сайт «Освітньої траєкторії» </a:t>
          </a:r>
          <a:endParaRPr lang="ru-RU" sz="1600" dirty="0"/>
        </a:p>
      </dgm:t>
    </dgm:pt>
    <dgm:pt modelId="{47C1DA8A-984E-4E6E-998A-D880B4132B5A}" type="parTrans" cxnId="{09EAF28F-435D-44A7-AE66-331A4729E97F}">
      <dgm:prSet/>
      <dgm:spPr/>
      <dgm:t>
        <a:bodyPr/>
        <a:lstStyle/>
        <a:p>
          <a:endParaRPr lang="ru-RU"/>
        </a:p>
      </dgm:t>
    </dgm:pt>
    <dgm:pt modelId="{BEA56B50-C538-4F5E-8819-ED9041CB5267}" type="sibTrans" cxnId="{09EAF28F-435D-44A7-AE66-331A4729E97F}">
      <dgm:prSet/>
      <dgm:spPr/>
      <dgm:t>
        <a:bodyPr/>
        <a:lstStyle/>
        <a:p>
          <a:endParaRPr lang="ru-RU"/>
        </a:p>
      </dgm:t>
    </dgm:pt>
    <dgm:pt modelId="{A62E8D04-0B84-46EA-9C61-279E49637E4C}" type="pres">
      <dgm:prSet presAssocID="{441F94D5-614E-4A40-9B7E-F71C824B1912}" presName="linear" presStyleCnt="0">
        <dgm:presLayoutVars>
          <dgm:dir/>
          <dgm:animLvl val="lvl"/>
          <dgm:resizeHandles val="exact"/>
        </dgm:presLayoutVars>
      </dgm:prSet>
      <dgm:spPr/>
      <dgm:t>
        <a:bodyPr/>
        <a:lstStyle/>
        <a:p>
          <a:endParaRPr lang="ru-RU"/>
        </a:p>
      </dgm:t>
    </dgm:pt>
    <dgm:pt modelId="{1BBBAAD0-10E2-4666-9D77-D6FD008B2E8A}" type="pres">
      <dgm:prSet presAssocID="{FA5D07FB-A02D-4B0D-A8F1-D7F985615E52}" presName="parentLin" presStyleCnt="0"/>
      <dgm:spPr/>
    </dgm:pt>
    <dgm:pt modelId="{B223315F-9045-4F73-B442-BE81E202BFA0}" type="pres">
      <dgm:prSet presAssocID="{FA5D07FB-A02D-4B0D-A8F1-D7F985615E52}" presName="parentLeftMargin" presStyleLbl="node1" presStyleIdx="0" presStyleCnt="3"/>
      <dgm:spPr/>
      <dgm:t>
        <a:bodyPr/>
        <a:lstStyle/>
        <a:p>
          <a:endParaRPr lang="ru-RU"/>
        </a:p>
      </dgm:t>
    </dgm:pt>
    <dgm:pt modelId="{F105DB59-76E4-47D0-97FA-67786C07D0A9}" type="pres">
      <dgm:prSet presAssocID="{FA5D07FB-A02D-4B0D-A8F1-D7F985615E52}" presName="parentText" presStyleLbl="node1" presStyleIdx="0" presStyleCnt="3" custScaleY="135356">
        <dgm:presLayoutVars>
          <dgm:chMax val="0"/>
          <dgm:bulletEnabled val="1"/>
        </dgm:presLayoutVars>
      </dgm:prSet>
      <dgm:spPr/>
      <dgm:t>
        <a:bodyPr/>
        <a:lstStyle/>
        <a:p>
          <a:endParaRPr lang="ru-RU"/>
        </a:p>
      </dgm:t>
    </dgm:pt>
    <dgm:pt modelId="{9FD30AA2-2861-4D97-AD16-CD4D7F5AC5C8}" type="pres">
      <dgm:prSet presAssocID="{FA5D07FB-A02D-4B0D-A8F1-D7F985615E52}" presName="negativeSpace" presStyleCnt="0"/>
      <dgm:spPr/>
    </dgm:pt>
    <dgm:pt modelId="{05169166-E0E7-46D9-BC0F-387030EB7CCF}" type="pres">
      <dgm:prSet presAssocID="{FA5D07FB-A02D-4B0D-A8F1-D7F985615E52}" presName="childText" presStyleLbl="conFgAcc1" presStyleIdx="0" presStyleCnt="3" custLinFactNeighborX="-161" custLinFactNeighborY="-47711">
        <dgm:presLayoutVars>
          <dgm:bulletEnabled val="1"/>
        </dgm:presLayoutVars>
      </dgm:prSet>
      <dgm:spPr/>
      <dgm:t>
        <a:bodyPr/>
        <a:lstStyle/>
        <a:p>
          <a:endParaRPr lang="ru-RU"/>
        </a:p>
      </dgm:t>
    </dgm:pt>
    <dgm:pt modelId="{EFE34F00-DD22-4663-8BA7-F6453A554F5F}" type="pres">
      <dgm:prSet presAssocID="{8D3DE6C5-3B72-4694-84E0-F493539E0A9B}" presName="spaceBetweenRectangles" presStyleCnt="0"/>
      <dgm:spPr/>
    </dgm:pt>
    <dgm:pt modelId="{E06B8C51-7771-4680-B0F1-7711067D66F1}" type="pres">
      <dgm:prSet presAssocID="{6579575E-8444-4B81-A616-54C63A38D9BA}" presName="parentLin" presStyleCnt="0"/>
      <dgm:spPr/>
    </dgm:pt>
    <dgm:pt modelId="{C4F7FD74-5403-4B92-98D2-4587C113F5A8}" type="pres">
      <dgm:prSet presAssocID="{6579575E-8444-4B81-A616-54C63A38D9BA}" presName="parentLeftMargin" presStyleLbl="node1" presStyleIdx="0" presStyleCnt="3"/>
      <dgm:spPr/>
      <dgm:t>
        <a:bodyPr/>
        <a:lstStyle/>
        <a:p>
          <a:endParaRPr lang="ru-RU"/>
        </a:p>
      </dgm:t>
    </dgm:pt>
    <dgm:pt modelId="{89D4DA61-37C3-4E0F-AF25-EEAB1CDC562A}" type="pres">
      <dgm:prSet presAssocID="{6579575E-8444-4B81-A616-54C63A38D9BA}" presName="parentText" presStyleLbl="node1" presStyleIdx="1" presStyleCnt="3" custScaleY="184065">
        <dgm:presLayoutVars>
          <dgm:chMax val="0"/>
          <dgm:bulletEnabled val="1"/>
        </dgm:presLayoutVars>
      </dgm:prSet>
      <dgm:spPr/>
      <dgm:t>
        <a:bodyPr/>
        <a:lstStyle/>
        <a:p>
          <a:endParaRPr lang="ru-RU"/>
        </a:p>
      </dgm:t>
    </dgm:pt>
    <dgm:pt modelId="{DAD783BA-A666-4211-8DC1-C6F4BBFEB0D4}" type="pres">
      <dgm:prSet presAssocID="{6579575E-8444-4B81-A616-54C63A38D9BA}" presName="negativeSpace" presStyleCnt="0"/>
      <dgm:spPr/>
    </dgm:pt>
    <dgm:pt modelId="{47C5C531-780A-4681-93BF-95377252A3F6}" type="pres">
      <dgm:prSet presAssocID="{6579575E-8444-4B81-A616-54C63A38D9BA}" presName="childText" presStyleLbl="conFgAcc1" presStyleIdx="1" presStyleCnt="3">
        <dgm:presLayoutVars>
          <dgm:bulletEnabled val="1"/>
        </dgm:presLayoutVars>
      </dgm:prSet>
      <dgm:spPr/>
      <dgm:t>
        <a:bodyPr/>
        <a:lstStyle/>
        <a:p>
          <a:endParaRPr lang="ru-RU"/>
        </a:p>
      </dgm:t>
    </dgm:pt>
    <dgm:pt modelId="{B5B97BEB-70B9-49D7-9753-E6D29279892F}" type="pres">
      <dgm:prSet presAssocID="{A2FE089E-E454-4E6B-BE28-F32FEA1E6ECD}" presName="spaceBetweenRectangles" presStyleCnt="0"/>
      <dgm:spPr/>
    </dgm:pt>
    <dgm:pt modelId="{912D1337-91BE-4B88-8424-AA41A5750665}" type="pres">
      <dgm:prSet presAssocID="{BADF9C05-BE36-4441-B2A8-739CDFA766A5}" presName="parentLin" presStyleCnt="0"/>
      <dgm:spPr/>
    </dgm:pt>
    <dgm:pt modelId="{76746413-4083-46E0-BC8B-3EEF00D90D67}" type="pres">
      <dgm:prSet presAssocID="{BADF9C05-BE36-4441-B2A8-739CDFA766A5}" presName="parentLeftMargin" presStyleLbl="node1" presStyleIdx="1" presStyleCnt="3"/>
      <dgm:spPr/>
      <dgm:t>
        <a:bodyPr/>
        <a:lstStyle/>
        <a:p>
          <a:endParaRPr lang="ru-RU"/>
        </a:p>
      </dgm:t>
    </dgm:pt>
    <dgm:pt modelId="{0B82C31C-404F-4D0F-9C74-0A59C64586FE}" type="pres">
      <dgm:prSet presAssocID="{BADF9C05-BE36-4441-B2A8-739CDFA766A5}" presName="parentText" presStyleLbl="node1" presStyleIdx="2" presStyleCnt="3" custScaleY="136926">
        <dgm:presLayoutVars>
          <dgm:chMax val="0"/>
          <dgm:bulletEnabled val="1"/>
        </dgm:presLayoutVars>
      </dgm:prSet>
      <dgm:spPr/>
      <dgm:t>
        <a:bodyPr/>
        <a:lstStyle/>
        <a:p>
          <a:endParaRPr lang="ru-RU"/>
        </a:p>
      </dgm:t>
    </dgm:pt>
    <dgm:pt modelId="{B1CE4F12-D4F7-4DF3-8D84-5385FBEF8FF7}" type="pres">
      <dgm:prSet presAssocID="{BADF9C05-BE36-4441-B2A8-739CDFA766A5}" presName="negativeSpace" presStyleCnt="0"/>
      <dgm:spPr/>
    </dgm:pt>
    <dgm:pt modelId="{B7F74422-48C9-4BE9-B456-D43D8A039198}" type="pres">
      <dgm:prSet presAssocID="{BADF9C05-BE36-4441-B2A8-739CDFA766A5}" presName="childText" presStyleLbl="conFgAcc1" presStyleIdx="2" presStyleCnt="3">
        <dgm:presLayoutVars>
          <dgm:bulletEnabled val="1"/>
        </dgm:presLayoutVars>
      </dgm:prSet>
      <dgm:spPr/>
      <dgm:t>
        <a:bodyPr/>
        <a:lstStyle/>
        <a:p>
          <a:endParaRPr lang="ru-RU"/>
        </a:p>
      </dgm:t>
    </dgm:pt>
  </dgm:ptLst>
  <dgm:cxnLst>
    <dgm:cxn modelId="{944D8695-5796-4E42-B641-A20F44CEEE51}" type="presOf" srcId="{FA5D07FB-A02D-4B0D-A8F1-D7F985615E52}" destId="{F105DB59-76E4-47D0-97FA-67786C07D0A9}" srcOrd="1" destOrd="0" presId="urn:microsoft.com/office/officeart/2005/8/layout/list1"/>
    <dgm:cxn modelId="{93316409-5174-4E66-9463-315644626F1C}" srcId="{BADF9C05-BE36-4441-B2A8-739CDFA766A5}" destId="{8CBA21D4-4922-48DD-A160-4D699679532D}" srcOrd="0" destOrd="0" parTransId="{CCCE9F94-1D0D-4396-8F7D-EE4566F93900}" sibTransId="{C979EE06-503C-4EB2-9CAD-7DF300F49C8F}"/>
    <dgm:cxn modelId="{FB30A85D-38AD-4696-AF3C-D21210654F86}" srcId="{441F94D5-614E-4A40-9B7E-F71C824B1912}" destId="{BADF9C05-BE36-4441-B2A8-739CDFA766A5}" srcOrd="2" destOrd="0" parTransId="{F911C3D2-9948-4EEA-B0E1-D1A38D639272}" sibTransId="{526D6384-50AF-4296-9DA7-E6F61E1542FB}"/>
    <dgm:cxn modelId="{F5A1D1F2-DB91-448C-95CD-6DB5852DC4CE}" type="presOf" srcId="{C4D500E0-9B16-4459-9D33-399FCE1F7A4B}" destId="{05169166-E0E7-46D9-BC0F-387030EB7CCF}" srcOrd="0" destOrd="0" presId="urn:microsoft.com/office/officeart/2005/8/layout/list1"/>
    <dgm:cxn modelId="{9BCA089F-282D-48E1-9BFD-32168CE655B3}" srcId="{441F94D5-614E-4A40-9B7E-F71C824B1912}" destId="{6579575E-8444-4B81-A616-54C63A38D9BA}" srcOrd="1" destOrd="0" parTransId="{EE6CB38B-C458-439B-9B3D-B7230BFAB9FB}" sibTransId="{A2FE089E-E454-4E6B-BE28-F32FEA1E6ECD}"/>
    <dgm:cxn modelId="{09EAF28F-435D-44A7-AE66-331A4729E97F}" srcId="{6579575E-8444-4B81-A616-54C63A38D9BA}" destId="{22324E4F-A12D-4623-A359-D3487A4E062A}" srcOrd="0" destOrd="0" parTransId="{47C1DA8A-984E-4E6E-998A-D880B4132B5A}" sibTransId="{BEA56B50-C538-4F5E-8819-ED9041CB5267}"/>
    <dgm:cxn modelId="{C1702D55-8EDC-414A-9AAB-A8FB91362ABA}" type="presOf" srcId="{BADF9C05-BE36-4441-B2A8-739CDFA766A5}" destId="{76746413-4083-46E0-BC8B-3EEF00D90D67}" srcOrd="0" destOrd="0" presId="urn:microsoft.com/office/officeart/2005/8/layout/list1"/>
    <dgm:cxn modelId="{4CED4C8D-C726-4AC0-85C3-8FEC36B12868}" type="presOf" srcId="{6579575E-8444-4B81-A616-54C63A38D9BA}" destId="{89D4DA61-37C3-4E0F-AF25-EEAB1CDC562A}" srcOrd="1" destOrd="0" presId="urn:microsoft.com/office/officeart/2005/8/layout/list1"/>
    <dgm:cxn modelId="{FAAFDACF-E88D-40A1-988D-3B9EE25876B7}" srcId="{441F94D5-614E-4A40-9B7E-F71C824B1912}" destId="{FA5D07FB-A02D-4B0D-A8F1-D7F985615E52}" srcOrd="0" destOrd="0" parTransId="{7DE59A2B-45F5-4C8B-91F3-A08FE05AAA34}" sibTransId="{8D3DE6C5-3B72-4694-84E0-F493539E0A9B}"/>
    <dgm:cxn modelId="{65EFAFB2-CD32-4039-9179-8B4419A10E38}" type="presOf" srcId="{8CBA21D4-4922-48DD-A160-4D699679532D}" destId="{B7F74422-48C9-4BE9-B456-D43D8A039198}" srcOrd="0" destOrd="0" presId="urn:microsoft.com/office/officeart/2005/8/layout/list1"/>
    <dgm:cxn modelId="{281F59C0-D42B-441A-BAE0-E8A489659ADC}" type="presOf" srcId="{22324E4F-A12D-4623-A359-D3487A4E062A}" destId="{47C5C531-780A-4681-93BF-95377252A3F6}" srcOrd="0" destOrd="0" presId="urn:microsoft.com/office/officeart/2005/8/layout/list1"/>
    <dgm:cxn modelId="{451092A5-73D7-4C30-B5FC-074E9E71B7D2}" type="presOf" srcId="{FA5D07FB-A02D-4B0D-A8F1-D7F985615E52}" destId="{B223315F-9045-4F73-B442-BE81E202BFA0}" srcOrd="0" destOrd="0" presId="urn:microsoft.com/office/officeart/2005/8/layout/list1"/>
    <dgm:cxn modelId="{BE843338-D61A-432A-A415-816EDA72AF65}" type="presOf" srcId="{441F94D5-614E-4A40-9B7E-F71C824B1912}" destId="{A62E8D04-0B84-46EA-9C61-279E49637E4C}" srcOrd="0" destOrd="0" presId="urn:microsoft.com/office/officeart/2005/8/layout/list1"/>
    <dgm:cxn modelId="{77744257-96AC-4441-908D-A21B86DABE63}" type="presOf" srcId="{6579575E-8444-4B81-A616-54C63A38D9BA}" destId="{C4F7FD74-5403-4B92-98D2-4587C113F5A8}" srcOrd="0" destOrd="0" presId="urn:microsoft.com/office/officeart/2005/8/layout/list1"/>
    <dgm:cxn modelId="{D6217DE1-355A-43BF-ADDA-EF9725F916B3}" type="presOf" srcId="{BADF9C05-BE36-4441-B2A8-739CDFA766A5}" destId="{0B82C31C-404F-4D0F-9C74-0A59C64586FE}" srcOrd="1" destOrd="0" presId="urn:microsoft.com/office/officeart/2005/8/layout/list1"/>
    <dgm:cxn modelId="{097412F0-5AB0-4E31-BA23-1ED41B3EE3E1}" srcId="{FA5D07FB-A02D-4B0D-A8F1-D7F985615E52}" destId="{C4D500E0-9B16-4459-9D33-399FCE1F7A4B}" srcOrd="0" destOrd="0" parTransId="{0295F901-CDD8-4F5D-8EF3-2A60DF65FA1C}" sibTransId="{957CC723-AD4C-4BCC-AEA0-2D20B4783946}"/>
    <dgm:cxn modelId="{F45EE2F4-6B1E-4E2C-A1FA-3DD099C5A353}" type="presParOf" srcId="{A62E8D04-0B84-46EA-9C61-279E49637E4C}" destId="{1BBBAAD0-10E2-4666-9D77-D6FD008B2E8A}" srcOrd="0" destOrd="0" presId="urn:microsoft.com/office/officeart/2005/8/layout/list1"/>
    <dgm:cxn modelId="{EE6604C3-C44D-4949-90B5-93A9ACE6ACD6}" type="presParOf" srcId="{1BBBAAD0-10E2-4666-9D77-D6FD008B2E8A}" destId="{B223315F-9045-4F73-B442-BE81E202BFA0}" srcOrd="0" destOrd="0" presId="urn:microsoft.com/office/officeart/2005/8/layout/list1"/>
    <dgm:cxn modelId="{0BCE4EB6-B869-4A8A-8C04-2335263BE374}" type="presParOf" srcId="{1BBBAAD0-10E2-4666-9D77-D6FD008B2E8A}" destId="{F105DB59-76E4-47D0-97FA-67786C07D0A9}" srcOrd="1" destOrd="0" presId="urn:microsoft.com/office/officeart/2005/8/layout/list1"/>
    <dgm:cxn modelId="{7BDB561B-33AF-4643-AA22-A7B646F6320B}" type="presParOf" srcId="{A62E8D04-0B84-46EA-9C61-279E49637E4C}" destId="{9FD30AA2-2861-4D97-AD16-CD4D7F5AC5C8}" srcOrd="1" destOrd="0" presId="urn:microsoft.com/office/officeart/2005/8/layout/list1"/>
    <dgm:cxn modelId="{BA45709A-DACF-4123-9A2E-A7FAEC3BC10A}" type="presParOf" srcId="{A62E8D04-0B84-46EA-9C61-279E49637E4C}" destId="{05169166-E0E7-46D9-BC0F-387030EB7CCF}" srcOrd="2" destOrd="0" presId="urn:microsoft.com/office/officeart/2005/8/layout/list1"/>
    <dgm:cxn modelId="{25F11FF7-61B0-4CFD-9A9A-302124E1AFD9}" type="presParOf" srcId="{A62E8D04-0B84-46EA-9C61-279E49637E4C}" destId="{EFE34F00-DD22-4663-8BA7-F6453A554F5F}" srcOrd="3" destOrd="0" presId="urn:microsoft.com/office/officeart/2005/8/layout/list1"/>
    <dgm:cxn modelId="{551A8D7E-C514-409C-B466-D44B56744BF0}" type="presParOf" srcId="{A62E8D04-0B84-46EA-9C61-279E49637E4C}" destId="{E06B8C51-7771-4680-B0F1-7711067D66F1}" srcOrd="4" destOrd="0" presId="urn:microsoft.com/office/officeart/2005/8/layout/list1"/>
    <dgm:cxn modelId="{3C00EA21-EDE4-46C9-9EC3-7FE80FBC26F4}" type="presParOf" srcId="{E06B8C51-7771-4680-B0F1-7711067D66F1}" destId="{C4F7FD74-5403-4B92-98D2-4587C113F5A8}" srcOrd="0" destOrd="0" presId="urn:microsoft.com/office/officeart/2005/8/layout/list1"/>
    <dgm:cxn modelId="{65F81D48-A183-4800-BDAD-AB85DB4A01C2}" type="presParOf" srcId="{E06B8C51-7771-4680-B0F1-7711067D66F1}" destId="{89D4DA61-37C3-4E0F-AF25-EEAB1CDC562A}" srcOrd="1" destOrd="0" presId="urn:microsoft.com/office/officeart/2005/8/layout/list1"/>
    <dgm:cxn modelId="{BEF9DC87-CFBB-4742-BCAC-5EED42CCF7EB}" type="presParOf" srcId="{A62E8D04-0B84-46EA-9C61-279E49637E4C}" destId="{DAD783BA-A666-4211-8DC1-C6F4BBFEB0D4}" srcOrd="5" destOrd="0" presId="urn:microsoft.com/office/officeart/2005/8/layout/list1"/>
    <dgm:cxn modelId="{F60B619D-1522-48E8-911E-953D12CAEFA0}" type="presParOf" srcId="{A62E8D04-0B84-46EA-9C61-279E49637E4C}" destId="{47C5C531-780A-4681-93BF-95377252A3F6}" srcOrd="6" destOrd="0" presId="urn:microsoft.com/office/officeart/2005/8/layout/list1"/>
    <dgm:cxn modelId="{DC2BBF78-DDDB-4284-B01E-2D9B80FA9D15}" type="presParOf" srcId="{A62E8D04-0B84-46EA-9C61-279E49637E4C}" destId="{B5B97BEB-70B9-49D7-9753-E6D29279892F}" srcOrd="7" destOrd="0" presId="urn:microsoft.com/office/officeart/2005/8/layout/list1"/>
    <dgm:cxn modelId="{1893B911-2912-495C-9C29-58A020886CB1}" type="presParOf" srcId="{A62E8D04-0B84-46EA-9C61-279E49637E4C}" destId="{912D1337-91BE-4B88-8424-AA41A5750665}" srcOrd="8" destOrd="0" presId="urn:microsoft.com/office/officeart/2005/8/layout/list1"/>
    <dgm:cxn modelId="{21C43AE4-90FB-4640-835D-824B61E2CB4F}" type="presParOf" srcId="{912D1337-91BE-4B88-8424-AA41A5750665}" destId="{76746413-4083-46E0-BC8B-3EEF00D90D67}" srcOrd="0" destOrd="0" presId="urn:microsoft.com/office/officeart/2005/8/layout/list1"/>
    <dgm:cxn modelId="{98C4B097-2D04-4A76-9A15-471291DD338C}" type="presParOf" srcId="{912D1337-91BE-4B88-8424-AA41A5750665}" destId="{0B82C31C-404F-4D0F-9C74-0A59C64586FE}" srcOrd="1" destOrd="0" presId="urn:microsoft.com/office/officeart/2005/8/layout/list1"/>
    <dgm:cxn modelId="{E172A029-4245-495F-84C0-94FA0A27F447}" type="presParOf" srcId="{A62E8D04-0B84-46EA-9C61-279E49637E4C}" destId="{B1CE4F12-D4F7-4DF3-8D84-5385FBEF8FF7}" srcOrd="9" destOrd="0" presId="urn:microsoft.com/office/officeart/2005/8/layout/list1"/>
    <dgm:cxn modelId="{366B8AC8-EE84-4DBB-AA50-C3881E86D67C}" type="presParOf" srcId="{A62E8D04-0B84-46EA-9C61-279E49637E4C}" destId="{B7F74422-48C9-4BE9-B456-D43D8A039198}"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37D6B-FD16-4C44-8751-9AF0BDA5E10C}">
      <dsp:nvSpPr>
        <dsp:cNvPr id="0" name=""/>
        <dsp:cNvSpPr/>
      </dsp:nvSpPr>
      <dsp:spPr>
        <a:xfrm rot="5400000">
          <a:off x="3775416" y="-1486909"/>
          <a:ext cx="739726" cy="3901440"/>
        </a:xfrm>
        <a:prstGeom prst="round2SameRect">
          <a:avLst/>
        </a:prstGeom>
        <a:solidFill>
          <a:schemeClr val="accent2">
            <a:alpha val="90000"/>
            <a:tint val="55000"/>
            <a:hueOff val="0"/>
            <a:satOff val="0"/>
            <a:lumOff val="0"/>
            <a:alphaOff val="0"/>
          </a:schemeClr>
        </a:solidFill>
        <a:ln w="127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uk-UA" sz="1200" b="1" kern="1200" dirty="0"/>
            <a:t>Новини,</a:t>
          </a:r>
          <a:endParaRPr lang="ru-RU" sz="1200" b="1" kern="1200" dirty="0"/>
        </a:p>
        <a:p>
          <a:pPr marL="114300" lvl="1" indent="-114300" algn="l" defTabSz="533400">
            <a:lnSpc>
              <a:spcPct val="90000"/>
            </a:lnSpc>
            <a:spcBef>
              <a:spcPct val="0"/>
            </a:spcBef>
            <a:spcAft>
              <a:spcPct val="15000"/>
            </a:spcAft>
            <a:buChar char="••"/>
          </a:pPr>
          <a:r>
            <a:rPr lang="uk-UA" sz="1200" b="1" kern="1200" dirty="0"/>
            <a:t>Анонс,</a:t>
          </a:r>
          <a:endParaRPr lang="ru-RU" sz="1200" b="1" kern="1200" dirty="0"/>
        </a:p>
        <a:p>
          <a:pPr marL="114300" lvl="1" indent="-114300" algn="l" defTabSz="533400">
            <a:lnSpc>
              <a:spcPct val="90000"/>
            </a:lnSpc>
            <a:spcBef>
              <a:spcPct val="0"/>
            </a:spcBef>
            <a:spcAft>
              <a:spcPct val="15000"/>
            </a:spcAft>
            <a:buChar char="••"/>
          </a:pPr>
          <a:r>
            <a:rPr lang="uk-UA" sz="1200" b="1" kern="1200" dirty="0"/>
            <a:t>Освітні новини за тиждень</a:t>
          </a:r>
          <a:endParaRPr lang="ru-RU" sz="1200" b="1" kern="1200" dirty="0"/>
        </a:p>
        <a:p>
          <a:pPr marL="114300" lvl="1" indent="-114300" algn="l" defTabSz="533400">
            <a:lnSpc>
              <a:spcPct val="90000"/>
            </a:lnSpc>
            <a:spcBef>
              <a:spcPct val="0"/>
            </a:spcBef>
            <a:spcAft>
              <a:spcPct val="15000"/>
            </a:spcAft>
            <a:buChar char="••"/>
          </a:pPr>
          <a:r>
            <a:rPr lang="uk-UA" sz="1200" b="1" kern="1200" dirty="0"/>
            <a:t>Замовлення консультанта</a:t>
          </a:r>
          <a:endParaRPr lang="ru-RU" sz="1200" b="1" kern="1200" dirty="0"/>
        </a:p>
      </dsp:txBody>
      <dsp:txXfrm rot="-5400000">
        <a:off x="2194559" y="130058"/>
        <a:ext cx="3865330" cy="667506"/>
      </dsp:txXfrm>
    </dsp:sp>
    <dsp:sp modelId="{BED87DC7-152F-4C62-9822-BB57CE83AFE2}">
      <dsp:nvSpPr>
        <dsp:cNvPr id="0" name=""/>
        <dsp:cNvSpPr/>
      </dsp:nvSpPr>
      <dsp:spPr>
        <a:xfrm>
          <a:off x="0" y="1481"/>
          <a:ext cx="2194560" cy="924657"/>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uk-UA" sz="2300" b="1" kern="1200" dirty="0"/>
            <a:t>Прес-центр</a:t>
          </a:r>
          <a:endParaRPr lang="ru-RU" sz="2300" b="1" kern="1200" dirty="0"/>
        </a:p>
      </dsp:txBody>
      <dsp:txXfrm>
        <a:off x="45138" y="46619"/>
        <a:ext cx="2104284" cy="834381"/>
      </dsp:txXfrm>
    </dsp:sp>
    <dsp:sp modelId="{A0AC7101-F47D-4CBB-A47C-7205B5B26C77}">
      <dsp:nvSpPr>
        <dsp:cNvPr id="0" name=""/>
        <dsp:cNvSpPr/>
      </dsp:nvSpPr>
      <dsp:spPr>
        <a:xfrm rot="5400000">
          <a:off x="3692948" y="-516018"/>
          <a:ext cx="904663" cy="3901440"/>
        </a:xfrm>
        <a:prstGeom prst="round2SameRect">
          <a:avLst/>
        </a:prstGeom>
        <a:solidFill>
          <a:schemeClr val="accent2">
            <a:alpha val="90000"/>
            <a:tint val="55000"/>
            <a:hueOff val="0"/>
            <a:satOff val="0"/>
            <a:lumOff val="0"/>
            <a:alphaOff val="0"/>
          </a:schemeClr>
        </a:solidFill>
        <a:ln w="127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uk-UA" sz="1200" b="1" kern="1200" dirty="0"/>
            <a:t>Мовно-літературна   - Іншомовна</a:t>
          </a:r>
          <a:endParaRPr lang="ru-RU" sz="1200" b="1" kern="1200" dirty="0"/>
        </a:p>
        <a:p>
          <a:pPr marL="114300" lvl="1" indent="-114300" algn="l" defTabSz="533400">
            <a:lnSpc>
              <a:spcPct val="90000"/>
            </a:lnSpc>
            <a:spcBef>
              <a:spcPct val="0"/>
            </a:spcBef>
            <a:spcAft>
              <a:spcPct val="15000"/>
            </a:spcAft>
            <a:buChar char="••"/>
          </a:pPr>
          <a:r>
            <a:rPr lang="uk-UA" sz="1200" b="1" kern="1200" dirty="0"/>
            <a:t>Математична            - Природнича</a:t>
          </a:r>
          <a:endParaRPr lang="ru-RU" sz="1200" b="1" kern="1200" dirty="0"/>
        </a:p>
        <a:p>
          <a:pPr marL="114300" lvl="1" indent="-114300" algn="l" defTabSz="533400">
            <a:lnSpc>
              <a:spcPct val="90000"/>
            </a:lnSpc>
            <a:spcBef>
              <a:spcPct val="0"/>
            </a:spcBef>
            <a:spcAft>
              <a:spcPct val="15000"/>
            </a:spcAft>
            <a:buChar char="••"/>
          </a:pPr>
          <a:r>
            <a:rPr lang="uk-UA" sz="1200" b="1" kern="1200" dirty="0"/>
            <a:t>Громадянська та історія</a:t>
          </a:r>
          <a:endParaRPr lang="ru-RU" sz="1200" b="1" kern="1200" dirty="0"/>
        </a:p>
        <a:p>
          <a:pPr marL="114300" lvl="1" indent="-114300" algn="l" defTabSz="533400">
            <a:lnSpc>
              <a:spcPct val="90000"/>
            </a:lnSpc>
            <a:spcBef>
              <a:spcPct val="0"/>
            </a:spcBef>
            <a:spcAft>
              <a:spcPct val="15000"/>
            </a:spcAft>
            <a:buChar char="••"/>
          </a:pPr>
          <a:r>
            <a:rPr lang="uk-UA" sz="1200" b="1" kern="1200" dirty="0">
              <a:solidFill>
                <a:srgbClr val="FF0000"/>
              </a:solidFill>
            </a:rPr>
            <a:t>Мистецька та технологічна</a:t>
          </a:r>
          <a:endParaRPr lang="ru-RU" sz="1200" b="1" kern="1200" dirty="0">
            <a:solidFill>
              <a:srgbClr val="FF0000"/>
            </a:solidFill>
          </a:endParaRPr>
        </a:p>
        <a:p>
          <a:pPr marL="114300" lvl="1" indent="-114300" algn="l" defTabSz="533400">
            <a:lnSpc>
              <a:spcPct val="90000"/>
            </a:lnSpc>
            <a:spcBef>
              <a:spcPct val="0"/>
            </a:spcBef>
            <a:spcAft>
              <a:spcPct val="15000"/>
            </a:spcAft>
            <a:buChar char="••"/>
          </a:pPr>
          <a:r>
            <a:rPr lang="uk-UA" sz="1200" b="1" kern="1200" dirty="0"/>
            <a:t>Інформатична          та інші</a:t>
          </a:r>
          <a:endParaRPr lang="ru-RU" sz="1200" b="1" kern="1200" dirty="0"/>
        </a:p>
      </dsp:txBody>
      <dsp:txXfrm rot="-5400000">
        <a:off x="2194560" y="1026532"/>
        <a:ext cx="3857278" cy="816339"/>
      </dsp:txXfrm>
    </dsp:sp>
    <dsp:sp modelId="{E67DCEA2-F268-4153-B696-779781E238C6}">
      <dsp:nvSpPr>
        <dsp:cNvPr id="0" name=""/>
        <dsp:cNvSpPr/>
      </dsp:nvSpPr>
      <dsp:spPr>
        <a:xfrm>
          <a:off x="0" y="972372"/>
          <a:ext cx="2194560" cy="924657"/>
        </a:xfrm>
        <a:prstGeom prst="roundRect">
          <a:avLst/>
        </a:prstGeom>
        <a:solidFill>
          <a:schemeClr val="accent2">
            <a:shade val="50000"/>
            <a:hueOff val="-238547"/>
            <a:satOff val="-3204"/>
            <a:lumOff val="1912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uk-UA" sz="2300" b="1" kern="1200" dirty="0"/>
            <a:t>Професійні галузі</a:t>
          </a:r>
          <a:endParaRPr lang="ru-RU" sz="2300" b="1" kern="1200" dirty="0"/>
        </a:p>
      </dsp:txBody>
      <dsp:txXfrm>
        <a:off x="45138" y="1017510"/>
        <a:ext cx="2104284" cy="834381"/>
      </dsp:txXfrm>
    </dsp:sp>
    <dsp:sp modelId="{BA33F764-B6F8-4707-AF3B-13ED6CC9A2EF}">
      <dsp:nvSpPr>
        <dsp:cNvPr id="0" name=""/>
        <dsp:cNvSpPr/>
      </dsp:nvSpPr>
      <dsp:spPr>
        <a:xfrm rot="5400000">
          <a:off x="3635238" y="594177"/>
          <a:ext cx="1023892" cy="3897630"/>
        </a:xfrm>
        <a:prstGeom prst="round2SameRect">
          <a:avLst/>
        </a:prstGeom>
        <a:solidFill>
          <a:schemeClr val="accent2">
            <a:alpha val="90000"/>
            <a:tint val="55000"/>
            <a:hueOff val="0"/>
            <a:satOff val="0"/>
            <a:lumOff val="0"/>
            <a:alphaOff val="0"/>
          </a:schemeClr>
        </a:solidFill>
        <a:ln w="127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uk-UA" sz="1200" b="1" kern="1200" dirty="0"/>
            <a:t>Портал освітніх ідей «Учитель - учителю»</a:t>
          </a:r>
          <a:endParaRPr lang="ru-RU" sz="1200" b="1" kern="1200" dirty="0"/>
        </a:p>
        <a:p>
          <a:pPr marL="114300" lvl="1" indent="-114300" algn="l" defTabSz="533400">
            <a:lnSpc>
              <a:spcPct val="90000"/>
            </a:lnSpc>
            <a:spcBef>
              <a:spcPct val="0"/>
            </a:spcBef>
            <a:spcAft>
              <a:spcPct val="15000"/>
            </a:spcAft>
            <a:buChar char="••"/>
          </a:pPr>
          <a:r>
            <a:rPr lang="uk-UA" sz="1200" b="1" kern="1200" dirty="0"/>
            <a:t>Перелік репозитаріїв освітніх установ України</a:t>
          </a:r>
          <a:endParaRPr lang="ru-RU" sz="1200" b="1" kern="1200" dirty="0"/>
        </a:p>
        <a:p>
          <a:pPr marL="114300" lvl="1" indent="-114300" algn="l" defTabSz="533400">
            <a:lnSpc>
              <a:spcPct val="90000"/>
            </a:lnSpc>
            <a:spcBef>
              <a:spcPct val="0"/>
            </a:spcBef>
            <a:spcAft>
              <a:spcPct val="15000"/>
            </a:spcAft>
            <a:buChar char="••"/>
          </a:pPr>
          <a:r>
            <a:rPr lang="uk-UA" sz="1200" b="1" kern="1200" dirty="0"/>
            <a:t>Конкурс «Сучасний урок»</a:t>
          </a:r>
          <a:endParaRPr lang="ru-RU" sz="1200" b="1" kern="1200" dirty="0"/>
        </a:p>
        <a:p>
          <a:pPr marL="114300" lvl="1" indent="-114300" algn="l" defTabSz="533400">
            <a:lnSpc>
              <a:spcPct val="90000"/>
            </a:lnSpc>
            <a:spcBef>
              <a:spcPct val="0"/>
            </a:spcBef>
            <a:spcAft>
              <a:spcPct val="15000"/>
            </a:spcAft>
            <a:buChar char="••"/>
          </a:pPr>
          <a:r>
            <a:rPr lang="uk-UA" sz="1200" b="1" kern="1200" dirty="0"/>
            <a:t>Онлайн підручники</a:t>
          </a:r>
          <a:endParaRPr lang="ru-RU" sz="1200" b="1" kern="1200" dirty="0"/>
        </a:p>
      </dsp:txBody>
      <dsp:txXfrm rot="-5400000">
        <a:off x="2198369" y="2081028"/>
        <a:ext cx="3847648" cy="923928"/>
      </dsp:txXfrm>
    </dsp:sp>
    <dsp:sp modelId="{DB9A6E16-7082-452D-AC67-F9055097747A}">
      <dsp:nvSpPr>
        <dsp:cNvPr id="0" name=""/>
        <dsp:cNvSpPr/>
      </dsp:nvSpPr>
      <dsp:spPr>
        <a:xfrm>
          <a:off x="0" y="1992880"/>
          <a:ext cx="2192416" cy="924657"/>
        </a:xfrm>
        <a:prstGeom prst="roundRect">
          <a:avLst/>
        </a:prstGeom>
        <a:solidFill>
          <a:schemeClr val="accent2">
            <a:shade val="50000"/>
            <a:hueOff val="-477094"/>
            <a:satOff val="-6407"/>
            <a:lumOff val="382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uk-UA" sz="2300" b="1" kern="1200" dirty="0">
              <a:solidFill>
                <a:schemeClr val="accent2">
                  <a:lumMod val="50000"/>
                </a:schemeClr>
              </a:solidFill>
            </a:rPr>
            <a:t>Репозитарій</a:t>
          </a:r>
          <a:endParaRPr lang="ru-RU" sz="2300" b="1" kern="1200" dirty="0">
            <a:solidFill>
              <a:schemeClr val="accent2">
                <a:lumMod val="50000"/>
              </a:schemeClr>
            </a:solidFill>
          </a:endParaRPr>
        </a:p>
      </dsp:txBody>
      <dsp:txXfrm>
        <a:off x="45138" y="2038018"/>
        <a:ext cx="2102140" cy="834381"/>
      </dsp:txXfrm>
    </dsp:sp>
    <dsp:sp modelId="{F81C74FB-C522-4D94-8F7F-75A5DD761995}">
      <dsp:nvSpPr>
        <dsp:cNvPr id="0" name=""/>
        <dsp:cNvSpPr/>
      </dsp:nvSpPr>
      <dsp:spPr>
        <a:xfrm rot="5400000">
          <a:off x="3817015" y="1524997"/>
          <a:ext cx="656529" cy="3901440"/>
        </a:xfrm>
        <a:prstGeom prst="round2SameRect">
          <a:avLst/>
        </a:prstGeom>
        <a:solidFill>
          <a:schemeClr val="accent2">
            <a:alpha val="90000"/>
            <a:tint val="55000"/>
            <a:hueOff val="0"/>
            <a:satOff val="0"/>
            <a:lumOff val="0"/>
            <a:alphaOff val="0"/>
          </a:schemeClr>
        </a:solidFill>
        <a:ln w="127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uk-UA" sz="1200" b="1" kern="1200" dirty="0"/>
            <a:t>Правовий дайджест</a:t>
          </a:r>
          <a:endParaRPr lang="ru-RU" sz="1200" b="1" kern="1200" dirty="0"/>
        </a:p>
        <a:p>
          <a:pPr marL="114300" lvl="1" indent="-114300" algn="l" defTabSz="533400">
            <a:lnSpc>
              <a:spcPct val="90000"/>
            </a:lnSpc>
            <a:spcBef>
              <a:spcPct val="0"/>
            </a:spcBef>
            <a:spcAft>
              <a:spcPct val="15000"/>
            </a:spcAft>
            <a:buChar char="••"/>
          </a:pPr>
          <a:r>
            <a:rPr lang="uk-UA" sz="1200" b="1" kern="1200" dirty="0"/>
            <a:t>Поради юриста</a:t>
          </a:r>
          <a:endParaRPr lang="ru-RU" sz="1200" b="1" kern="1200" dirty="0"/>
        </a:p>
        <a:p>
          <a:pPr marL="114300" lvl="1" indent="-114300" algn="l" defTabSz="533400">
            <a:lnSpc>
              <a:spcPct val="90000"/>
            </a:lnSpc>
            <a:spcBef>
              <a:spcPct val="0"/>
            </a:spcBef>
            <a:spcAft>
              <a:spcPct val="15000"/>
            </a:spcAft>
            <a:buChar char="••"/>
          </a:pPr>
          <a:r>
            <a:rPr lang="uk-UA" sz="1200" b="1" kern="1200" dirty="0"/>
            <a:t>Опитування</a:t>
          </a:r>
          <a:endParaRPr lang="ru-RU" sz="1200" b="1" kern="1200" dirty="0"/>
        </a:p>
      </dsp:txBody>
      <dsp:txXfrm rot="-5400000">
        <a:off x="2194560" y="3179502"/>
        <a:ext cx="3869391" cy="592431"/>
      </dsp:txXfrm>
    </dsp:sp>
    <dsp:sp modelId="{E285ACAF-888E-4DF5-A292-4622BA27368B}">
      <dsp:nvSpPr>
        <dsp:cNvPr id="0" name=""/>
        <dsp:cNvSpPr/>
      </dsp:nvSpPr>
      <dsp:spPr>
        <a:xfrm>
          <a:off x="0" y="3013388"/>
          <a:ext cx="2194560" cy="924657"/>
        </a:xfrm>
        <a:prstGeom prst="roundRect">
          <a:avLst/>
        </a:prstGeom>
        <a:solidFill>
          <a:schemeClr val="accent2">
            <a:shade val="50000"/>
            <a:hueOff val="-477094"/>
            <a:satOff val="-6407"/>
            <a:lumOff val="382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uk-UA" sz="2300" b="1" kern="1200" dirty="0">
              <a:solidFill>
                <a:schemeClr val="accent2">
                  <a:lumMod val="75000"/>
                </a:schemeClr>
              </a:solidFill>
            </a:rPr>
            <a:t>Кабінет юриста</a:t>
          </a:r>
          <a:endParaRPr lang="ru-RU" sz="2300" b="1" kern="1200" dirty="0">
            <a:solidFill>
              <a:schemeClr val="accent2">
                <a:lumMod val="75000"/>
              </a:schemeClr>
            </a:solidFill>
          </a:endParaRPr>
        </a:p>
      </dsp:txBody>
      <dsp:txXfrm>
        <a:off x="45138" y="3058526"/>
        <a:ext cx="2104284" cy="834381"/>
      </dsp:txXfrm>
    </dsp:sp>
    <dsp:sp modelId="{B612C925-A1C6-4BCE-A222-C4E1BE251EF4}">
      <dsp:nvSpPr>
        <dsp:cNvPr id="0" name=""/>
        <dsp:cNvSpPr/>
      </dsp:nvSpPr>
      <dsp:spPr>
        <a:xfrm rot="5400000">
          <a:off x="3677952" y="2498743"/>
          <a:ext cx="926558" cy="3897630"/>
        </a:xfrm>
        <a:prstGeom prst="round2SameRect">
          <a:avLst/>
        </a:prstGeom>
        <a:solidFill>
          <a:schemeClr val="accent2">
            <a:alpha val="90000"/>
            <a:tint val="55000"/>
            <a:hueOff val="0"/>
            <a:satOff val="0"/>
            <a:lumOff val="0"/>
            <a:alphaOff val="0"/>
          </a:schemeClr>
        </a:solidFill>
        <a:ln w="127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uk-UA" sz="1200" b="1" kern="1200" dirty="0"/>
            <a:t>Протидія булінгу</a:t>
          </a:r>
          <a:endParaRPr lang="ru-RU" sz="1200" b="1" kern="1200" dirty="0"/>
        </a:p>
        <a:p>
          <a:pPr marL="114300" lvl="1" indent="-114300" algn="l" defTabSz="533400">
            <a:lnSpc>
              <a:spcPct val="90000"/>
            </a:lnSpc>
            <a:spcBef>
              <a:spcPct val="0"/>
            </a:spcBef>
            <a:spcAft>
              <a:spcPct val="15000"/>
            </a:spcAft>
            <a:buChar char="••"/>
          </a:pPr>
          <a:r>
            <a:rPr lang="uk-UA" sz="1200" b="1" kern="1200" dirty="0"/>
            <a:t>Психологічний супровід НУШ</a:t>
          </a:r>
          <a:endParaRPr lang="ru-RU" sz="1200" b="1" kern="1200" dirty="0"/>
        </a:p>
        <a:p>
          <a:pPr marL="114300" lvl="1" indent="-114300" algn="l" defTabSz="533400">
            <a:lnSpc>
              <a:spcPct val="90000"/>
            </a:lnSpc>
            <a:spcBef>
              <a:spcPct val="0"/>
            </a:spcBef>
            <a:spcAft>
              <a:spcPct val="15000"/>
            </a:spcAft>
            <a:buChar char="••"/>
          </a:pPr>
          <a:r>
            <a:rPr lang="uk-UA" sz="1200" b="1" kern="1200" dirty="0"/>
            <a:t>Професійний розвиток</a:t>
          </a:r>
          <a:endParaRPr lang="ru-RU" sz="1200" b="1" kern="1200" dirty="0"/>
        </a:p>
        <a:p>
          <a:pPr marL="114300" lvl="1" indent="-114300" algn="l" defTabSz="533400">
            <a:lnSpc>
              <a:spcPct val="90000"/>
            </a:lnSpc>
            <a:spcBef>
              <a:spcPct val="0"/>
            </a:spcBef>
            <a:spcAft>
              <a:spcPct val="15000"/>
            </a:spcAft>
            <a:buChar char="••"/>
          </a:pPr>
          <a:r>
            <a:rPr lang="uk-UA" sz="1200" b="1" kern="1200" dirty="0"/>
            <a:t>Нормативна база та методична література</a:t>
          </a:r>
          <a:endParaRPr lang="ru-RU" sz="1200" b="1" kern="1200" dirty="0"/>
        </a:p>
      </dsp:txBody>
      <dsp:txXfrm rot="-5400000">
        <a:off x="2192417" y="4029510"/>
        <a:ext cx="3852399" cy="836096"/>
      </dsp:txXfrm>
    </dsp:sp>
    <dsp:sp modelId="{66C0789D-547C-4803-821F-A5D1AD1348CB}">
      <dsp:nvSpPr>
        <dsp:cNvPr id="0" name=""/>
        <dsp:cNvSpPr/>
      </dsp:nvSpPr>
      <dsp:spPr>
        <a:xfrm>
          <a:off x="0" y="3985229"/>
          <a:ext cx="2192416" cy="924657"/>
        </a:xfrm>
        <a:prstGeom prst="roundRect">
          <a:avLst/>
        </a:prstGeom>
        <a:solidFill>
          <a:schemeClr val="accent2">
            <a:shade val="50000"/>
            <a:hueOff val="-238547"/>
            <a:satOff val="-3204"/>
            <a:lumOff val="1912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uk-UA" sz="2300" b="1" kern="1200" dirty="0"/>
            <a:t>Кабінет психолога</a:t>
          </a:r>
          <a:endParaRPr lang="ru-RU" sz="2300" b="1" kern="1200" dirty="0"/>
        </a:p>
      </dsp:txBody>
      <dsp:txXfrm>
        <a:off x="45138" y="4030367"/>
        <a:ext cx="2102140" cy="8343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8B7CE-457B-4DDD-BDB9-6F8DF7F7993C}">
      <dsp:nvSpPr>
        <dsp:cNvPr id="0" name=""/>
        <dsp:cNvSpPr/>
      </dsp:nvSpPr>
      <dsp:spPr>
        <a:xfrm>
          <a:off x="3178544" y="724"/>
          <a:ext cx="1981163" cy="4307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1" kern="1200" dirty="0">
              <a:solidFill>
                <a:srgbClr val="FF0000"/>
              </a:solidFill>
            </a:rPr>
            <a:t>Мистецтво</a:t>
          </a:r>
          <a:endParaRPr lang="ru-RU" sz="2400" b="1" kern="1200" dirty="0">
            <a:solidFill>
              <a:srgbClr val="FF0000"/>
            </a:solidFill>
          </a:endParaRPr>
        </a:p>
      </dsp:txBody>
      <dsp:txXfrm>
        <a:off x="3199573" y="21753"/>
        <a:ext cx="1939105" cy="388720"/>
      </dsp:txXfrm>
    </dsp:sp>
    <dsp:sp modelId="{44EEAF94-E9B3-405B-BD70-035D1A63E2C1}">
      <dsp:nvSpPr>
        <dsp:cNvPr id="0" name=""/>
        <dsp:cNvSpPr/>
      </dsp:nvSpPr>
      <dsp:spPr>
        <a:xfrm>
          <a:off x="4688793" y="397935"/>
          <a:ext cx="1149316" cy="1149316"/>
        </a:xfrm>
        <a:custGeom>
          <a:avLst/>
          <a:gdLst/>
          <a:ahLst/>
          <a:cxnLst/>
          <a:rect l="0" t="0" r="0" b="0"/>
          <a:pathLst>
            <a:path>
              <a:moveTo>
                <a:pt x="503080" y="4475"/>
              </a:moveTo>
              <a:arcTo wR="574658" hR="574658" stAng="15770688" swAng="2472322"/>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6621689-D26D-4DC4-91CD-593D5C359BF1}">
      <dsp:nvSpPr>
        <dsp:cNvPr id="0" name=""/>
        <dsp:cNvSpPr/>
      </dsp:nvSpPr>
      <dsp:spPr>
        <a:xfrm>
          <a:off x="5087700" y="577572"/>
          <a:ext cx="2987820" cy="430778"/>
        </a:xfrm>
        <a:prstGeom prst="roundRect">
          <a:avLst/>
        </a:prstGeom>
        <a:solidFill>
          <a:schemeClr val="accent2">
            <a:hueOff val="597799"/>
            <a:satOff val="368"/>
            <a:lumOff val="48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1" kern="1200" dirty="0">
              <a:solidFill>
                <a:schemeClr val="tx1"/>
              </a:solidFill>
            </a:rPr>
            <a:t>Інформатика</a:t>
          </a:r>
          <a:endParaRPr lang="ru-RU" sz="2400" b="1" kern="1200" dirty="0">
            <a:solidFill>
              <a:schemeClr val="tx1"/>
            </a:solidFill>
          </a:endParaRPr>
        </a:p>
      </dsp:txBody>
      <dsp:txXfrm>
        <a:off x="5108729" y="598601"/>
        <a:ext cx="2945762" cy="388720"/>
      </dsp:txXfrm>
    </dsp:sp>
    <dsp:sp modelId="{3C3F5F48-B649-4E14-83DE-6C65B45AB2A5}">
      <dsp:nvSpPr>
        <dsp:cNvPr id="0" name=""/>
        <dsp:cNvSpPr/>
      </dsp:nvSpPr>
      <dsp:spPr>
        <a:xfrm>
          <a:off x="2187002" y="-1184039"/>
          <a:ext cx="4384778" cy="4384778"/>
        </a:xfrm>
        <a:custGeom>
          <a:avLst/>
          <a:gdLst/>
          <a:ahLst/>
          <a:cxnLst/>
          <a:rect l="0" t="0" r="0" b="0"/>
          <a:pathLst>
            <a:path>
              <a:moveTo>
                <a:pt x="4211712" y="3046147"/>
              </a:moveTo>
              <a:arcTo wR="2192389" hR="2192389" stAng="1375102" swAng="8049803"/>
            </a:path>
          </a:pathLst>
        </a:custGeom>
        <a:noFill/>
        <a:ln w="6350" cap="flat" cmpd="sng" algn="ctr">
          <a:solidFill>
            <a:schemeClr val="accent2">
              <a:hueOff val="597799"/>
              <a:satOff val="368"/>
              <a:lumOff val="480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735A74D-FABB-44A9-90BF-D8AED1220371}">
      <dsp:nvSpPr>
        <dsp:cNvPr id="0" name=""/>
        <dsp:cNvSpPr/>
      </dsp:nvSpPr>
      <dsp:spPr>
        <a:xfrm>
          <a:off x="839233" y="577568"/>
          <a:ext cx="2671728" cy="430778"/>
        </a:xfrm>
        <a:prstGeom prst="roundRect">
          <a:avLst/>
        </a:prstGeom>
        <a:solidFill>
          <a:srgbClr val="CC66F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1" kern="1200" dirty="0">
              <a:solidFill>
                <a:schemeClr val="tx1"/>
              </a:solidFill>
            </a:rPr>
            <a:t>Технології</a:t>
          </a:r>
        </a:p>
      </dsp:txBody>
      <dsp:txXfrm>
        <a:off x="860262" y="598597"/>
        <a:ext cx="2629670" cy="388720"/>
      </dsp:txXfrm>
    </dsp:sp>
    <dsp:sp modelId="{194D99D5-0BDE-4FCF-994C-DC1FE044C5A4}">
      <dsp:nvSpPr>
        <dsp:cNvPr id="0" name=""/>
        <dsp:cNvSpPr/>
      </dsp:nvSpPr>
      <dsp:spPr>
        <a:xfrm>
          <a:off x="2739467" y="420790"/>
          <a:ext cx="1149316" cy="1149316"/>
        </a:xfrm>
        <a:custGeom>
          <a:avLst/>
          <a:gdLst/>
          <a:ahLst/>
          <a:cxnLst/>
          <a:rect l="0" t="0" r="0" b="0"/>
          <a:pathLst>
            <a:path>
              <a:moveTo>
                <a:pt x="262786" y="91990"/>
              </a:moveTo>
              <a:arcTo wR="574658" hR="574658" stAng="14227905" swAng="2008062"/>
            </a:path>
          </a:pathLst>
        </a:custGeom>
        <a:noFill/>
        <a:ln w="6350" cap="flat" cmpd="sng" algn="ctr">
          <a:solidFill>
            <a:schemeClr val="accent2">
              <a:hueOff val="1195599"/>
              <a:satOff val="735"/>
              <a:lumOff val="9608"/>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69166-E0E7-46D9-BC0F-387030EB7CCF}">
      <dsp:nvSpPr>
        <dsp:cNvPr id="0" name=""/>
        <dsp:cNvSpPr/>
      </dsp:nvSpPr>
      <dsp:spPr>
        <a:xfrm>
          <a:off x="0" y="468389"/>
          <a:ext cx="8731385" cy="11670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7652" tIns="395732" rIns="677652" bIns="113792" numCol="1" spcCol="1270" anchor="t" anchorCtr="0">
          <a:noAutofit/>
        </a:bodyPr>
        <a:lstStyle/>
        <a:p>
          <a:pPr marL="171450" lvl="1" indent="-171450" algn="l" defTabSz="711200">
            <a:lnSpc>
              <a:spcPct val="90000"/>
            </a:lnSpc>
            <a:spcBef>
              <a:spcPct val="0"/>
            </a:spcBef>
            <a:spcAft>
              <a:spcPct val="15000"/>
            </a:spcAft>
            <a:buChar char="••"/>
          </a:pPr>
          <a:r>
            <a:rPr lang="uk-UA" sz="1600" b="1" i="1" kern="1200" dirty="0">
              <a:solidFill>
                <a:srgbClr val="C00000"/>
              </a:solidFill>
              <a:latin typeface="Arial" panose="020B0604020202020204" pitchFamily="34" charset="0"/>
            </a:rPr>
            <a:t>Сайт «Освітньої траєкторії» </a:t>
          </a:r>
          <a:r>
            <a:rPr lang="en-US" sz="1600" b="1" i="1" kern="1200" dirty="0">
              <a:solidFill>
                <a:srgbClr val="0070C0"/>
              </a:solidFill>
              <a:latin typeface="Arial" panose="020B0604020202020204" pitchFamily="34" charset="0"/>
              <a:hlinkClick xmlns:r="http://schemas.openxmlformats.org/officeDocument/2006/relationships" r:id="rId1"/>
            </a:rPr>
            <a:t>http://otd.dniprorada.gov.ua/dniprovskyy-miskyy-proiekt-tvorchiy-kvest-marafon/</a:t>
          </a:r>
          <a:r>
            <a:rPr lang="uk-UA" sz="1600" b="1" i="1" kern="1200" dirty="0">
              <a:solidFill>
                <a:srgbClr val="0070C0"/>
              </a:solidFill>
              <a:latin typeface="Arial" panose="020B0604020202020204" pitchFamily="34" charset="0"/>
            </a:rPr>
            <a:t>  </a:t>
          </a:r>
          <a:endParaRPr lang="ru-RU" sz="1600" kern="1200" dirty="0">
            <a:solidFill>
              <a:srgbClr val="0070C0"/>
            </a:solidFill>
          </a:endParaRPr>
        </a:p>
      </dsp:txBody>
      <dsp:txXfrm>
        <a:off x="0" y="468389"/>
        <a:ext cx="8731385" cy="1167075"/>
      </dsp:txXfrm>
    </dsp:sp>
    <dsp:sp modelId="{F105DB59-76E4-47D0-97FA-67786C07D0A9}">
      <dsp:nvSpPr>
        <dsp:cNvPr id="0" name=""/>
        <dsp:cNvSpPr/>
      </dsp:nvSpPr>
      <dsp:spPr>
        <a:xfrm>
          <a:off x="436569" y="38596"/>
          <a:ext cx="6111969" cy="759184"/>
        </a:xfrm>
        <a:prstGeom prst="roundRect">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018" tIns="0" rIns="231018" bIns="0" numCol="1" spcCol="1270" anchor="ctr" anchorCtr="0">
          <a:noAutofit/>
        </a:bodyPr>
        <a:lstStyle/>
        <a:p>
          <a:pPr lvl="0" algn="l" defTabSz="1066800">
            <a:lnSpc>
              <a:spcPct val="90000"/>
            </a:lnSpc>
            <a:spcBef>
              <a:spcPct val="0"/>
            </a:spcBef>
            <a:spcAft>
              <a:spcPct val="35000"/>
            </a:spcAft>
          </a:pPr>
          <a:r>
            <a:rPr lang="uk-UA" sz="2400" b="1" i="0" u="sng" kern="1200" noProof="0" dirty="0"/>
            <a:t>Дніпровський міський </a:t>
          </a:r>
          <a:r>
            <a:rPr lang="uk-UA" sz="2400" b="1" i="0" u="sng" kern="1200" noProof="0" dirty="0" err="1"/>
            <a:t>проєкт</a:t>
          </a:r>
          <a:endParaRPr lang="uk-UA" sz="2400" b="0" i="0" kern="1200" noProof="0" dirty="0"/>
        </a:p>
        <a:p>
          <a:pPr lvl="0" algn="l" defTabSz="1066800">
            <a:lnSpc>
              <a:spcPct val="90000"/>
            </a:lnSpc>
            <a:spcBef>
              <a:spcPct val="0"/>
            </a:spcBef>
            <a:spcAft>
              <a:spcPct val="35000"/>
            </a:spcAft>
          </a:pPr>
          <a:r>
            <a:rPr lang="uk-UA" sz="2400" b="1" i="0" u="sng" kern="1200" noProof="0" dirty="0"/>
            <a:t>«Творчій </a:t>
          </a:r>
          <a:r>
            <a:rPr lang="uk-UA" sz="2400" b="1" i="0" u="sng" kern="1200" noProof="0" dirty="0" err="1"/>
            <a:t>квест</a:t>
          </a:r>
          <a:r>
            <a:rPr lang="uk-UA" sz="2400" b="1" i="0" u="sng" kern="1200" noProof="0" dirty="0"/>
            <a:t>-марафон»</a:t>
          </a:r>
          <a:endParaRPr lang="uk-UA" sz="2400" kern="1200" noProof="0" dirty="0"/>
        </a:p>
      </dsp:txBody>
      <dsp:txXfrm>
        <a:off x="473629" y="75656"/>
        <a:ext cx="6037849" cy="685064"/>
      </dsp:txXfrm>
    </dsp:sp>
    <dsp:sp modelId="{47C5C531-780A-4681-93BF-95377252A3F6}">
      <dsp:nvSpPr>
        <dsp:cNvPr id="0" name=""/>
        <dsp:cNvSpPr/>
      </dsp:nvSpPr>
      <dsp:spPr>
        <a:xfrm>
          <a:off x="0" y="2538959"/>
          <a:ext cx="8731385" cy="73316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7652" tIns="395732" rIns="677652" bIns="113792" numCol="1" spcCol="1270" anchor="t" anchorCtr="0">
          <a:noAutofit/>
        </a:bodyPr>
        <a:lstStyle/>
        <a:p>
          <a:pPr marL="171450" lvl="1" indent="-171450" algn="l" defTabSz="711200">
            <a:lnSpc>
              <a:spcPct val="90000"/>
            </a:lnSpc>
            <a:spcBef>
              <a:spcPct val="0"/>
            </a:spcBef>
            <a:spcAft>
              <a:spcPct val="15000"/>
            </a:spcAft>
            <a:buChar char="••"/>
          </a:pPr>
          <a:r>
            <a:rPr lang="uk-UA" sz="1600" b="1" i="1" kern="1200" dirty="0">
              <a:solidFill>
                <a:srgbClr val="C00000"/>
              </a:solidFill>
              <a:latin typeface="Arial" panose="020B0604020202020204" pitchFamily="34" charset="0"/>
            </a:rPr>
            <a:t>Сайт «Освітньої траєкторії» </a:t>
          </a:r>
          <a:endParaRPr lang="ru-RU" sz="1600" kern="1200" dirty="0"/>
        </a:p>
      </dsp:txBody>
      <dsp:txXfrm>
        <a:off x="0" y="2538959"/>
        <a:ext cx="8731385" cy="733162"/>
      </dsp:txXfrm>
    </dsp:sp>
    <dsp:sp modelId="{89D4DA61-37C3-4E0F-AF25-EEAB1CDC562A}">
      <dsp:nvSpPr>
        <dsp:cNvPr id="0" name=""/>
        <dsp:cNvSpPr/>
      </dsp:nvSpPr>
      <dsp:spPr>
        <a:xfrm>
          <a:off x="436569" y="1787015"/>
          <a:ext cx="6111969" cy="1032383"/>
        </a:xfrm>
        <a:prstGeom prst="roundRect">
          <a:avLst/>
        </a:prstGeom>
        <a:solidFill>
          <a:srgbClr val="7030A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018" tIns="0" rIns="231018" bIns="0" numCol="1" spcCol="1270" anchor="ctr" anchorCtr="0">
          <a:noAutofit/>
        </a:bodyPr>
        <a:lstStyle/>
        <a:p>
          <a:pPr lvl="0" algn="l" defTabSz="1066800">
            <a:lnSpc>
              <a:spcPct val="90000"/>
            </a:lnSpc>
            <a:spcBef>
              <a:spcPct val="0"/>
            </a:spcBef>
            <a:spcAft>
              <a:spcPct val="35000"/>
            </a:spcAft>
          </a:pPr>
          <a:r>
            <a:rPr lang="uk-UA" sz="2400" b="1" i="0" u="sng" kern="1200" noProof="0" dirty="0"/>
            <a:t>Дніпровський </a:t>
          </a:r>
          <a:r>
            <a:rPr lang="uk-UA" sz="2400" b="1" i="0" u="sng" kern="1200" dirty="0"/>
            <a:t>міський </a:t>
          </a:r>
          <a:r>
            <a:rPr lang="uk-UA" sz="2400" b="1" i="0" u="sng" kern="1200" dirty="0" err="1"/>
            <a:t>мистецько</a:t>
          </a:r>
          <a:r>
            <a:rPr lang="uk-UA" sz="2400" b="1" i="0" u="sng" kern="1200" dirty="0"/>
            <a:t>-пізнавальний </a:t>
          </a:r>
          <a:r>
            <a:rPr lang="uk-UA" sz="2400" b="1" i="0" u="sng" kern="1200" dirty="0" err="1"/>
            <a:t>проєкт</a:t>
          </a:r>
          <a:r>
            <a:rPr lang="uk-UA" sz="2400" b="1" i="0" u="sng" kern="1200" dirty="0"/>
            <a:t> «Безмежний світ театрального мистецтва»</a:t>
          </a:r>
        </a:p>
      </dsp:txBody>
      <dsp:txXfrm>
        <a:off x="486966" y="1837412"/>
        <a:ext cx="6011175" cy="931589"/>
      </dsp:txXfrm>
    </dsp:sp>
    <dsp:sp modelId="{B7F74422-48C9-4BE9-B456-D43D8A039198}">
      <dsp:nvSpPr>
        <dsp:cNvPr id="0" name=""/>
        <dsp:cNvSpPr/>
      </dsp:nvSpPr>
      <dsp:spPr>
        <a:xfrm>
          <a:off x="0" y="3862272"/>
          <a:ext cx="8731385" cy="11670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7652" tIns="395732" rIns="677652" bIns="113792" numCol="1" spcCol="1270" anchor="t" anchorCtr="0">
          <a:noAutofit/>
        </a:bodyPr>
        <a:lstStyle/>
        <a:p>
          <a:pPr marL="171450" lvl="1" indent="-171450" algn="l" defTabSz="711200">
            <a:lnSpc>
              <a:spcPct val="90000"/>
            </a:lnSpc>
            <a:spcBef>
              <a:spcPct val="0"/>
            </a:spcBef>
            <a:spcAft>
              <a:spcPct val="15000"/>
            </a:spcAft>
            <a:buChar char="••"/>
          </a:pPr>
          <a:r>
            <a:rPr lang="uk-UA" sz="1600" b="1" i="1" kern="1200">
              <a:solidFill>
                <a:srgbClr val="C00000"/>
              </a:solidFill>
              <a:latin typeface="Arial" panose="020B0604020202020204" pitchFamily="34" charset="0"/>
            </a:rPr>
            <a:t>Сайт «Освітньої траєкторії» </a:t>
          </a:r>
          <a:r>
            <a:rPr lang="uk-UA" sz="1600" b="1" i="1" kern="1200">
              <a:hlinkClick xmlns:r="http://schemas.openxmlformats.org/officeDocument/2006/relationships" r:id="rId2"/>
            </a:rPr>
            <a:t> </a:t>
          </a:r>
          <a:r>
            <a:rPr lang="en-US" sz="1600" b="1" i="1" kern="1200">
              <a:hlinkClick xmlns:r="http://schemas.openxmlformats.org/officeDocument/2006/relationships" r:id="rId2"/>
            </a:rPr>
            <a:t>http://otd.dniprorada.gov.ua/vpershe-v-ukraini-festyval-art-stream-dnipro-vidbulas-persha-tvorcha-maysterka-z-pidhotovky-festyvaliu/</a:t>
          </a:r>
          <a:r>
            <a:rPr lang="uk-UA" sz="1600" b="1" i="1" kern="1200"/>
            <a:t> </a:t>
          </a:r>
          <a:endParaRPr lang="ru-RU" sz="1600" b="1" i="1" kern="1200"/>
        </a:p>
      </dsp:txBody>
      <dsp:txXfrm>
        <a:off x="0" y="3862272"/>
        <a:ext cx="8731385" cy="1167075"/>
      </dsp:txXfrm>
    </dsp:sp>
    <dsp:sp modelId="{0B82C31C-404F-4D0F-9C74-0A59C64586FE}">
      <dsp:nvSpPr>
        <dsp:cNvPr id="0" name=""/>
        <dsp:cNvSpPr/>
      </dsp:nvSpPr>
      <dsp:spPr>
        <a:xfrm>
          <a:off x="436569" y="3374722"/>
          <a:ext cx="6111969" cy="767990"/>
        </a:xfrm>
        <a:prstGeom prst="roundRect">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018" tIns="0" rIns="231018" bIns="0" numCol="1" spcCol="1270" anchor="ctr" anchorCtr="0">
          <a:noAutofit/>
        </a:bodyPr>
        <a:lstStyle/>
        <a:p>
          <a:pPr lvl="0" algn="l" defTabSz="1066800">
            <a:lnSpc>
              <a:spcPct val="90000"/>
            </a:lnSpc>
            <a:spcBef>
              <a:spcPct val="0"/>
            </a:spcBef>
            <a:spcAft>
              <a:spcPct val="35000"/>
            </a:spcAft>
          </a:pPr>
          <a:r>
            <a:rPr lang="uk-UA" sz="2400" b="1" i="0" u="sng" kern="1200" noProof="0"/>
            <a:t>Дніпровський міський </a:t>
          </a:r>
          <a:r>
            <a:rPr lang="ru-RU" sz="2400" b="1" i="0" u="sng" kern="1200"/>
            <a:t>фестиваль «</a:t>
          </a:r>
          <a:r>
            <a:rPr lang="en-US" sz="2400" b="1" i="0" u="sng" kern="1200"/>
            <a:t>ART STREAM Dnipro»</a:t>
          </a:r>
          <a:endParaRPr lang="ru-RU" sz="2400" b="1" u="sng" kern="1200" dirty="0"/>
        </a:p>
      </dsp:txBody>
      <dsp:txXfrm>
        <a:off x="474059" y="3412212"/>
        <a:ext cx="6036989" cy="6930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17130" cy="3035808"/>
          </a:xfrm>
        </p:spPr>
        <p:txBody>
          <a:bodyPr anchor="ctr">
            <a:noAutofit/>
          </a:bodyPr>
          <a:lstStyle>
            <a:lvl1pPr algn="l">
              <a:lnSpc>
                <a:spcPct val="85000"/>
              </a:lnSpc>
              <a:defRPr sz="6000" b="1" cap="none" baseline="0">
                <a:blipFill dpi="0" rotWithShape="1">
                  <a:blip r:embed="rId4"/>
                  <a:srcRect/>
                  <a:tile tx="6350" ty="-127000" sx="65000" sy="64000" flip="none" algn="tl"/>
                </a:blipFill>
              </a:defRPr>
            </a:lvl1pPr>
          </a:lstStyle>
          <a:p>
            <a:r>
              <a:rPr lang="ru-RU"/>
              <a:t>Образец заголовка</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A7CB324-FE8F-4439-B06E-682C96357B3F}" type="datetimeFigureOut">
              <a:rPr lang="ru-RU" smtClean="0"/>
              <a:t>26.08.2021</a:t>
            </a:fld>
            <a:endParaRPr lang="ru-RU"/>
          </a:p>
        </p:txBody>
      </p:sp>
      <p:sp>
        <p:nvSpPr>
          <p:cNvPr id="5" name="Footer Placeholder 4"/>
          <p:cNvSpPr>
            <a:spLocks noGrp="1"/>
          </p:cNvSpPr>
          <p:nvPr>
            <p:ph type="ftr" sz="quarter" idx="11"/>
          </p:nvPr>
        </p:nvSpPr>
        <p:spPr>
          <a:xfrm>
            <a:off x="812805" y="6272785"/>
            <a:ext cx="4745736" cy="365125"/>
          </a:xfrm>
        </p:spPr>
        <p:txBody>
          <a:bodyPr/>
          <a:lstStyle/>
          <a:p>
            <a:endParaRPr lang="ru-RU"/>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BDD54667-AD7E-49BA-9EA3-EC8572F86622}" type="slidenum">
              <a:rPr lang="ru-RU" smtClean="0"/>
              <a:t>‹#›</a:t>
            </a:fld>
            <a:endParaRPr lang="ru-RU"/>
          </a:p>
        </p:txBody>
      </p:sp>
    </p:spTree>
    <p:extLst>
      <p:ext uri="{BB962C8B-B14F-4D97-AF65-F5344CB8AC3E}">
        <p14:creationId xmlns:p14="http://schemas.microsoft.com/office/powerpoint/2010/main" val="265496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A7CB324-FE8F-4439-B06E-682C96357B3F}" type="datetimeFigureOut">
              <a:rPr lang="ru-RU" smtClean="0"/>
              <a:t>26.08.2021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DD54667-AD7E-49BA-9EA3-EC8572F86622}" type="slidenum">
              <a:rPr lang="ru-RU" smtClean="0"/>
              <a:t>‹#›</a:t>
            </a:fld>
            <a:endParaRPr lang="ru-RU"/>
          </a:p>
        </p:txBody>
      </p:sp>
    </p:spTree>
    <p:extLst>
      <p:ext uri="{BB962C8B-B14F-4D97-AF65-F5344CB8AC3E}">
        <p14:creationId xmlns:p14="http://schemas.microsoft.com/office/powerpoint/2010/main" val="401738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A7CB324-FE8F-4439-B06E-682C96357B3F}" type="datetimeFigureOut">
              <a:rPr lang="ru-RU" smtClean="0"/>
              <a:t>26.08.2021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DD54667-AD7E-49BA-9EA3-EC8572F86622}" type="slidenum">
              <a:rPr lang="ru-RU" smtClean="0"/>
              <a:t>‹#›</a:t>
            </a:fld>
            <a:endParaRPr lang="ru-RU"/>
          </a:p>
        </p:txBody>
      </p:sp>
    </p:spTree>
    <p:extLst>
      <p:ext uri="{BB962C8B-B14F-4D97-AF65-F5344CB8AC3E}">
        <p14:creationId xmlns:p14="http://schemas.microsoft.com/office/powerpoint/2010/main" val="3483995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A7CB324-FE8F-4439-B06E-682C96357B3F}" type="datetimeFigureOut">
              <a:rPr lang="ru-RU" smtClean="0"/>
              <a:t>26.08.2021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DD54667-AD7E-49BA-9EA3-EC8572F86622}" type="slidenum">
              <a:rPr lang="ru-RU" smtClean="0"/>
              <a:t>‹#›</a:t>
            </a:fld>
            <a:endParaRPr lang="ru-RU"/>
          </a:p>
        </p:txBody>
      </p:sp>
    </p:spTree>
    <p:extLst>
      <p:ext uri="{BB962C8B-B14F-4D97-AF65-F5344CB8AC3E}">
        <p14:creationId xmlns:p14="http://schemas.microsoft.com/office/powerpoint/2010/main" val="2191397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ru-RU"/>
              <a:t>Образец заголовка</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9A7CB324-FE8F-4439-B06E-682C96357B3F}" type="datetimeFigureOut">
              <a:rPr lang="ru-RU" smtClean="0"/>
              <a:t>26.08.2021</a:t>
            </a:fld>
            <a:endParaRPr lang="ru-RU"/>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ru-RU"/>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BDD54667-AD7E-49BA-9EA3-EC8572F86622}" type="slidenum">
              <a:rPr lang="ru-RU" smtClean="0"/>
              <a:t>‹#›</a:t>
            </a:fld>
            <a:endParaRPr lang="ru-RU"/>
          </a:p>
        </p:txBody>
      </p:sp>
    </p:spTree>
    <p:extLst>
      <p:ext uri="{BB962C8B-B14F-4D97-AF65-F5344CB8AC3E}">
        <p14:creationId xmlns:p14="http://schemas.microsoft.com/office/powerpoint/2010/main" val="1146405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A7CB324-FE8F-4439-B06E-682C96357B3F}" type="datetimeFigureOut">
              <a:rPr lang="ru-RU" smtClean="0"/>
              <a:t>26.08.2021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D54667-AD7E-49BA-9EA3-EC8572F86622}" type="slidenum">
              <a:rPr lang="ru-RU" smtClean="0"/>
              <a:t>‹#›</a:t>
            </a:fld>
            <a:endParaRPr lang="ru-RU"/>
          </a:p>
        </p:txBody>
      </p:sp>
    </p:spTree>
    <p:extLst>
      <p:ext uri="{BB962C8B-B14F-4D97-AF65-F5344CB8AC3E}">
        <p14:creationId xmlns:p14="http://schemas.microsoft.com/office/powerpoint/2010/main" val="2621391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A7CB324-FE8F-4439-B06E-682C96357B3F}" type="datetimeFigureOut">
              <a:rPr lang="ru-RU" smtClean="0"/>
              <a:t>26.08.2021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DD54667-AD7E-49BA-9EA3-EC8572F86622}" type="slidenum">
              <a:rPr lang="ru-RU" smtClean="0"/>
              <a:t>‹#›</a:t>
            </a:fld>
            <a:endParaRPr lang="ru-RU"/>
          </a:p>
        </p:txBody>
      </p:sp>
    </p:spTree>
    <p:extLst>
      <p:ext uri="{BB962C8B-B14F-4D97-AF65-F5344CB8AC3E}">
        <p14:creationId xmlns:p14="http://schemas.microsoft.com/office/powerpoint/2010/main" val="279279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9A7CB324-FE8F-4439-B06E-682C96357B3F}" type="datetimeFigureOut">
              <a:rPr lang="ru-RU" smtClean="0"/>
              <a:t>26.08.2021</a:t>
            </a:fld>
            <a:endParaRPr lang="ru-RU"/>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ru-RU"/>
          </a:p>
        </p:txBody>
      </p:sp>
      <p:sp>
        <p:nvSpPr>
          <p:cNvPr id="5" name="Slide Number Placeholder 4"/>
          <p:cNvSpPr>
            <a:spLocks noGrp="1"/>
          </p:cNvSpPr>
          <p:nvPr>
            <p:ph type="sldNum" sz="quarter" idx="12"/>
          </p:nvPr>
        </p:nvSpPr>
        <p:spPr/>
        <p:txBody>
          <a:bodyPr/>
          <a:lstStyle/>
          <a:p>
            <a:fld id="{BDD54667-AD7E-49BA-9EA3-EC8572F86622}" type="slidenum">
              <a:rPr lang="ru-RU" smtClean="0"/>
              <a:t>‹#›</a:t>
            </a:fld>
            <a:endParaRPr lang="ru-RU"/>
          </a:p>
        </p:txBody>
      </p:sp>
    </p:spTree>
    <p:extLst>
      <p:ext uri="{BB962C8B-B14F-4D97-AF65-F5344CB8AC3E}">
        <p14:creationId xmlns:p14="http://schemas.microsoft.com/office/powerpoint/2010/main" val="179106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CB324-FE8F-4439-B06E-682C96357B3F}" type="datetimeFigureOut">
              <a:rPr lang="ru-RU" smtClean="0"/>
              <a:t>26.08.2021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DD54667-AD7E-49BA-9EA3-EC8572F86622}" type="slidenum">
              <a:rPr lang="ru-RU" smtClean="0"/>
              <a:t>‹#›</a:t>
            </a:fld>
            <a:endParaRPr lang="ru-RU"/>
          </a:p>
        </p:txBody>
      </p:sp>
    </p:spTree>
    <p:extLst>
      <p:ext uri="{BB962C8B-B14F-4D97-AF65-F5344CB8AC3E}">
        <p14:creationId xmlns:p14="http://schemas.microsoft.com/office/powerpoint/2010/main" val="2237541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ru-RU"/>
              <a:t>Образец заголовка</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9A7CB324-FE8F-4439-B06E-682C96357B3F}" type="datetimeFigureOut">
              <a:rPr lang="ru-RU" smtClean="0"/>
              <a:t>26.08.2021</a:t>
            </a:fld>
            <a:endParaRPr lang="ru-RU"/>
          </a:p>
        </p:txBody>
      </p:sp>
      <p:sp>
        <p:nvSpPr>
          <p:cNvPr id="10" name="Footer Placeholder 9"/>
          <p:cNvSpPr>
            <a:spLocks noGrp="1"/>
          </p:cNvSpPr>
          <p:nvPr>
            <p:ph type="ftr" sz="quarter" idx="11"/>
          </p:nvPr>
        </p:nvSpPr>
        <p:spPr/>
        <p:txBody>
          <a:bodyPr/>
          <a:lstStyle/>
          <a:p>
            <a:endParaRPr lang="ru-RU"/>
          </a:p>
        </p:txBody>
      </p:sp>
      <p:sp>
        <p:nvSpPr>
          <p:cNvPr id="11" name="Slide Number Placeholder 10"/>
          <p:cNvSpPr>
            <a:spLocks noGrp="1"/>
          </p:cNvSpPr>
          <p:nvPr>
            <p:ph type="sldNum" sz="quarter" idx="12"/>
          </p:nvPr>
        </p:nvSpPr>
        <p:spPr/>
        <p:txBody>
          <a:bodyPr/>
          <a:lstStyle/>
          <a:p>
            <a:fld id="{BDD54667-AD7E-49BA-9EA3-EC8572F86622}" type="slidenum">
              <a:rPr lang="ru-RU" smtClean="0"/>
              <a:t>‹#›</a:t>
            </a:fld>
            <a:endParaRPr lang="ru-RU"/>
          </a:p>
        </p:txBody>
      </p:sp>
    </p:spTree>
    <p:extLst>
      <p:ext uri="{BB962C8B-B14F-4D97-AF65-F5344CB8AC3E}">
        <p14:creationId xmlns:p14="http://schemas.microsoft.com/office/powerpoint/2010/main" val="2285862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9A7CB324-FE8F-4439-B06E-682C96357B3F}" type="datetimeFigureOut">
              <a:rPr lang="ru-RU" smtClean="0"/>
              <a:t>26.08.2021</a:t>
            </a:fld>
            <a:endParaRPr lang="ru-RU"/>
          </a:p>
        </p:txBody>
      </p:sp>
      <p:sp>
        <p:nvSpPr>
          <p:cNvPr id="10" name="Slide Number Placeholder 9"/>
          <p:cNvSpPr>
            <a:spLocks noGrp="1"/>
          </p:cNvSpPr>
          <p:nvPr>
            <p:ph type="sldNum" sz="quarter" idx="12"/>
          </p:nvPr>
        </p:nvSpPr>
        <p:spPr/>
        <p:txBody>
          <a:bodyPr/>
          <a:lstStyle/>
          <a:p>
            <a:fld id="{BDD54667-AD7E-49BA-9EA3-EC8572F86622}" type="slidenum">
              <a:rPr lang="ru-RU" smtClean="0"/>
              <a:t>‹#›</a:t>
            </a:fld>
            <a:endParaRPr lang="ru-RU"/>
          </a:p>
        </p:txBody>
      </p:sp>
    </p:spTree>
    <p:extLst>
      <p:ext uri="{BB962C8B-B14F-4D97-AF65-F5344CB8AC3E}">
        <p14:creationId xmlns:p14="http://schemas.microsoft.com/office/powerpoint/2010/main" val="3053092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9A7CB324-FE8F-4439-B06E-682C96357B3F}" type="datetimeFigureOut">
              <a:rPr lang="ru-RU" smtClean="0"/>
              <a:t>26.08.2021</a:t>
            </a:fld>
            <a:endParaRPr lang="ru-RU"/>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ru-RU"/>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BDD54667-AD7E-49BA-9EA3-EC8572F86622}" type="slidenum">
              <a:rPr lang="ru-RU" smtClean="0"/>
              <a:t>‹#›</a:t>
            </a:fld>
            <a:endParaRPr lang="ru-RU"/>
          </a:p>
        </p:txBody>
      </p:sp>
    </p:spTree>
    <p:extLst>
      <p:ext uri="{BB962C8B-B14F-4D97-AF65-F5344CB8AC3E}">
        <p14:creationId xmlns:p14="http://schemas.microsoft.com/office/powerpoint/2010/main" val="35709400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2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9.png"/><Relationship Id="rId7" Type="http://schemas.openxmlformats.org/officeDocument/2006/relationships/diagramLayout" Target="../diagrams/layout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8.jpg"/><Relationship Id="rId10" Type="http://schemas.microsoft.com/office/2007/relationships/diagramDrawing" Target="../diagrams/drawing2.xml"/><Relationship Id="rId4" Type="http://schemas.openxmlformats.org/officeDocument/2006/relationships/image" Target="../media/image7.png"/><Relationship Id="rId9"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9.png"/><Relationship Id="rId7" Type="http://schemas.openxmlformats.org/officeDocument/2006/relationships/diagramLayout" Target="../diagrams/layout3.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8.jpg"/><Relationship Id="rId10" Type="http://schemas.microsoft.com/office/2007/relationships/diagramDrawing" Target="../diagrams/drawing3.xml"/><Relationship Id="rId4" Type="http://schemas.openxmlformats.org/officeDocument/2006/relationships/image" Target="../media/image7.png"/><Relationship Id="rId9" Type="http://schemas.openxmlformats.org/officeDocument/2006/relationships/diagramColors" Target="../diagrams/colors3.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9.png"/><Relationship Id="rId7"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otd.dniprorada.gov.ua/category/profesiyni-spilnoty/mystetska/mystetska-mystetska/obrazotvorche-mystetstvo-mystetska-mystetska/podii-obrazotvorche-mystetstvo-mystetska-mystetska/" TargetMode="External"/><Relationship Id="rId5" Type="http://schemas.openxmlformats.org/officeDocument/2006/relationships/image" Target="../media/image8.jpg"/><Relationship Id="rId10" Type="http://schemas.openxmlformats.org/officeDocument/2006/relationships/image" Target="../media/image17.jpeg"/><Relationship Id="rId4" Type="http://schemas.openxmlformats.org/officeDocument/2006/relationships/image" Target="../media/image7.png"/><Relationship Id="rId9"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slide" Target="slide17.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8.jp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9.png"/><Relationship Id="rId7" Type="http://schemas.openxmlformats.org/officeDocument/2006/relationships/diagramLayout" Target="../diagrams/layout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7.png"/><Relationship Id="rId10" Type="http://schemas.microsoft.com/office/2007/relationships/diagramDrawing" Target="../diagrams/drawing1.xml"/><Relationship Id="rId4" Type="http://schemas.openxmlformats.org/officeDocument/2006/relationships/image" Target="../media/image8.jp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otd.dniprorada.gov.ua/osvitni-prohramy/" TargetMode="External"/><Relationship Id="rId5" Type="http://schemas.openxmlformats.org/officeDocument/2006/relationships/image" Target="../media/image8.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otd.dniprorada.gov.ua/category/profesiyni-spilnoty/mystetska/mystetska-mystetska/obrazotvorche-mystetstvo-mystetska-mystetska/korysni-osvitni-onlayn-resursy-obrazotvorche-mystetstvo-mystetska-mystetska/"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cutt.ly/DyAqLI9" TargetMode="External"/><Relationship Id="rId5" Type="http://schemas.openxmlformats.org/officeDocument/2006/relationships/image" Target="../media/image8.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hyperlink" Target="http://otd.dniprorada.gov.ua/"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4550"/>
            <a:ext cx="914400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5373216"/>
            <a:ext cx="3299644" cy="13041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Заголовок 1"/>
          <p:cNvSpPr>
            <a:spLocks noGrp="1"/>
          </p:cNvSpPr>
          <p:nvPr>
            <p:ph type="title"/>
          </p:nvPr>
        </p:nvSpPr>
        <p:spPr>
          <a:xfrm>
            <a:off x="179511" y="2035247"/>
            <a:ext cx="8767205" cy="1699655"/>
          </a:xfrm>
        </p:spPr>
        <p:txBody>
          <a:bodyPr>
            <a:noAutofit/>
          </a:bodyPr>
          <a:lstStyle/>
          <a:p>
            <a:r>
              <a:rPr lang="uk-UA" b="1" i="1" dirty="0">
                <a:solidFill>
                  <a:srgbClr val="C00000"/>
                </a:solidFill>
              </a:rPr>
              <a:t>Сучасна парадигма мистецької освіти у загальноосвітній школі</a:t>
            </a:r>
            <a:endParaRPr lang="ru-RU" dirty="0">
              <a:solidFill>
                <a:srgbClr val="C00000"/>
              </a:solidFill>
            </a:endParaRPr>
          </a:p>
        </p:txBody>
      </p:sp>
      <p:sp>
        <p:nvSpPr>
          <p:cNvPr id="3" name="Прямоугольник 2"/>
          <p:cNvSpPr/>
          <p:nvPr/>
        </p:nvSpPr>
        <p:spPr>
          <a:xfrm>
            <a:off x="3942669" y="5256164"/>
            <a:ext cx="3384376" cy="1200329"/>
          </a:xfrm>
          <a:prstGeom prst="rect">
            <a:avLst/>
          </a:prstGeom>
        </p:spPr>
        <p:txBody>
          <a:bodyPr wrap="square">
            <a:spAutoFit/>
          </a:bodyPr>
          <a:lstStyle/>
          <a:p>
            <a:pPr algn="ctr">
              <a:defRPr/>
            </a:pPr>
            <a:r>
              <a:rPr lang="uk-UA" altLang="ru-RU" dirty="0">
                <a:solidFill>
                  <a:srgbClr val="C00000"/>
                </a:solidFill>
              </a:rPr>
              <a:t>Консультант </a:t>
            </a:r>
          </a:p>
          <a:p>
            <a:pPr algn="ctr">
              <a:defRPr/>
            </a:pPr>
            <a:r>
              <a:rPr lang="uk-UA" altLang="ru-RU" dirty="0">
                <a:solidFill>
                  <a:srgbClr val="C00000"/>
                </a:solidFill>
              </a:rPr>
              <a:t>Центру професійного розвитку</a:t>
            </a:r>
          </a:p>
          <a:p>
            <a:pPr algn="ctr">
              <a:defRPr/>
            </a:pPr>
            <a:r>
              <a:rPr lang="uk-UA" altLang="ru-RU" dirty="0">
                <a:solidFill>
                  <a:srgbClr val="C00000"/>
                </a:solidFill>
              </a:rPr>
              <a:t>«Освітня траєкторія» </a:t>
            </a:r>
          </a:p>
          <a:p>
            <a:pPr algn="ctr">
              <a:defRPr/>
            </a:pPr>
            <a:r>
              <a:rPr lang="uk-UA" altLang="ru-RU" b="1" i="1" dirty="0">
                <a:solidFill>
                  <a:srgbClr val="C00000"/>
                </a:solidFill>
                <a:effectLst>
                  <a:outerShdw blurRad="38100" dist="38100" dir="2700000" algn="tl">
                    <a:srgbClr val="000000"/>
                  </a:outerShdw>
                </a:effectLst>
              </a:rPr>
              <a:t>Бойко І.М.</a:t>
            </a:r>
            <a:endParaRPr lang="ru-RU" altLang="ru-RU" b="1" i="1" dirty="0">
              <a:solidFill>
                <a:srgbClr val="C00000"/>
              </a:solidFill>
              <a:effectLst>
                <a:outerShdw blurRad="38100" dist="38100" dir="2700000" algn="tl">
                  <a:srgbClr val="000000"/>
                </a:outerShdw>
              </a:effectLst>
            </a:endParaRPr>
          </a:p>
        </p:txBody>
      </p:sp>
      <p:pic>
        <p:nvPicPr>
          <p:cNvPr id="7" name="Рисунок 6"/>
          <p:cNvPicPr>
            <a:picLocks noChangeAspect="1"/>
          </p:cNvPicPr>
          <p:nvPr/>
        </p:nvPicPr>
        <p:blipFill rotWithShape="1">
          <a:blip r:embed="rId5">
            <a:extLst>
              <a:ext uri="{28A0092B-C50C-407E-A947-70E740481C1C}">
                <a14:useLocalDpi xmlns:a14="http://schemas.microsoft.com/office/drawing/2010/main" val="0"/>
              </a:ext>
            </a:extLst>
          </a:blip>
          <a:srcRect l="3326" t="26400" r="56251" b="48533"/>
          <a:stretch/>
        </p:blipFill>
        <p:spPr>
          <a:xfrm>
            <a:off x="7524328" y="5285765"/>
            <a:ext cx="1422389" cy="1378397"/>
          </a:xfrm>
          <a:prstGeom prst="rect">
            <a:avLst/>
          </a:prstGeom>
        </p:spPr>
      </p:pic>
      <p:sp>
        <p:nvSpPr>
          <p:cNvPr id="4" name="Прямоугольник 3"/>
          <p:cNvSpPr/>
          <p:nvPr/>
        </p:nvSpPr>
        <p:spPr>
          <a:xfrm>
            <a:off x="251520" y="3785925"/>
            <a:ext cx="8351966" cy="369332"/>
          </a:xfrm>
          <a:prstGeom prst="rect">
            <a:avLst/>
          </a:prstGeom>
        </p:spPr>
        <p:txBody>
          <a:bodyPr wrap="none">
            <a:spAutoFit/>
          </a:bodyPr>
          <a:lstStyle/>
          <a:p>
            <a:r>
              <a:rPr lang="uk-UA" b="1" dirty="0">
                <a:solidFill>
                  <a:srgbClr val="000000"/>
                </a:solidFill>
                <a:latin typeface="Arial Narrow" panose="020B0606020202030204" pitchFamily="34" charset="0"/>
              </a:rPr>
              <a:t>Серпнева інструктивно-методична нарада для вчителів освітньої галузі «Мистецтво» </a:t>
            </a:r>
            <a:endParaRPr lang="ru-RU" dirty="0"/>
          </a:p>
        </p:txBody>
      </p:sp>
      <p:sp>
        <p:nvSpPr>
          <p:cNvPr id="5" name="Прямоугольник 4"/>
          <p:cNvSpPr/>
          <p:nvPr/>
        </p:nvSpPr>
        <p:spPr>
          <a:xfrm>
            <a:off x="6235239" y="4206279"/>
            <a:ext cx="2183611" cy="461665"/>
          </a:xfrm>
          <a:prstGeom prst="rect">
            <a:avLst/>
          </a:prstGeom>
        </p:spPr>
        <p:txBody>
          <a:bodyPr wrap="none">
            <a:spAutoFit/>
          </a:bodyPr>
          <a:lstStyle/>
          <a:p>
            <a:r>
              <a:rPr lang="uk-UA" sz="2400" b="1" i="1" dirty="0">
                <a:solidFill>
                  <a:srgbClr val="002060"/>
                </a:solidFill>
                <a:effectLst>
                  <a:outerShdw blurRad="38100" dist="38100" dir="2700000" algn="tl">
                    <a:srgbClr val="000000">
                      <a:alpha val="43137"/>
                    </a:srgbClr>
                  </a:outerShdw>
                </a:effectLst>
                <a:latin typeface="Arial Narrow" panose="020B0606020202030204" pitchFamily="34" charset="0"/>
              </a:rPr>
              <a:t>2021 – 2022 н. р.</a:t>
            </a:r>
            <a:endParaRPr lang="ru-RU" sz="2400" i="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098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6392"/>
          <a:stretch/>
        </p:blipFill>
        <p:spPr bwMode="auto">
          <a:xfrm>
            <a:off x="1" y="6309320"/>
            <a:ext cx="9143999"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5452" y="188640"/>
            <a:ext cx="2186312" cy="8640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 name="Рисунок 3"/>
          <p:cNvPicPr>
            <a:picLocks noChangeAspect="1"/>
          </p:cNvPicPr>
          <p:nvPr/>
        </p:nvPicPr>
        <p:blipFill rotWithShape="1">
          <a:blip r:embed="rId5">
            <a:extLst>
              <a:ext uri="{28A0092B-C50C-407E-A947-70E740481C1C}">
                <a14:useLocalDpi xmlns:a14="http://schemas.microsoft.com/office/drawing/2010/main" val="0"/>
              </a:ext>
            </a:extLst>
          </a:blip>
          <a:srcRect l="3326" t="26400" r="56251" b="48533"/>
          <a:stretch/>
        </p:blipFill>
        <p:spPr>
          <a:xfrm>
            <a:off x="179513" y="167479"/>
            <a:ext cx="1008112" cy="976933"/>
          </a:xfrm>
          <a:prstGeom prst="rect">
            <a:avLst/>
          </a:prstGeom>
        </p:spPr>
      </p:pic>
      <p:sp>
        <p:nvSpPr>
          <p:cNvPr id="6" name="Rectangle 3"/>
          <p:cNvSpPr txBox="1">
            <a:spLocks noChangeArrowheads="1"/>
          </p:cNvSpPr>
          <p:nvPr/>
        </p:nvSpPr>
        <p:spPr>
          <a:xfrm>
            <a:off x="1187626" y="272400"/>
            <a:ext cx="5577826" cy="772520"/>
          </a:xfrm>
          <a:prstGeom prst="rect">
            <a:avLst/>
          </a:prstGeom>
        </p:spPr>
        <p:txBody>
          <a:bodyPr/>
          <a:lst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a:lstStyle>
          <a:p>
            <a:pPr algn="ctr">
              <a:lnSpc>
                <a:spcPct val="80000"/>
              </a:lnSpc>
              <a:buFontTx/>
              <a:buNone/>
            </a:pPr>
            <a:r>
              <a:rPr lang="uk-UA" altLang="ru-RU" sz="2400" b="1" dirty="0">
                <a:solidFill>
                  <a:srgbClr val="C00000"/>
                </a:solidFill>
                <a:latin typeface="+mj-lt"/>
              </a:rPr>
              <a:t>Головні вимоги до викладання </a:t>
            </a:r>
            <a:endParaRPr lang="uk-UA" altLang="ru-RU" sz="2400" b="1" dirty="0" smtClean="0">
              <a:solidFill>
                <a:srgbClr val="C00000"/>
              </a:solidFill>
              <a:latin typeface="+mj-lt"/>
            </a:endParaRPr>
          </a:p>
          <a:p>
            <a:pPr algn="ctr">
              <a:lnSpc>
                <a:spcPct val="80000"/>
              </a:lnSpc>
              <a:buFontTx/>
              <a:buNone/>
            </a:pPr>
            <a:r>
              <a:rPr lang="uk-UA" altLang="ru-RU" sz="2400" b="1" dirty="0" smtClean="0">
                <a:solidFill>
                  <a:srgbClr val="C00000"/>
                </a:solidFill>
                <a:latin typeface="+mj-lt"/>
              </a:rPr>
              <a:t>курсу</a:t>
            </a:r>
            <a:r>
              <a:rPr lang="uk-UA" sz="2400" b="1" dirty="0" smtClean="0">
                <a:solidFill>
                  <a:srgbClr val="C00000"/>
                </a:solidFill>
                <a:latin typeface="+mj-lt"/>
              </a:rPr>
              <a:t> </a:t>
            </a:r>
            <a:r>
              <a:rPr lang="uk-UA" sz="2400" b="1" dirty="0">
                <a:solidFill>
                  <a:srgbClr val="C00000"/>
                </a:solidFill>
                <a:latin typeface="+mj-lt"/>
              </a:rPr>
              <a:t>«Мистецтво»</a:t>
            </a:r>
            <a:r>
              <a:rPr lang="uk-UA" altLang="ru-RU" sz="2400" b="1" dirty="0">
                <a:latin typeface="+mj-lt"/>
              </a:rPr>
              <a:t> </a:t>
            </a:r>
            <a:endParaRPr lang="ru-RU" altLang="ru-RU" sz="2400" b="1" dirty="0">
              <a:latin typeface="+mj-lt"/>
            </a:endParaRPr>
          </a:p>
        </p:txBody>
      </p:sp>
      <p:sp>
        <p:nvSpPr>
          <p:cNvPr id="8" name="Rectangle 3"/>
          <p:cNvSpPr txBox="1">
            <a:spLocks noChangeArrowheads="1"/>
          </p:cNvSpPr>
          <p:nvPr/>
        </p:nvSpPr>
        <p:spPr>
          <a:xfrm>
            <a:off x="179512" y="1144412"/>
            <a:ext cx="8772252" cy="5180188"/>
          </a:xfrm>
          <a:prstGeom prst="rect">
            <a:avLst/>
          </a:prstGeom>
        </p:spPr>
        <p:txBody>
          <a:bodyPr/>
          <a:lst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a:lstStyle>
          <a:p>
            <a:pPr algn="ctr">
              <a:buFontTx/>
              <a:buNone/>
              <a:defRPr/>
            </a:pPr>
            <a:r>
              <a:rPr lang="uk-UA" altLang="zh-CN" sz="1800" b="1" dirty="0">
                <a:solidFill>
                  <a:srgbClr val="002060"/>
                </a:solidFill>
              </a:rPr>
              <a:t>У новому 2021/ 2022 н. р. викладання предмета – «Образотворче мистецтво» та «Музичне мистецтво» у 5, 6 і 7-х класах ведеться за навчальною програмою з для 5 – 7 класів, розробленою відповідно до вимог Державного стандарту базової та повної загальної середньої освіти, затвердженого наказом МОН України № 804 від 7 червня 2017 р. та Типових навчальних планів загальноосвітніх навчальних закладів ІІ ступеня затверджених наказом Міністерства освіти і науки, молоді та спорту України від 20.04.2018 № 405 (№ 408 - 10-11 клас) зі змінами, внесеними наказом МОН України від 29.05.2014 р. № 664, від 12.12.2014 р. № 1465, від 7.08.2015 р. № 855, відповідно до яких на вивчення образотворчого мистецтва в усіх загальноосвітніх навчальних закладах відводиться у </a:t>
            </a:r>
            <a:r>
              <a:rPr lang="uk-UA" altLang="zh-CN" sz="1800" b="1" dirty="0">
                <a:solidFill>
                  <a:srgbClr val="FF0000"/>
                </a:solidFill>
              </a:rPr>
              <a:t>5, 6 та 7-х </a:t>
            </a:r>
            <a:r>
              <a:rPr lang="uk-UA" altLang="zh-CN" sz="1800" b="1" dirty="0">
                <a:solidFill>
                  <a:srgbClr val="002060"/>
                </a:solidFill>
              </a:rPr>
              <a:t>класах - 1 год. на тиждень.</a:t>
            </a:r>
            <a:endParaRPr lang="ru-RU" altLang="ru-RU" sz="1800" b="1" dirty="0">
              <a:solidFill>
                <a:srgbClr val="002060"/>
              </a:solidFill>
            </a:endParaRPr>
          </a:p>
        </p:txBody>
      </p:sp>
      <p:sp>
        <p:nvSpPr>
          <p:cNvPr id="9" name="Прямоугольник 2"/>
          <p:cNvSpPr>
            <a:spLocks noChangeArrowheads="1"/>
          </p:cNvSpPr>
          <p:nvPr/>
        </p:nvSpPr>
        <p:spPr bwMode="auto">
          <a:xfrm>
            <a:off x="266700" y="4077072"/>
            <a:ext cx="861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uk-UA" altLang="zh-CN" b="1" dirty="0">
                <a:solidFill>
                  <a:srgbClr val="002060"/>
                </a:solidFill>
              </a:rPr>
              <a:t>У </a:t>
            </a:r>
            <a:r>
              <a:rPr lang="uk-UA" altLang="zh-CN" b="1" dirty="0">
                <a:solidFill>
                  <a:srgbClr val="FF0000"/>
                </a:solidFill>
              </a:rPr>
              <a:t>10 та 11 класах </a:t>
            </a:r>
            <a:r>
              <a:rPr lang="uk-UA" altLang="zh-CN" b="1" dirty="0">
                <a:solidFill>
                  <a:srgbClr val="002060"/>
                </a:solidFill>
              </a:rPr>
              <a:t>«Мистецтво» вивчається як вибірково-обов'язковий предмет загалом 3 години. На 10-11 класи (0+3; 1+2; 1,5+1,5; 2+1; 3+0). </a:t>
            </a:r>
          </a:p>
        </p:txBody>
      </p:sp>
      <p:sp>
        <p:nvSpPr>
          <p:cNvPr id="10" name="Прямоугольник 1"/>
          <p:cNvSpPr>
            <a:spLocks noChangeArrowheads="1"/>
          </p:cNvSpPr>
          <p:nvPr/>
        </p:nvSpPr>
        <p:spPr bwMode="auto">
          <a:xfrm>
            <a:off x="252345" y="5687176"/>
            <a:ext cx="861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uk-UA" altLang="zh-CN" b="1" dirty="0">
                <a:solidFill>
                  <a:srgbClr val="002060"/>
                </a:solidFill>
              </a:rPr>
              <a:t>У </a:t>
            </a:r>
            <a:r>
              <a:rPr lang="uk-UA" altLang="zh-CN" b="1" dirty="0">
                <a:solidFill>
                  <a:srgbClr val="FF0000"/>
                </a:solidFill>
              </a:rPr>
              <a:t>10 та 11 класах </a:t>
            </a:r>
            <a:r>
              <a:rPr lang="uk-UA" altLang="zh-CN" b="1" dirty="0">
                <a:solidFill>
                  <a:srgbClr val="002060"/>
                </a:solidFill>
              </a:rPr>
              <a:t>– «Мистецтво» (профільний предмет) – 5 годин на тиждень.</a:t>
            </a:r>
          </a:p>
        </p:txBody>
      </p:sp>
      <p:graphicFrame>
        <p:nvGraphicFramePr>
          <p:cNvPr id="14" name="Схема 13"/>
          <p:cNvGraphicFramePr/>
          <p:nvPr>
            <p:extLst>
              <p:ext uri="{D42A27DB-BD31-4B8C-83A1-F6EECF244321}">
                <p14:modId xmlns:p14="http://schemas.microsoft.com/office/powerpoint/2010/main" val="2803402075"/>
              </p:ext>
            </p:extLst>
          </p:nvPr>
        </p:nvGraphicFramePr>
        <p:xfrm>
          <a:off x="348395" y="4723403"/>
          <a:ext cx="8496300" cy="14456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36470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6392"/>
          <a:stretch/>
        </p:blipFill>
        <p:spPr bwMode="auto">
          <a:xfrm>
            <a:off x="1" y="6309320"/>
            <a:ext cx="9143999"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5452" y="188640"/>
            <a:ext cx="2186312" cy="8640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 name="Рисунок 3"/>
          <p:cNvPicPr>
            <a:picLocks noChangeAspect="1"/>
          </p:cNvPicPr>
          <p:nvPr/>
        </p:nvPicPr>
        <p:blipFill rotWithShape="1">
          <a:blip r:embed="rId5">
            <a:extLst>
              <a:ext uri="{28A0092B-C50C-407E-A947-70E740481C1C}">
                <a14:useLocalDpi xmlns:a14="http://schemas.microsoft.com/office/drawing/2010/main" val="0"/>
              </a:ext>
            </a:extLst>
          </a:blip>
          <a:srcRect l="3326" t="26400" r="56251" b="48533"/>
          <a:stretch/>
        </p:blipFill>
        <p:spPr>
          <a:xfrm>
            <a:off x="179513" y="167479"/>
            <a:ext cx="1008112" cy="976933"/>
          </a:xfrm>
          <a:prstGeom prst="rect">
            <a:avLst/>
          </a:prstGeom>
        </p:spPr>
      </p:pic>
      <p:sp>
        <p:nvSpPr>
          <p:cNvPr id="8" name="Прямоугольник 7"/>
          <p:cNvSpPr/>
          <p:nvPr/>
        </p:nvSpPr>
        <p:spPr>
          <a:xfrm>
            <a:off x="149909" y="1289534"/>
            <a:ext cx="8772251" cy="2308324"/>
          </a:xfrm>
          <a:prstGeom prst="rect">
            <a:avLst/>
          </a:prstGeom>
        </p:spPr>
        <p:txBody>
          <a:bodyPr wrap="square">
            <a:spAutoFit/>
          </a:bodyPr>
          <a:lstStyle/>
          <a:p>
            <a:pPr algn="just">
              <a:lnSpc>
                <a:spcPct val="80000"/>
              </a:lnSpc>
              <a:defRPr/>
            </a:pPr>
            <a:r>
              <a:rPr lang="uk-UA" dirty="0">
                <a:solidFill>
                  <a:srgbClr val="002060"/>
                </a:solidFill>
                <a:latin typeface="Arial" charset="0"/>
              </a:rPr>
              <a:t>У програмі «Мистецтво. 5-9 клас» окреслено сутність предметних мистецьких (музична, образотворча, хореографічна, театральна, екранна) та міжпредметних естетичних </a:t>
            </a:r>
            <a:r>
              <a:rPr lang="uk-UA" dirty="0" err="1">
                <a:solidFill>
                  <a:srgbClr val="002060"/>
                </a:solidFill>
                <a:latin typeface="Arial" charset="0"/>
              </a:rPr>
              <a:t>компетентностей</a:t>
            </a:r>
            <a:r>
              <a:rPr lang="uk-UA" dirty="0">
                <a:solidFill>
                  <a:srgbClr val="002060"/>
                </a:solidFill>
                <a:latin typeface="Arial" charset="0"/>
              </a:rPr>
              <a:t>, які щонайперше формуються під час опанування учнями різних видів мистецтва. </a:t>
            </a:r>
          </a:p>
          <a:p>
            <a:pPr algn="ctr">
              <a:lnSpc>
                <a:spcPct val="80000"/>
              </a:lnSpc>
              <a:defRPr/>
            </a:pPr>
            <a:endParaRPr lang="uk-UA" b="1" dirty="0">
              <a:solidFill>
                <a:srgbClr val="FF0000"/>
              </a:solidFill>
              <a:latin typeface="Arial" charset="0"/>
            </a:endParaRPr>
          </a:p>
          <a:p>
            <a:pPr algn="ctr">
              <a:lnSpc>
                <a:spcPct val="80000"/>
              </a:lnSpc>
              <a:defRPr/>
            </a:pPr>
            <a:r>
              <a:rPr lang="uk-UA" b="1" dirty="0">
                <a:solidFill>
                  <a:srgbClr val="FF0000"/>
                </a:solidFill>
                <a:latin typeface="Arial" charset="0"/>
              </a:rPr>
              <a:t>Визначено компоненти </a:t>
            </a:r>
            <a:r>
              <a:rPr lang="uk-UA" b="1" dirty="0" err="1">
                <a:solidFill>
                  <a:srgbClr val="FF0000"/>
                </a:solidFill>
                <a:latin typeface="Arial" charset="0"/>
              </a:rPr>
              <a:t>компетеностей</a:t>
            </a:r>
            <a:r>
              <a:rPr lang="uk-UA" b="1" dirty="0">
                <a:solidFill>
                  <a:srgbClr val="FF0000"/>
                </a:solidFill>
                <a:latin typeface="Arial" charset="0"/>
              </a:rPr>
              <a:t> </a:t>
            </a:r>
            <a:r>
              <a:rPr lang="uk-UA" dirty="0">
                <a:solidFill>
                  <a:srgbClr val="FF0000"/>
                </a:solidFill>
                <a:latin typeface="Arial" charset="0"/>
              </a:rPr>
              <a:t>– </a:t>
            </a:r>
          </a:p>
          <a:p>
            <a:pPr algn="ctr">
              <a:lnSpc>
                <a:spcPct val="80000"/>
              </a:lnSpc>
              <a:defRPr/>
            </a:pPr>
            <a:r>
              <a:rPr lang="uk-UA" b="1" i="1" dirty="0" err="1">
                <a:solidFill>
                  <a:srgbClr val="FF0000"/>
                </a:solidFill>
                <a:effectLst>
                  <a:outerShdw blurRad="38100" dist="38100" dir="2700000" algn="tl">
                    <a:srgbClr val="000000">
                      <a:alpha val="43137"/>
                    </a:srgbClr>
                  </a:outerShdw>
                </a:effectLst>
                <a:latin typeface="Arial" charset="0"/>
              </a:rPr>
              <a:t>знаннєвий</a:t>
            </a:r>
            <a:r>
              <a:rPr lang="uk-UA" b="1" i="1" dirty="0">
                <a:solidFill>
                  <a:srgbClr val="FF0000"/>
                </a:solidFill>
                <a:effectLst>
                  <a:outerShdw blurRad="38100" dist="38100" dir="2700000" algn="tl">
                    <a:srgbClr val="000000">
                      <a:alpha val="43137"/>
                    </a:srgbClr>
                  </a:outerShdw>
                </a:effectLst>
                <a:latin typeface="Arial" charset="0"/>
              </a:rPr>
              <a:t>, діяльнісний, ціннісний</a:t>
            </a:r>
            <a:r>
              <a:rPr lang="uk-UA" b="1" dirty="0">
                <a:solidFill>
                  <a:srgbClr val="FF0000"/>
                </a:solidFill>
                <a:effectLst>
                  <a:outerShdw blurRad="38100" dist="38100" dir="2700000" algn="tl">
                    <a:srgbClr val="000000">
                      <a:alpha val="43137"/>
                    </a:srgbClr>
                  </a:outerShdw>
                </a:effectLst>
                <a:latin typeface="Arial" charset="0"/>
              </a:rPr>
              <a:t>, </a:t>
            </a:r>
          </a:p>
          <a:p>
            <a:pPr algn="ctr">
              <a:lnSpc>
                <a:spcPct val="80000"/>
              </a:lnSpc>
              <a:defRPr/>
            </a:pPr>
            <a:endParaRPr lang="uk-UA" b="1" dirty="0">
              <a:solidFill>
                <a:srgbClr val="FF0000"/>
              </a:solidFill>
              <a:effectLst>
                <a:outerShdw blurRad="38100" dist="38100" dir="2700000" algn="tl">
                  <a:srgbClr val="000000">
                    <a:alpha val="43137"/>
                  </a:srgbClr>
                </a:outerShdw>
              </a:effectLst>
              <a:latin typeface="Arial" charset="0"/>
            </a:endParaRPr>
          </a:p>
          <a:p>
            <a:pPr algn="just">
              <a:lnSpc>
                <a:spcPct val="80000"/>
              </a:lnSpc>
              <a:defRPr/>
            </a:pPr>
            <a:r>
              <a:rPr lang="uk-UA" dirty="0">
                <a:solidFill>
                  <a:srgbClr val="002060"/>
                </a:solidFill>
                <a:latin typeface="Arial" charset="0"/>
              </a:rPr>
              <a:t>- відповідно до яких згруповано розділ програми «Очікувані результати навчально-пізнавальної діяльності учнів».</a:t>
            </a:r>
            <a:endParaRPr lang="ru-RU" dirty="0">
              <a:solidFill>
                <a:srgbClr val="002060"/>
              </a:solidFill>
              <a:latin typeface="Arial" charset="0"/>
            </a:endParaRPr>
          </a:p>
        </p:txBody>
      </p:sp>
      <p:sp>
        <p:nvSpPr>
          <p:cNvPr id="9" name="Заголовок 1"/>
          <p:cNvSpPr txBox="1">
            <a:spLocks/>
          </p:cNvSpPr>
          <p:nvPr/>
        </p:nvSpPr>
        <p:spPr>
          <a:xfrm>
            <a:off x="1600274" y="476672"/>
            <a:ext cx="4752528" cy="549870"/>
          </a:xfrm>
          <a:prstGeom prst="rect">
            <a:avLst/>
          </a:prstGeom>
        </p:spPr>
        <p:txBody>
          <a:bodyPr/>
          <a:lstStyle>
            <a:lvl1pPr algn="l" defTabSz="914400" rtl="0" eaLnBrk="1" latinLnBrk="0" hangingPunct="1">
              <a:lnSpc>
                <a:spcPct val="90000"/>
              </a:lnSpc>
              <a:spcBef>
                <a:spcPct val="0"/>
              </a:spcBef>
              <a:buNone/>
              <a:defRPr sz="4200" b="1" kern="1200" cap="none"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uk-UA" sz="2400" i="1" dirty="0">
                <a:solidFill>
                  <a:srgbClr val="C00000"/>
                </a:solidFill>
              </a:rPr>
              <a:t>Програмне забезпечення</a:t>
            </a:r>
            <a:endParaRPr lang="ru-RU" sz="2400" i="1" dirty="0">
              <a:solidFill>
                <a:srgbClr val="C00000"/>
              </a:solidFill>
            </a:endParaRPr>
          </a:p>
        </p:txBody>
      </p:sp>
      <p:sp>
        <p:nvSpPr>
          <p:cNvPr id="10" name="Rectangle 3"/>
          <p:cNvSpPr txBox="1">
            <a:spLocks noChangeArrowheads="1"/>
          </p:cNvSpPr>
          <p:nvPr/>
        </p:nvSpPr>
        <p:spPr>
          <a:xfrm>
            <a:off x="179513" y="3501008"/>
            <a:ext cx="8742647" cy="2625155"/>
          </a:xfrm>
          <a:prstGeom prst="rect">
            <a:avLst/>
          </a:prstGeom>
        </p:spPr>
        <p:txBody>
          <a:bodyPr/>
          <a:lst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a:lstStyle>
          <a:p>
            <a:pPr>
              <a:defRPr/>
            </a:pPr>
            <a:r>
              <a:rPr lang="uk-UA" altLang="ru-RU" sz="1800" dirty="0">
                <a:solidFill>
                  <a:srgbClr val="002060"/>
                </a:solidFill>
              </a:rPr>
              <a:t>Основні види діяльності учнів на </a:t>
            </a:r>
            <a:r>
              <a:rPr lang="uk-UA" altLang="ru-RU" sz="1800" dirty="0" err="1">
                <a:solidFill>
                  <a:srgbClr val="002060"/>
                </a:solidFill>
              </a:rPr>
              <a:t>уроках</a:t>
            </a:r>
            <a:r>
              <a:rPr lang="uk-UA" altLang="ru-RU" sz="1800" dirty="0">
                <a:solidFill>
                  <a:srgbClr val="002060"/>
                </a:solidFill>
              </a:rPr>
              <a:t> охоплюють художньо-творче самовираження; сприймання, інтерпретацію та оцінювання художніх творів; пізнання явищ мистецтва й засвоєння відповідної мистецької термінології. </a:t>
            </a:r>
          </a:p>
          <a:p>
            <a:pPr>
              <a:defRPr/>
            </a:pPr>
            <a:r>
              <a:rPr lang="uk-UA" altLang="ru-RU" sz="1800" dirty="0">
                <a:solidFill>
                  <a:srgbClr val="002060"/>
                </a:solidFill>
              </a:rPr>
              <a:t>Окрім внутрішньої галузевої інтеграції, доцільно використовувати міжпредметні зв’язки й з іншими освітніми галузями: </a:t>
            </a:r>
          </a:p>
          <a:p>
            <a:pPr marL="0" indent="0">
              <a:buFontTx/>
              <a:buNone/>
              <a:defRPr/>
            </a:pPr>
            <a:r>
              <a:rPr lang="uk-UA" altLang="ru-RU" sz="1800" dirty="0">
                <a:solidFill>
                  <a:srgbClr val="002060"/>
                </a:solidFill>
              </a:rPr>
              <a:t>«Мови і літератури», «Суспільствознавство», «Трудового навчання», «Технології», «Здоров’я і фізична культура» та ін. </a:t>
            </a:r>
            <a:endParaRPr lang="ru-RU" altLang="ru-RU" sz="1800" dirty="0">
              <a:solidFill>
                <a:srgbClr val="002060"/>
              </a:solidFill>
            </a:endParaRPr>
          </a:p>
        </p:txBody>
      </p:sp>
    </p:spTree>
    <p:extLst>
      <p:ext uri="{BB962C8B-B14F-4D97-AF65-F5344CB8AC3E}">
        <p14:creationId xmlns:p14="http://schemas.microsoft.com/office/powerpoint/2010/main" val="2257645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6392"/>
          <a:stretch/>
        </p:blipFill>
        <p:spPr bwMode="auto">
          <a:xfrm>
            <a:off x="1" y="6309320"/>
            <a:ext cx="9143999"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5452" y="188640"/>
            <a:ext cx="2186312" cy="8640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 name="Рисунок 3"/>
          <p:cNvPicPr>
            <a:picLocks noChangeAspect="1"/>
          </p:cNvPicPr>
          <p:nvPr/>
        </p:nvPicPr>
        <p:blipFill rotWithShape="1">
          <a:blip r:embed="rId5">
            <a:extLst>
              <a:ext uri="{28A0092B-C50C-407E-A947-70E740481C1C}">
                <a14:useLocalDpi xmlns:a14="http://schemas.microsoft.com/office/drawing/2010/main" val="0"/>
              </a:ext>
            </a:extLst>
          </a:blip>
          <a:srcRect l="3326" t="26400" r="56251" b="48533"/>
          <a:stretch/>
        </p:blipFill>
        <p:spPr>
          <a:xfrm>
            <a:off x="179513" y="167479"/>
            <a:ext cx="1008112" cy="976933"/>
          </a:xfrm>
          <a:prstGeom prst="rect">
            <a:avLst/>
          </a:prstGeom>
        </p:spPr>
      </p:pic>
      <p:sp>
        <p:nvSpPr>
          <p:cNvPr id="8" name="Прямоугольник 7"/>
          <p:cNvSpPr/>
          <p:nvPr/>
        </p:nvSpPr>
        <p:spPr>
          <a:xfrm>
            <a:off x="1187624" y="228600"/>
            <a:ext cx="5472607" cy="830997"/>
          </a:xfrm>
          <a:prstGeom prst="rect">
            <a:avLst/>
          </a:prstGeom>
        </p:spPr>
        <p:txBody>
          <a:bodyPr wrap="square">
            <a:spAutoFit/>
          </a:bodyPr>
          <a:lstStyle/>
          <a:p>
            <a:pPr algn="ctr">
              <a:defRPr/>
            </a:pPr>
            <a:r>
              <a:rPr lang="uk-UA" sz="2400" b="1" i="1" dirty="0">
                <a:solidFill>
                  <a:srgbClr val="C00000"/>
                </a:solidFill>
                <a:effectLst>
                  <a:outerShdw blurRad="38100" dist="38100" dir="2700000" algn="tl">
                    <a:srgbClr val="000000">
                      <a:alpha val="43137"/>
                    </a:srgbClr>
                  </a:outerShdw>
                </a:effectLst>
                <a:latin typeface="+mj-lt"/>
              </a:rPr>
              <a:t>Особливості програми </a:t>
            </a:r>
          </a:p>
          <a:p>
            <a:pPr algn="ctr">
              <a:defRPr/>
            </a:pPr>
            <a:r>
              <a:rPr lang="uk-UA" sz="2400" b="1" i="1" dirty="0">
                <a:solidFill>
                  <a:srgbClr val="C00000"/>
                </a:solidFill>
                <a:effectLst>
                  <a:outerShdw blurRad="38100" dist="38100" dir="2700000" algn="tl">
                    <a:srgbClr val="000000">
                      <a:alpha val="43137"/>
                    </a:srgbClr>
                  </a:outerShdw>
                </a:effectLst>
                <a:latin typeface="+mj-lt"/>
              </a:rPr>
              <a:t>курсу «Мистецтво»</a:t>
            </a:r>
            <a:endParaRPr lang="ru-RU" sz="2400" dirty="0">
              <a:solidFill>
                <a:srgbClr val="C00000"/>
              </a:solidFill>
              <a:effectLst>
                <a:outerShdw blurRad="38100" dist="38100" dir="2700000" algn="tl">
                  <a:srgbClr val="000000">
                    <a:alpha val="43137"/>
                  </a:srgbClr>
                </a:outerShdw>
              </a:effectLst>
              <a:latin typeface="+mj-lt"/>
            </a:endParaRPr>
          </a:p>
        </p:txBody>
      </p:sp>
      <p:sp>
        <p:nvSpPr>
          <p:cNvPr id="9" name="Прямоугольник 1"/>
          <p:cNvSpPr>
            <a:spLocks noChangeArrowheads="1"/>
          </p:cNvSpPr>
          <p:nvPr/>
        </p:nvSpPr>
        <p:spPr bwMode="auto">
          <a:xfrm>
            <a:off x="533400" y="1405841"/>
            <a:ext cx="80772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uk-UA" altLang="ru-RU" b="1" dirty="0">
                <a:solidFill>
                  <a:srgbClr val="002060"/>
                </a:solidFill>
              </a:rPr>
              <a:t>     Програма передбачає творче ставлення вчителя до змісту і технологій навчання, поурочного розподілу навчального художнього матеріалу. </a:t>
            </a:r>
          </a:p>
          <a:p>
            <a:pPr algn="just" eaLnBrk="1" hangingPunct="1"/>
            <a:r>
              <a:rPr lang="uk-UA" altLang="ru-RU" b="1" dirty="0">
                <a:solidFill>
                  <a:srgbClr val="002060"/>
                </a:solidFill>
              </a:rPr>
              <a:t>     Особливістю навчальної програми є варіативність художнього змісту: кожен учитель має можливість обирати мистецькі твори для сприймання та виконання, орієнтуючись на навчальну тематику та критерій їх високої художньої якості, цікавість для учнів і відповідність їх віку. </a:t>
            </a:r>
          </a:p>
          <a:p>
            <a:pPr algn="just" eaLnBrk="1" hangingPunct="1"/>
            <a:r>
              <a:rPr lang="uk-UA" altLang="ru-RU" b="1" dirty="0">
                <a:solidFill>
                  <a:srgbClr val="002060"/>
                </a:solidFill>
              </a:rPr>
              <a:t>     Учитель самостійно  визначає обсяг годин на вивчення окремої теми навчальної програми, за необхідності має право змінювати порядок вивчення тем у межах навчального року. </a:t>
            </a:r>
            <a:endParaRPr lang="ru-RU" altLang="ru-RU" b="1" dirty="0">
              <a:solidFill>
                <a:srgbClr val="002060"/>
              </a:solidFill>
            </a:endParaRPr>
          </a:p>
        </p:txBody>
      </p:sp>
    </p:spTree>
    <p:extLst>
      <p:ext uri="{BB962C8B-B14F-4D97-AF65-F5344CB8AC3E}">
        <p14:creationId xmlns:p14="http://schemas.microsoft.com/office/powerpoint/2010/main" val="3064012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6392"/>
          <a:stretch/>
        </p:blipFill>
        <p:spPr bwMode="auto">
          <a:xfrm>
            <a:off x="1" y="6309320"/>
            <a:ext cx="9143999"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5452" y="188640"/>
            <a:ext cx="2186312" cy="8640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 name="Рисунок 3"/>
          <p:cNvPicPr>
            <a:picLocks noChangeAspect="1"/>
          </p:cNvPicPr>
          <p:nvPr/>
        </p:nvPicPr>
        <p:blipFill rotWithShape="1">
          <a:blip r:embed="rId5">
            <a:extLst>
              <a:ext uri="{28A0092B-C50C-407E-A947-70E740481C1C}">
                <a14:useLocalDpi xmlns:a14="http://schemas.microsoft.com/office/drawing/2010/main" val="0"/>
              </a:ext>
            </a:extLst>
          </a:blip>
          <a:srcRect l="3326" t="26400" r="56251" b="48533"/>
          <a:stretch/>
        </p:blipFill>
        <p:spPr>
          <a:xfrm>
            <a:off x="179513" y="167480"/>
            <a:ext cx="1080120" cy="1046714"/>
          </a:xfrm>
          <a:prstGeom prst="rect">
            <a:avLst/>
          </a:prstGeom>
        </p:spPr>
      </p:pic>
      <p:sp>
        <p:nvSpPr>
          <p:cNvPr id="6" name="Прямоугольник 5"/>
          <p:cNvSpPr/>
          <p:nvPr/>
        </p:nvSpPr>
        <p:spPr>
          <a:xfrm>
            <a:off x="1634281" y="253453"/>
            <a:ext cx="4756522" cy="830997"/>
          </a:xfrm>
          <a:prstGeom prst="rect">
            <a:avLst/>
          </a:prstGeom>
        </p:spPr>
        <p:txBody>
          <a:bodyPr wrap="square">
            <a:spAutoFit/>
          </a:bodyPr>
          <a:lstStyle/>
          <a:p>
            <a:pPr algn="ctr"/>
            <a:r>
              <a:rPr lang="uk-UA" sz="2400" b="1" dirty="0">
                <a:solidFill>
                  <a:srgbClr val="C00000"/>
                </a:solidFill>
                <a:latin typeface="+mj-lt"/>
              </a:rPr>
              <a:t>Освітньо-пізнавальні проєкти</a:t>
            </a:r>
            <a:endParaRPr lang="ru-RU" sz="2400" dirty="0">
              <a:latin typeface="+mj-lt"/>
            </a:endParaRPr>
          </a:p>
        </p:txBody>
      </p:sp>
      <p:graphicFrame>
        <p:nvGraphicFramePr>
          <p:cNvPr id="7" name="Схема 6"/>
          <p:cNvGraphicFramePr/>
          <p:nvPr>
            <p:extLst>
              <p:ext uri="{D42A27DB-BD31-4B8C-83A1-F6EECF244321}">
                <p14:modId xmlns:p14="http://schemas.microsoft.com/office/powerpoint/2010/main" val="1669973160"/>
              </p:ext>
            </p:extLst>
          </p:nvPr>
        </p:nvGraphicFramePr>
        <p:xfrm>
          <a:off x="220379" y="1241376"/>
          <a:ext cx="8731385" cy="50679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549288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6392"/>
          <a:stretch/>
        </p:blipFill>
        <p:spPr bwMode="auto">
          <a:xfrm>
            <a:off x="1" y="6309320"/>
            <a:ext cx="9143999"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386160"/>
            <a:ext cx="2550697" cy="10081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 name="Рисунок 3"/>
          <p:cNvPicPr>
            <a:picLocks noChangeAspect="1"/>
          </p:cNvPicPr>
          <p:nvPr/>
        </p:nvPicPr>
        <p:blipFill rotWithShape="1">
          <a:blip r:embed="rId5">
            <a:extLst>
              <a:ext uri="{28A0092B-C50C-407E-A947-70E740481C1C}">
                <a14:useLocalDpi xmlns:a14="http://schemas.microsoft.com/office/drawing/2010/main" val="0"/>
              </a:ext>
            </a:extLst>
          </a:blip>
          <a:srcRect l="3326" t="26400" r="56251" b="48533"/>
          <a:stretch/>
        </p:blipFill>
        <p:spPr>
          <a:xfrm>
            <a:off x="179512" y="167479"/>
            <a:ext cx="1285041" cy="1245297"/>
          </a:xfrm>
          <a:prstGeom prst="rect">
            <a:avLst/>
          </a:prstGeom>
        </p:spPr>
      </p:pic>
      <p:sp>
        <p:nvSpPr>
          <p:cNvPr id="6" name="Прямоугольник 5"/>
          <p:cNvSpPr/>
          <p:nvPr/>
        </p:nvSpPr>
        <p:spPr>
          <a:xfrm>
            <a:off x="1606478" y="189962"/>
            <a:ext cx="4756522" cy="1200329"/>
          </a:xfrm>
          <a:prstGeom prst="rect">
            <a:avLst/>
          </a:prstGeom>
        </p:spPr>
        <p:txBody>
          <a:bodyPr wrap="square">
            <a:spAutoFit/>
          </a:bodyPr>
          <a:lstStyle/>
          <a:p>
            <a:pPr algn="ctr"/>
            <a:r>
              <a:rPr lang="uk-UA" sz="2400" b="1" dirty="0">
                <a:solidFill>
                  <a:srgbClr val="C00000"/>
                </a:solidFill>
                <a:latin typeface="+mj-lt"/>
              </a:rPr>
              <a:t>Професійна спільнота вчителів освітньої галузі «Мистецтво» в дії </a:t>
            </a:r>
            <a:endParaRPr lang="ru-RU" sz="2400" dirty="0">
              <a:latin typeface="+mj-lt"/>
            </a:endParaRPr>
          </a:p>
        </p:txBody>
      </p:sp>
      <p:sp>
        <p:nvSpPr>
          <p:cNvPr id="8" name="Прямоугольник 7"/>
          <p:cNvSpPr/>
          <p:nvPr/>
        </p:nvSpPr>
        <p:spPr>
          <a:xfrm>
            <a:off x="162744" y="5356398"/>
            <a:ext cx="8815393" cy="923330"/>
          </a:xfrm>
          <a:prstGeom prst="rect">
            <a:avLst/>
          </a:prstGeom>
        </p:spPr>
        <p:txBody>
          <a:bodyPr wrap="square">
            <a:spAutoFit/>
          </a:bodyPr>
          <a:lstStyle/>
          <a:p>
            <a:r>
              <a:rPr lang="uk-UA" b="1" i="1" dirty="0">
                <a:solidFill>
                  <a:srgbClr val="C00000"/>
                </a:solidFill>
                <a:latin typeface="Arial" panose="020B0604020202020204" pitchFamily="34" charset="0"/>
              </a:rPr>
              <a:t>Сайт «Освітньої траєкторії» </a:t>
            </a:r>
            <a:r>
              <a:rPr lang="ru-RU" dirty="0"/>
              <a:t> </a:t>
            </a:r>
            <a:r>
              <a:rPr lang="ru-RU" dirty="0">
                <a:solidFill>
                  <a:srgbClr val="0070C0"/>
                </a:solidFill>
                <a:hlinkClick r:id="rId6"/>
              </a:rPr>
              <a:t>http://otd.dniprorada.gov.ua/category/profesiyni-spilnoty/mystetska/mystetska-mystetska/obrazotvorche-mystetstvo-mystetska-mystetska/podii-obrazotvorche-mystetstvo-mystetska-mystetska/</a:t>
            </a:r>
            <a:r>
              <a:rPr lang="ru-RU" dirty="0">
                <a:solidFill>
                  <a:srgbClr val="0070C0"/>
                </a:solidFill>
              </a:rPr>
              <a:t> </a:t>
            </a:r>
          </a:p>
        </p:txBody>
      </p:sp>
      <p:pic>
        <p:nvPicPr>
          <p:cNvPr id="1028" name="Picture 4" descr="http://otd.dniprorada.gov.ua/wp-content/uploads/2021/07/zasidan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4386" y="3423949"/>
            <a:ext cx="1651812" cy="1967095"/>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6068011" y="3423949"/>
            <a:ext cx="2808312" cy="1815882"/>
          </a:xfrm>
          <a:prstGeom prst="rect">
            <a:avLst/>
          </a:prstGeom>
        </p:spPr>
        <p:txBody>
          <a:bodyPr wrap="square">
            <a:spAutoFit/>
          </a:bodyPr>
          <a:lstStyle/>
          <a:p>
            <a:r>
              <a:rPr lang="ru-RU" sz="1400" b="1" i="1" cap="all" dirty="0">
                <a:latin typeface="Oswald"/>
              </a:rPr>
              <a:t>7 ЛИПНЯ 2021 Р. ВІДБУЛОСЬ ЗАСІДАННЯ КРУГЛОГО СТОЛУ ЩОДО ОРГАНІЗАЦІЇ МІСЬКОГО МИСТЕЦЬКО-ПІЗНАВАЛЬНОГО ПРОЄКТУ «БЕЗМЕЖНИЙ СВІТ ТЕАТРАЛЬНОГО МИСТЕЦТВА»</a:t>
            </a:r>
            <a:endParaRPr lang="ru-RU" sz="1400" b="1" i="1" cap="all" dirty="0">
              <a:effectLst/>
              <a:latin typeface="Oswald"/>
            </a:endParaRPr>
          </a:p>
        </p:txBody>
      </p:sp>
      <p:pic>
        <p:nvPicPr>
          <p:cNvPr id="1030" name="Picture 6" descr="http://otd.dniprorada.gov.ua/wp-content/uploads/2021/07/IMG_9554-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3423949"/>
            <a:ext cx="1475321" cy="1967095"/>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671602" y="3390750"/>
            <a:ext cx="2642784" cy="2031325"/>
          </a:xfrm>
          <a:prstGeom prst="rect">
            <a:avLst/>
          </a:prstGeom>
        </p:spPr>
        <p:txBody>
          <a:bodyPr wrap="square">
            <a:spAutoFit/>
          </a:bodyPr>
          <a:lstStyle/>
          <a:p>
            <a:r>
              <a:rPr lang="ru-RU" sz="1400" b="1" i="1" cap="all" dirty="0">
                <a:latin typeface="Oswald"/>
              </a:rPr>
              <a:t>30 ЧЕРВНЯ 2021 РОКУ ПРОФЕСІЙНА СПІЛЬНОТА ОСВІТНЬОЇ ГАЛУЗІ «МИСТЕЦТВО» ВІДВІДАЛИ МИСТЕЦЬКИЙ ЗАХІД «НІЧ У ТЕАТРІ» У ДНІПРОПЕТРОВСЬКОМУ АКАДЕМІЧНОМУ ТЕАТРІ ОПЕРИ ТА БАЛЕТУ</a:t>
            </a:r>
            <a:endParaRPr lang="ru-RU" sz="1400" b="1" i="1" cap="all" dirty="0">
              <a:effectLst/>
              <a:latin typeface="Oswald"/>
            </a:endParaRPr>
          </a:p>
        </p:txBody>
      </p:sp>
      <p:pic>
        <p:nvPicPr>
          <p:cNvPr id="1034" name="Picture 10" descr="http://otd.dniprorada.gov.ua/wp-content/uploads/2021/06/I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47815" y="1945249"/>
            <a:ext cx="2375188" cy="1068835"/>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3995936" y="1589045"/>
            <a:ext cx="2814393" cy="1815882"/>
          </a:xfrm>
          <a:prstGeom prst="rect">
            <a:avLst/>
          </a:prstGeom>
        </p:spPr>
        <p:txBody>
          <a:bodyPr wrap="square">
            <a:spAutoFit/>
          </a:bodyPr>
          <a:lstStyle/>
          <a:p>
            <a:r>
              <a:rPr lang="ru-RU" sz="1400" b="1" i="1" cap="all" dirty="0">
                <a:latin typeface="Oswald"/>
              </a:rPr>
              <a:t>18 ЧЕРВНЯ 2021 Р. ВІДБУЛАСЯ ФАСИЛІТАРНА ЗУСТРІЧ З КООРДИНАТОРАМИ ПРОФЕСІЙНИХ СПІЛЬНОТ І КЛАСТЕРІВ ТВОРЧИХ ГРУП ОСВІТНЬОЇ ГАЛУЗІ «МИСТЕЦТВО»</a:t>
            </a:r>
            <a:endParaRPr lang="ru-RU" sz="1400" b="1" i="1" cap="all" dirty="0">
              <a:effectLst/>
              <a:latin typeface="Oswald"/>
            </a:endParaRPr>
          </a:p>
        </p:txBody>
      </p:sp>
      <p:pic>
        <p:nvPicPr>
          <p:cNvPr id="1036" name="Picture 12" descr="http://otd.dniprorada.gov.ua/wp-content/uploads/2021/06/IMG_901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69568" y="1867464"/>
            <a:ext cx="2026368" cy="1110044"/>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94829" y="1580255"/>
            <a:ext cx="1944216" cy="2031325"/>
          </a:xfrm>
          <a:prstGeom prst="rect">
            <a:avLst/>
          </a:prstGeom>
        </p:spPr>
        <p:txBody>
          <a:bodyPr wrap="square">
            <a:spAutoFit/>
          </a:bodyPr>
          <a:lstStyle/>
          <a:p>
            <a:r>
              <a:rPr lang="ru-RU" sz="1400" b="1" i="1" cap="all" dirty="0">
                <a:latin typeface="Oswald"/>
              </a:rPr>
              <a:t>ВІЗУАЛЬНИЙ СТОРІТЕЛІНГ «ВІДБИТОК СОНЦЯ, ЩО СХОДИТЬ» НА БАЗІ МУЗЕЮ УКРАЇНСЬКОГО ЖИВОПИСУ М. ДНІПРА</a:t>
            </a:r>
            <a:endParaRPr lang="ru-RU" sz="1400" b="1" i="1" cap="all" dirty="0">
              <a:effectLst/>
              <a:latin typeface="Oswald"/>
            </a:endParaRPr>
          </a:p>
        </p:txBody>
      </p:sp>
    </p:spTree>
    <p:extLst>
      <p:ext uri="{BB962C8B-B14F-4D97-AF65-F5344CB8AC3E}">
        <p14:creationId xmlns:p14="http://schemas.microsoft.com/office/powerpoint/2010/main" val="3658219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6392"/>
          <a:stretch/>
        </p:blipFill>
        <p:spPr bwMode="auto">
          <a:xfrm>
            <a:off x="1" y="6309320"/>
            <a:ext cx="9143999"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5452" y="188640"/>
            <a:ext cx="2186312" cy="8640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 name="Рисунок 3"/>
          <p:cNvPicPr>
            <a:picLocks noChangeAspect="1"/>
          </p:cNvPicPr>
          <p:nvPr/>
        </p:nvPicPr>
        <p:blipFill rotWithShape="1">
          <a:blip r:embed="rId5">
            <a:extLst>
              <a:ext uri="{28A0092B-C50C-407E-A947-70E740481C1C}">
                <a14:useLocalDpi xmlns:a14="http://schemas.microsoft.com/office/drawing/2010/main" val="0"/>
              </a:ext>
            </a:extLst>
          </a:blip>
          <a:srcRect l="3326" t="26400" r="56251" b="48533"/>
          <a:stretch/>
        </p:blipFill>
        <p:spPr>
          <a:xfrm>
            <a:off x="179513" y="167479"/>
            <a:ext cx="1008112" cy="976933"/>
          </a:xfrm>
          <a:prstGeom prst="rect">
            <a:avLst/>
          </a:prstGeom>
        </p:spPr>
      </p:pic>
      <p:sp>
        <p:nvSpPr>
          <p:cNvPr id="8" name="Прямоугольник 7"/>
          <p:cNvSpPr/>
          <p:nvPr/>
        </p:nvSpPr>
        <p:spPr>
          <a:xfrm>
            <a:off x="1187624" y="228600"/>
            <a:ext cx="5472607" cy="830997"/>
          </a:xfrm>
          <a:prstGeom prst="rect">
            <a:avLst/>
          </a:prstGeom>
        </p:spPr>
        <p:txBody>
          <a:bodyPr wrap="square">
            <a:spAutoFit/>
          </a:bodyPr>
          <a:lstStyle/>
          <a:p>
            <a:pPr algn="ctr">
              <a:defRPr/>
            </a:pPr>
            <a:r>
              <a:rPr lang="uk-UA" sz="2400" b="1" i="1" dirty="0">
                <a:solidFill>
                  <a:srgbClr val="C00000"/>
                </a:solidFill>
              </a:rPr>
              <a:t>ПЕРСПЕКТИВИ НА 2021-2022 Н.Р.</a:t>
            </a:r>
          </a:p>
          <a:p>
            <a:pPr algn="ctr">
              <a:defRPr/>
            </a:pPr>
            <a:r>
              <a:rPr lang="uk-UA" sz="2400" b="1" i="1" dirty="0">
                <a:solidFill>
                  <a:srgbClr val="C00000"/>
                </a:solidFill>
              </a:rPr>
              <a:t>Робота з педагогічними кадрами</a:t>
            </a:r>
            <a:endParaRPr lang="ru-RU" sz="2400" b="1" i="1" dirty="0">
              <a:solidFill>
                <a:srgbClr val="C00000"/>
              </a:solidFill>
              <a:effectLst>
                <a:outerShdw blurRad="38100" dist="38100" dir="2700000" algn="tl">
                  <a:srgbClr val="000000">
                    <a:alpha val="43137"/>
                  </a:srgbClr>
                </a:outerShdw>
              </a:effectLst>
              <a:latin typeface="+mj-lt"/>
            </a:endParaRPr>
          </a:p>
        </p:txBody>
      </p:sp>
      <p:sp>
        <p:nvSpPr>
          <p:cNvPr id="10" name="Текст 2">
            <a:extLst>
              <a:ext uri="{FF2B5EF4-FFF2-40B4-BE49-F238E27FC236}">
                <a16:creationId xmlns:a16="http://schemas.microsoft.com/office/drawing/2014/main" id="{FE70887B-C4C6-4934-B3EB-AD9C40A57C1A}"/>
              </a:ext>
            </a:extLst>
          </p:cNvPr>
          <p:cNvSpPr txBox="1">
            <a:spLocks/>
          </p:cNvSpPr>
          <p:nvPr/>
        </p:nvSpPr>
        <p:spPr>
          <a:xfrm>
            <a:off x="179512" y="1294310"/>
            <a:ext cx="8772252" cy="5476141"/>
          </a:xfrm>
          <a:prstGeom prst="rect">
            <a:avLst/>
          </a:prstGeom>
        </p:spPr>
        <p:txBody>
          <a:bodyPr rtlCol="0">
            <a:normAutofit fontScale="85000" lnSpcReduction="10000"/>
          </a:bodyPr>
          <a:lst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a:lstStyle>
          <a:p>
            <a:pPr marL="342900" indent="-342900">
              <a:buFontTx/>
              <a:buChar char="-"/>
              <a:defRPr/>
            </a:pPr>
            <a:r>
              <a:rPr lang="uk-UA" b="1" i="1" dirty="0">
                <a:solidFill>
                  <a:srgbClr val="002060"/>
                </a:solidFill>
              </a:rPr>
              <a:t>Діагностика професійної компетентності «Педагогічне моделювання»</a:t>
            </a:r>
          </a:p>
          <a:p>
            <a:pPr marL="342900" indent="-342900">
              <a:buFontTx/>
              <a:buChar char="-"/>
              <a:defRPr/>
            </a:pPr>
            <a:r>
              <a:rPr lang="uk-UA" b="1" i="1" dirty="0">
                <a:solidFill>
                  <a:srgbClr val="002060"/>
                </a:solidFill>
              </a:rPr>
              <a:t>Тренінги «Формування системного мислення»</a:t>
            </a:r>
          </a:p>
          <a:p>
            <a:pPr marL="342900" indent="-342900">
              <a:buFontTx/>
              <a:buChar char="-"/>
              <a:defRPr/>
            </a:pPr>
            <a:r>
              <a:rPr lang="uk-UA" b="1" i="1" dirty="0">
                <a:solidFill>
                  <a:srgbClr val="002060"/>
                </a:solidFill>
              </a:rPr>
              <a:t>Курси підвищення кваліфікації «Продуктивні технології навчання»</a:t>
            </a:r>
          </a:p>
          <a:p>
            <a:pPr marL="342900" indent="-342900">
              <a:buFontTx/>
              <a:buChar char="-"/>
              <a:defRPr/>
            </a:pPr>
            <a:r>
              <a:rPr lang="uk-UA" b="1" i="1" dirty="0">
                <a:solidFill>
                  <a:srgbClr val="002060"/>
                </a:solidFill>
              </a:rPr>
              <a:t>Теоретичні семінари «Пріоритети духовно-практичної діяльності»</a:t>
            </a:r>
          </a:p>
          <a:p>
            <a:pPr marL="342900" indent="-342900">
              <a:buFontTx/>
              <a:buChar char="-"/>
              <a:defRPr/>
            </a:pPr>
            <a:r>
              <a:rPr lang="uk-UA" b="1" i="1" dirty="0">
                <a:solidFill>
                  <a:srgbClr val="002060"/>
                </a:solidFill>
              </a:rPr>
              <a:t>Семінари-практикуми «Важливі напрями особистісно зорієнтованого навчання»</a:t>
            </a:r>
          </a:p>
          <a:p>
            <a:pPr marL="342900" indent="-342900">
              <a:buFontTx/>
              <a:buChar char="-"/>
              <a:defRPr/>
            </a:pPr>
            <a:r>
              <a:rPr lang="uk-UA" b="1" i="1" dirty="0">
                <a:solidFill>
                  <a:srgbClr val="002060"/>
                </a:solidFill>
              </a:rPr>
              <a:t>Педагогічні майстерні «Використання </a:t>
            </a:r>
            <a:r>
              <a:rPr lang="uk-UA" b="1" i="1" dirty="0" err="1">
                <a:solidFill>
                  <a:srgbClr val="002060"/>
                </a:solidFill>
              </a:rPr>
              <a:t>акмепідходу</a:t>
            </a:r>
            <a:r>
              <a:rPr lang="uk-UA" b="1" i="1" dirty="0">
                <a:solidFill>
                  <a:srgbClr val="002060"/>
                </a:solidFill>
              </a:rPr>
              <a:t> до підтримки та формування позитивної мотивації педагогів та учнів»</a:t>
            </a:r>
          </a:p>
          <a:p>
            <a:pPr marL="342900" indent="-342900">
              <a:buFontTx/>
              <a:buChar char="-"/>
              <a:defRPr/>
            </a:pPr>
            <a:r>
              <a:rPr lang="uk-UA" b="1" i="1" dirty="0">
                <a:solidFill>
                  <a:srgbClr val="002060"/>
                </a:solidFill>
              </a:rPr>
              <a:t>Творчі майстерні «Використання методу «кейс-стаді»</a:t>
            </a:r>
          </a:p>
          <a:p>
            <a:pPr marL="342900" indent="-342900">
              <a:buFontTx/>
              <a:buChar char="-"/>
              <a:defRPr/>
            </a:pPr>
            <a:r>
              <a:rPr lang="uk-UA" b="1" i="1" dirty="0">
                <a:solidFill>
                  <a:srgbClr val="002060"/>
                </a:solidFill>
              </a:rPr>
              <a:t>Задоволення професійних запитів  «</a:t>
            </a:r>
            <a:r>
              <a:rPr lang="uk-UA" b="1" i="1" dirty="0" err="1">
                <a:solidFill>
                  <a:srgbClr val="002060"/>
                </a:solidFill>
              </a:rPr>
              <a:t>Акмепедагог</a:t>
            </a:r>
            <a:r>
              <a:rPr lang="uk-UA" b="1" i="1" dirty="0">
                <a:solidFill>
                  <a:srgbClr val="002060"/>
                </a:solidFill>
              </a:rPr>
              <a:t> – це цілісна особистість»»</a:t>
            </a:r>
          </a:p>
          <a:p>
            <a:pPr marL="342900" indent="-342900">
              <a:buFontTx/>
              <a:buChar char="-"/>
              <a:defRPr/>
            </a:pPr>
            <a:r>
              <a:rPr lang="uk-UA" b="1" i="1" dirty="0">
                <a:solidFill>
                  <a:srgbClr val="002060"/>
                </a:solidFill>
              </a:rPr>
              <a:t>Індивідуальні консультування «Педагогічна ситуація»</a:t>
            </a:r>
          </a:p>
          <a:p>
            <a:pPr marL="342900" indent="-342900">
              <a:buFontTx/>
              <a:buChar char="-"/>
              <a:defRPr/>
            </a:pPr>
            <a:r>
              <a:rPr lang="uk-UA" b="1" i="1" dirty="0">
                <a:solidFill>
                  <a:srgbClr val="002060"/>
                </a:solidFill>
              </a:rPr>
              <a:t>Професійна та інформаційна підтримка «Використання ІКТ в управлінській та навчальній діяльності»</a:t>
            </a:r>
          </a:p>
          <a:p>
            <a:pPr marL="342900" indent="-342900">
              <a:buFontTx/>
              <a:buChar char="-"/>
              <a:defRPr/>
            </a:pPr>
            <a:r>
              <a:rPr lang="uk-UA" b="1" i="1" dirty="0">
                <a:solidFill>
                  <a:srgbClr val="002060"/>
                </a:solidFill>
              </a:rPr>
              <a:t>Освітньо-пізнавальні </a:t>
            </a:r>
            <a:r>
              <a:rPr lang="uk-UA" b="1" i="1" dirty="0" err="1">
                <a:solidFill>
                  <a:srgbClr val="002060"/>
                </a:solidFill>
              </a:rPr>
              <a:t>челенджі</a:t>
            </a:r>
            <a:r>
              <a:rPr lang="uk-UA" b="1" i="1" dirty="0">
                <a:solidFill>
                  <a:srgbClr val="002060"/>
                </a:solidFill>
              </a:rPr>
              <a:t> «Інтелектуальний марафон»</a:t>
            </a:r>
          </a:p>
          <a:p>
            <a:pPr marL="342900" indent="-342900">
              <a:buFontTx/>
              <a:buChar char="-"/>
              <a:defRPr/>
            </a:pPr>
            <a:r>
              <a:rPr lang="uk-UA" b="1" i="1" dirty="0">
                <a:solidFill>
                  <a:srgbClr val="002060"/>
                </a:solidFill>
              </a:rPr>
              <a:t>Мистецькі виставки «Візуальний </a:t>
            </a:r>
            <a:r>
              <a:rPr lang="uk-UA" b="1" i="1" dirty="0" err="1">
                <a:solidFill>
                  <a:srgbClr val="002060"/>
                </a:solidFill>
              </a:rPr>
              <a:t>сторітелінг</a:t>
            </a:r>
            <a:r>
              <a:rPr lang="uk-UA" b="1" i="1" dirty="0">
                <a:solidFill>
                  <a:srgbClr val="002060"/>
                </a:solidFill>
              </a:rPr>
              <a:t>»</a:t>
            </a:r>
            <a:endParaRPr lang="ru-RU" dirty="0">
              <a:solidFill>
                <a:srgbClr val="002060"/>
              </a:solidFill>
            </a:endParaRPr>
          </a:p>
        </p:txBody>
      </p:sp>
    </p:spTree>
    <p:extLst>
      <p:ext uri="{BB962C8B-B14F-4D97-AF65-F5344CB8AC3E}">
        <p14:creationId xmlns:p14="http://schemas.microsoft.com/office/powerpoint/2010/main" val="3856063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6392"/>
          <a:stretch/>
        </p:blipFill>
        <p:spPr bwMode="auto">
          <a:xfrm>
            <a:off x="1" y="6309320"/>
            <a:ext cx="9143999"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5452" y="188640"/>
            <a:ext cx="2186312" cy="8640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 name="Рисунок 3"/>
          <p:cNvPicPr>
            <a:picLocks noChangeAspect="1"/>
          </p:cNvPicPr>
          <p:nvPr/>
        </p:nvPicPr>
        <p:blipFill rotWithShape="1">
          <a:blip r:embed="rId5">
            <a:extLst>
              <a:ext uri="{28A0092B-C50C-407E-A947-70E740481C1C}">
                <a14:useLocalDpi xmlns:a14="http://schemas.microsoft.com/office/drawing/2010/main" val="0"/>
              </a:ext>
            </a:extLst>
          </a:blip>
          <a:srcRect l="3326" t="26400" r="56251" b="48533"/>
          <a:stretch/>
        </p:blipFill>
        <p:spPr>
          <a:xfrm>
            <a:off x="179513" y="167479"/>
            <a:ext cx="1008112" cy="976933"/>
          </a:xfrm>
          <a:prstGeom prst="rect">
            <a:avLst/>
          </a:prstGeom>
        </p:spPr>
      </p:pic>
      <p:sp>
        <p:nvSpPr>
          <p:cNvPr id="7" name="Прямоугольник 7">
            <a:extLst>
              <a:ext uri="{FF2B5EF4-FFF2-40B4-BE49-F238E27FC236}">
                <a16:creationId xmlns:a16="http://schemas.microsoft.com/office/drawing/2014/main" id="{B3E972AF-06B5-42FA-8614-6FD04CA2EDD7}"/>
              </a:ext>
            </a:extLst>
          </p:cNvPr>
          <p:cNvSpPr/>
          <p:nvPr/>
        </p:nvSpPr>
        <p:spPr>
          <a:xfrm>
            <a:off x="1191141" y="187797"/>
            <a:ext cx="5472607" cy="1200329"/>
          </a:xfrm>
          <a:prstGeom prst="rect">
            <a:avLst/>
          </a:prstGeom>
        </p:spPr>
        <p:txBody>
          <a:bodyPr wrap="square">
            <a:spAutoFit/>
          </a:bodyPr>
          <a:lstStyle/>
          <a:p>
            <a:pPr algn="ctr">
              <a:defRPr/>
            </a:pPr>
            <a:r>
              <a:rPr lang="uk-UA" sz="2400" b="1" i="1" dirty="0">
                <a:solidFill>
                  <a:srgbClr val="C00000"/>
                </a:solidFill>
              </a:rPr>
              <a:t>ПЕРСПЕКТИВИ НА 2021-2022 Н.Р.</a:t>
            </a:r>
          </a:p>
          <a:p>
            <a:pPr algn="ctr">
              <a:defRPr/>
            </a:pPr>
            <a:r>
              <a:rPr lang="uk-UA" sz="2400" b="1" i="1" dirty="0">
                <a:solidFill>
                  <a:srgbClr val="C00000"/>
                </a:solidFill>
              </a:rPr>
              <a:t>Робота з молодими педагогічними кадрами</a:t>
            </a:r>
            <a:endParaRPr lang="ru-RU" sz="2400" b="1" i="1" dirty="0">
              <a:solidFill>
                <a:srgbClr val="C00000"/>
              </a:solidFill>
              <a:effectLst>
                <a:outerShdw blurRad="38100" dist="38100" dir="2700000" algn="tl">
                  <a:srgbClr val="000000">
                    <a:alpha val="43137"/>
                  </a:srgbClr>
                </a:outerShdw>
              </a:effectLst>
              <a:latin typeface="+mj-lt"/>
            </a:endParaRPr>
          </a:p>
        </p:txBody>
      </p:sp>
      <mc:AlternateContent xmlns:mc="http://schemas.openxmlformats.org/markup-compatibility/2006">
        <mc:Choice xmlns="" xmlns:pslz="http://schemas.microsoft.com/office/powerpoint/2016/slidezoom" Requires="pslz">
          <p:graphicFrame>
            <p:nvGraphicFramePr>
              <p:cNvPr id="9" name="Швидкий перехід до слайда 8">
                <a:extLst>
                  <a:ext uri="{FF2B5EF4-FFF2-40B4-BE49-F238E27FC236}">
                    <a16:creationId xmlns:a16="http://schemas.microsoft.com/office/drawing/2014/main" id="{5CCAEE73-9A2C-4320-9417-B72337BCA98B}"/>
                  </a:ext>
                </a:extLst>
              </p:cNvPr>
              <p:cNvGraphicFramePr>
                <a:graphicFrameLocks noChangeAspect="1"/>
              </p:cNvGraphicFramePr>
              <p:nvPr>
                <p:extLst>
                  <p:ext uri="{D42A27DB-BD31-4B8C-83A1-F6EECF244321}">
                    <p14:modId xmlns:p14="http://schemas.microsoft.com/office/powerpoint/2010/main" val="3930448309"/>
                  </p:ext>
                </p:extLst>
              </p:nvPr>
            </p:nvGraphicFramePr>
            <p:xfrm>
              <a:off x="-2322443" y="4464982"/>
              <a:ext cx="2286000" cy="1714500"/>
            </p:xfrm>
            <a:graphic>
              <a:graphicData uri="http://schemas.microsoft.com/office/powerpoint/2016/slidezoom">
                <pslz:sldZm>
                  <pslz:sldZmObj sldId="277" cId="2151963343">
                    <pslz:zmPr id="{A405161A-9F43-48BC-A15B-5F30D906E624}" returnToParent="0" transitionDur="1000">
                      <p166:blipFill xmlns:p166="http://schemas.microsoft.com/office/powerpoint/2016/6/main">
                        <a:blip r:embed="rId6"/>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9" name="Швидкий перехід до слайда 8">
                <a:hlinkClick r:id="rId7" action="ppaction://hlinksldjump"/>
                <a:extLst>
                  <a:ext uri="{FF2B5EF4-FFF2-40B4-BE49-F238E27FC236}">
                    <a16:creationId xmlns:a16="http://schemas.microsoft.com/office/drawing/2014/main" id="{5CCAEE73-9A2C-4320-9417-B72337BCA98B}"/>
                  </a:ext>
                </a:extLst>
              </p:cNvPr>
              <p:cNvPicPr>
                <a:picLocks noGrp="1" noRot="1" noChangeAspect="1" noMove="1" noResize="1" noEditPoints="1" noAdjustHandles="1" noChangeArrowheads="1" noChangeShapeType="1"/>
              </p:cNvPicPr>
              <p:nvPr/>
            </p:nvPicPr>
            <p:blipFill>
              <a:blip r:embed="rId8"/>
              <a:stretch>
                <a:fillRect/>
              </a:stretch>
            </p:blipFill>
            <p:spPr>
              <a:xfrm>
                <a:off x="-2322443" y="4464982"/>
                <a:ext cx="2286000" cy="1714500"/>
              </a:xfrm>
              <a:prstGeom prst="rect">
                <a:avLst/>
              </a:prstGeom>
              <a:ln w="3175">
                <a:solidFill>
                  <a:prstClr val="ltGray"/>
                </a:solidFill>
              </a:ln>
            </p:spPr>
          </p:pic>
        </mc:Fallback>
      </mc:AlternateContent>
      <p:sp>
        <p:nvSpPr>
          <p:cNvPr id="10" name="Текст 2">
            <a:extLst>
              <a:ext uri="{FF2B5EF4-FFF2-40B4-BE49-F238E27FC236}">
                <a16:creationId xmlns:a16="http://schemas.microsoft.com/office/drawing/2014/main" id="{99B4C3F1-A481-4BEE-8AD5-098EEE5BFF06}"/>
              </a:ext>
            </a:extLst>
          </p:cNvPr>
          <p:cNvSpPr txBox="1">
            <a:spLocks/>
          </p:cNvSpPr>
          <p:nvPr/>
        </p:nvSpPr>
        <p:spPr>
          <a:xfrm>
            <a:off x="323528" y="1471262"/>
            <a:ext cx="7886700" cy="4845050"/>
          </a:xfrm>
          <a:prstGeom prst="rect">
            <a:avLst/>
          </a:prstGeom>
        </p:spPr>
        <p:txBody>
          <a:bodyPr rtlCol="0">
            <a:normAutofit/>
          </a:bodyPr>
          <a:lst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a:lstStyle>
          <a:p>
            <a:pPr marL="342900" indent="-342900">
              <a:buFontTx/>
              <a:buChar char="-"/>
              <a:defRPr/>
            </a:pPr>
            <a:r>
              <a:rPr lang="uk-UA" b="1" i="1" dirty="0">
                <a:solidFill>
                  <a:srgbClr val="002060"/>
                </a:solidFill>
              </a:rPr>
              <a:t>Діагностика професійної компетентності</a:t>
            </a:r>
            <a:r>
              <a:rPr lang="en-US" b="1" i="1" dirty="0">
                <a:solidFill>
                  <a:srgbClr val="002060"/>
                </a:solidFill>
              </a:rPr>
              <a:t> </a:t>
            </a:r>
            <a:r>
              <a:rPr lang="uk-UA" b="1" i="1" dirty="0">
                <a:solidFill>
                  <a:srgbClr val="002060"/>
                </a:solidFill>
              </a:rPr>
              <a:t>«Втілення технологій педагогічного іміджу»</a:t>
            </a:r>
          </a:p>
          <a:p>
            <a:pPr marL="342900" indent="-342900">
              <a:buFontTx/>
              <a:buChar char="-"/>
              <a:defRPr/>
            </a:pPr>
            <a:r>
              <a:rPr lang="uk-UA" b="1" i="1" dirty="0">
                <a:solidFill>
                  <a:srgbClr val="002060"/>
                </a:solidFill>
              </a:rPr>
              <a:t>Міні тренінги «Школа молодого майстра»</a:t>
            </a:r>
          </a:p>
          <a:p>
            <a:pPr marL="342900" indent="-342900">
              <a:buFontTx/>
              <a:buChar char="-"/>
              <a:defRPr/>
            </a:pPr>
            <a:r>
              <a:rPr lang="uk-UA" b="1" i="1" dirty="0">
                <a:solidFill>
                  <a:srgbClr val="002060"/>
                </a:solidFill>
              </a:rPr>
              <a:t>Школа педагога-початківця «Зіткнення думок і позицій»</a:t>
            </a:r>
          </a:p>
          <a:p>
            <a:pPr marL="342900" indent="-342900">
              <a:buFontTx/>
              <a:buChar char="-"/>
              <a:defRPr/>
            </a:pPr>
            <a:r>
              <a:rPr lang="uk-UA" b="1" i="1" dirty="0">
                <a:solidFill>
                  <a:srgbClr val="002060"/>
                </a:solidFill>
              </a:rPr>
              <a:t>Педагогічні майстерні «Індивідуальні педагогічні особливості»</a:t>
            </a:r>
          </a:p>
          <a:p>
            <a:pPr marL="342900" indent="-342900">
              <a:buFontTx/>
              <a:buChar char="-"/>
              <a:defRPr/>
            </a:pPr>
            <a:r>
              <a:rPr lang="uk-UA" b="1" i="1" dirty="0">
                <a:solidFill>
                  <a:srgbClr val="002060"/>
                </a:solidFill>
              </a:rPr>
              <a:t>Ділові ігри «Я роблю це так»</a:t>
            </a:r>
          </a:p>
          <a:p>
            <a:pPr marL="342900" indent="-342900">
              <a:buFontTx/>
              <a:buChar char="-"/>
              <a:defRPr/>
            </a:pPr>
            <a:r>
              <a:rPr lang="uk-UA" b="1" i="1" dirty="0">
                <a:solidFill>
                  <a:srgbClr val="002060"/>
                </a:solidFill>
              </a:rPr>
              <a:t>Індивідуальне консультування «Педагогічна ситуація»</a:t>
            </a:r>
          </a:p>
          <a:p>
            <a:pPr marL="342900" indent="-342900">
              <a:buFontTx/>
              <a:buChar char="-"/>
              <a:defRPr/>
            </a:pPr>
            <a:r>
              <a:rPr lang="uk-UA" b="1" i="1" dirty="0">
                <a:solidFill>
                  <a:srgbClr val="002060"/>
                </a:solidFill>
              </a:rPr>
              <a:t>Професійна та інформаційна підтримка «Як зробити урок цікавим»</a:t>
            </a:r>
          </a:p>
          <a:p>
            <a:pPr marL="342900" indent="-342900">
              <a:buFontTx/>
              <a:buChar char="-"/>
              <a:defRPr/>
            </a:pPr>
            <a:r>
              <a:rPr lang="uk-UA" b="1" i="1" dirty="0">
                <a:solidFill>
                  <a:srgbClr val="002060"/>
                </a:solidFill>
              </a:rPr>
              <a:t>Освітній </a:t>
            </a:r>
            <a:r>
              <a:rPr lang="uk-UA" b="1" i="1" dirty="0" err="1">
                <a:solidFill>
                  <a:srgbClr val="002060"/>
                </a:solidFill>
              </a:rPr>
              <a:t>челендж</a:t>
            </a:r>
            <a:r>
              <a:rPr lang="uk-UA" b="1" i="1" dirty="0">
                <a:solidFill>
                  <a:srgbClr val="002060"/>
                </a:solidFill>
              </a:rPr>
              <a:t> «Урок-панорама»</a:t>
            </a:r>
          </a:p>
          <a:p>
            <a:pPr marL="342900" indent="-342900">
              <a:buFontTx/>
              <a:buChar char="-"/>
              <a:defRPr/>
            </a:pPr>
            <a:r>
              <a:rPr lang="uk-UA" b="1" i="1" dirty="0">
                <a:solidFill>
                  <a:srgbClr val="002060"/>
                </a:solidFill>
              </a:rPr>
              <a:t>Вернісаж «Мої перші спроби» </a:t>
            </a:r>
            <a:endParaRPr lang="ru-RU" dirty="0">
              <a:solidFill>
                <a:srgbClr val="002060"/>
              </a:solidFill>
            </a:endParaRPr>
          </a:p>
        </p:txBody>
      </p:sp>
    </p:spTree>
    <p:extLst>
      <p:ext uri="{BB962C8B-B14F-4D97-AF65-F5344CB8AC3E}">
        <p14:creationId xmlns:p14="http://schemas.microsoft.com/office/powerpoint/2010/main" val="916334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6392"/>
          <a:stretch/>
        </p:blipFill>
        <p:spPr bwMode="auto">
          <a:xfrm>
            <a:off x="1" y="6309320"/>
            <a:ext cx="9143999"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5452" y="188640"/>
            <a:ext cx="2186312" cy="8640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 name="Рисунок 3"/>
          <p:cNvPicPr>
            <a:picLocks noChangeAspect="1"/>
          </p:cNvPicPr>
          <p:nvPr/>
        </p:nvPicPr>
        <p:blipFill rotWithShape="1">
          <a:blip r:embed="rId5">
            <a:extLst>
              <a:ext uri="{28A0092B-C50C-407E-A947-70E740481C1C}">
                <a14:useLocalDpi xmlns:a14="http://schemas.microsoft.com/office/drawing/2010/main" val="0"/>
              </a:ext>
            </a:extLst>
          </a:blip>
          <a:srcRect l="3326" t="26400" r="56251" b="48533"/>
          <a:stretch/>
        </p:blipFill>
        <p:spPr>
          <a:xfrm>
            <a:off x="179513" y="167479"/>
            <a:ext cx="1008112" cy="976933"/>
          </a:xfrm>
          <a:prstGeom prst="rect">
            <a:avLst/>
          </a:prstGeom>
        </p:spPr>
      </p:pic>
      <p:sp>
        <p:nvSpPr>
          <p:cNvPr id="7" name="Прямоугольник 7">
            <a:extLst>
              <a:ext uri="{FF2B5EF4-FFF2-40B4-BE49-F238E27FC236}">
                <a16:creationId xmlns:a16="http://schemas.microsoft.com/office/drawing/2014/main" id="{C97C3509-30B6-4E51-B0F5-5B747F4F417F}"/>
              </a:ext>
            </a:extLst>
          </p:cNvPr>
          <p:cNvSpPr/>
          <p:nvPr/>
        </p:nvSpPr>
        <p:spPr>
          <a:xfrm>
            <a:off x="1166868" y="313415"/>
            <a:ext cx="5472607" cy="1200329"/>
          </a:xfrm>
          <a:prstGeom prst="rect">
            <a:avLst/>
          </a:prstGeom>
        </p:spPr>
        <p:txBody>
          <a:bodyPr wrap="square">
            <a:spAutoFit/>
          </a:bodyPr>
          <a:lstStyle/>
          <a:p>
            <a:pPr algn="ctr">
              <a:defRPr/>
            </a:pPr>
            <a:r>
              <a:rPr lang="uk-UA" sz="2400" b="1" i="1" dirty="0">
                <a:solidFill>
                  <a:srgbClr val="C00000"/>
                </a:solidFill>
              </a:rPr>
              <a:t>ПЕРСПЕКТИВИ НА 2021-2022 Н.Р.</a:t>
            </a:r>
          </a:p>
          <a:p>
            <a:pPr algn="ctr">
              <a:defRPr/>
            </a:pPr>
            <a:r>
              <a:rPr lang="uk-UA" sz="2400" b="1" i="1" dirty="0">
                <a:solidFill>
                  <a:srgbClr val="C00000"/>
                </a:solidFill>
              </a:rPr>
              <a:t>Робота з керівниками педагогічних спільнот</a:t>
            </a:r>
            <a:endParaRPr lang="ru-RU" sz="2400" b="1" i="1" dirty="0">
              <a:solidFill>
                <a:srgbClr val="C00000"/>
              </a:solidFill>
              <a:effectLst>
                <a:outerShdw blurRad="38100" dist="38100" dir="2700000" algn="tl">
                  <a:srgbClr val="000000">
                    <a:alpha val="43137"/>
                  </a:srgbClr>
                </a:outerShdw>
              </a:effectLst>
              <a:latin typeface="+mj-lt"/>
            </a:endParaRPr>
          </a:p>
        </p:txBody>
      </p:sp>
      <p:sp>
        <p:nvSpPr>
          <p:cNvPr id="9" name="Текст 2">
            <a:extLst>
              <a:ext uri="{FF2B5EF4-FFF2-40B4-BE49-F238E27FC236}">
                <a16:creationId xmlns:a16="http://schemas.microsoft.com/office/drawing/2014/main" id="{7BAD5971-D699-40BB-9318-02CBB5D5A54B}"/>
              </a:ext>
            </a:extLst>
          </p:cNvPr>
          <p:cNvSpPr txBox="1">
            <a:spLocks/>
          </p:cNvSpPr>
          <p:nvPr/>
        </p:nvSpPr>
        <p:spPr>
          <a:xfrm>
            <a:off x="179513" y="1513744"/>
            <a:ext cx="7886700" cy="4845050"/>
          </a:xfrm>
          <a:prstGeom prst="rect">
            <a:avLst/>
          </a:prstGeom>
        </p:spPr>
        <p:txBody>
          <a:bodyPr rtlCol="0">
            <a:normAutofit fontScale="85000" lnSpcReduction="20000"/>
          </a:bodyPr>
          <a:lst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a:lstStyle>
          <a:p>
            <a:pPr marL="342900" indent="-342900">
              <a:buFontTx/>
              <a:buChar char="-"/>
              <a:defRPr/>
            </a:pPr>
            <a:r>
              <a:rPr lang="uk-UA" b="1" i="1" dirty="0">
                <a:solidFill>
                  <a:srgbClr val="002060"/>
                </a:solidFill>
              </a:rPr>
              <a:t>Наради та колективні обговорення щодо …</a:t>
            </a:r>
            <a:endParaRPr lang="en-US" b="1" i="1" dirty="0">
              <a:solidFill>
                <a:srgbClr val="002060"/>
              </a:solidFill>
            </a:endParaRPr>
          </a:p>
          <a:p>
            <a:pPr marL="342900" indent="-342900">
              <a:buFontTx/>
              <a:buChar char="-"/>
              <a:defRPr/>
            </a:pPr>
            <a:r>
              <a:rPr lang="uk-UA" b="1" i="1" dirty="0">
                <a:solidFill>
                  <a:srgbClr val="002060"/>
                </a:solidFill>
              </a:rPr>
              <a:t>Засідання круглих столів «Товариство однодумців»</a:t>
            </a:r>
            <a:endParaRPr lang="en-US" b="1" i="1" dirty="0">
              <a:solidFill>
                <a:srgbClr val="002060"/>
              </a:solidFill>
            </a:endParaRPr>
          </a:p>
          <a:p>
            <a:pPr marL="342900" indent="-342900">
              <a:buFontTx/>
              <a:buChar char="-"/>
              <a:defRPr/>
            </a:pPr>
            <a:r>
              <a:rPr lang="uk-UA" b="1" i="1" dirty="0">
                <a:solidFill>
                  <a:srgbClr val="002060"/>
                </a:solidFill>
              </a:rPr>
              <a:t>Проблемні </a:t>
            </a:r>
            <a:r>
              <a:rPr lang="uk-UA" b="1" i="1" dirty="0" err="1">
                <a:solidFill>
                  <a:srgbClr val="002060"/>
                </a:solidFill>
              </a:rPr>
              <a:t>самети</a:t>
            </a:r>
            <a:r>
              <a:rPr lang="uk-UA" b="1" i="1" dirty="0">
                <a:solidFill>
                  <a:srgbClr val="002060"/>
                </a:solidFill>
              </a:rPr>
              <a:t> «Розумовий штурм»</a:t>
            </a:r>
          </a:p>
          <a:p>
            <a:pPr marL="342900" indent="-342900">
              <a:buFontTx/>
              <a:buChar char="-"/>
              <a:defRPr/>
            </a:pPr>
            <a:r>
              <a:rPr lang="uk-UA" b="1" i="1" dirty="0">
                <a:solidFill>
                  <a:srgbClr val="002060"/>
                </a:solidFill>
              </a:rPr>
              <a:t>Ініціативі групи «Корпорація досвіду»</a:t>
            </a:r>
          </a:p>
          <a:p>
            <a:pPr marL="342900" indent="-342900">
              <a:buFontTx/>
              <a:buChar char="-"/>
              <a:defRPr/>
            </a:pPr>
            <a:r>
              <a:rPr lang="uk-UA" b="1" i="1" dirty="0">
                <a:solidFill>
                  <a:srgbClr val="002060"/>
                </a:solidFill>
              </a:rPr>
              <a:t>Проблемні семінари-практикуми «Інноваційний потенціал педагога»</a:t>
            </a:r>
          </a:p>
          <a:p>
            <a:pPr marL="342900" indent="-342900">
              <a:buFontTx/>
              <a:buChar char="-"/>
              <a:defRPr/>
            </a:pPr>
            <a:r>
              <a:rPr lang="uk-UA" b="1" i="1" dirty="0">
                <a:solidFill>
                  <a:srgbClr val="002060"/>
                </a:solidFill>
              </a:rPr>
              <a:t>Педагогічні дебати «Створюємо полікультурне середовище» </a:t>
            </a:r>
          </a:p>
          <a:p>
            <a:pPr marL="342900" indent="-342900">
              <a:buFontTx/>
              <a:buChar char="-"/>
              <a:defRPr/>
            </a:pPr>
            <a:r>
              <a:rPr lang="uk-UA" b="1" i="1" dirty="0">
                <a:solidFill>
                  <a:srgbClr val="002060"/>
                </a:solidFill>
              </a:rPr>
              <a:t>Методична допомога «Майданчик обміну </a:t>
            </a:r>
            <a:r>
              <a:rPr lang="uk-UA" b="1" i="1" dirty="0" err="1">
                <a:solidFill>
                  <a:srgbClr val="002060"/>
                </a:solidFill>
              </a:rPr>
              <a:t>впровадженнями</a:t>
            </a:r>
            <a:r>
              <a:rPr lang="uk-UA" b="1" i="1" dirty="0">
                <a:solidFill>
                  <a:srgbClr val="002060"/>
                </a:solidFill>
              </a:rPr>
              <a:t>, думками, досвідом»</a:t>
            </a:r>
          </a:p>
          <a:p>
            <a:pPr marL="342900" indent="-342900">
              <a:buFontTx/>
              <a:buChar char="-"/>
              <a:defRPr/>
            </a:pPr>
            <a:r>
              <a:rPr lang="uk-UA" b="1" i="1" dirty="0">
                <a:solidFill>
                  <a:srgbClr val="002060"/>
                </a:solidFill>
              </a:rPr>
              <a:t>Реалізація </a:t>
            </a:r>
            <a:r>
              <a:rPr lang="uk-UA" b="1" i="1" dirty="0" err="1">
                <a:solidFill>
                  <a:srgbClr val="002060"/>
                </a:solidFill>
              </a:rPr>
              <a:t>проєкту</a:t>
            </a:r>
            <a:r>
              <a:rPr lang="uk-UA" b="1" i="1" dirty="0">
                <a:solidFill>
                  <a:srgbClr val="002060"/>
                </a:solidFill>
              </a:rPr>
              <a:t> «Педагогіка партнерства поколінь»</a:t>
            </a:r>
          </a:p>
          <a:p>
            <a:pPr marL="342900" indent="-342900">
              <a:buFontTx/>
              <a:buChar char="-"/>
              <a:defRPr/>
            </a:pPr>
            <a:r>
              <a:rPr lang="uk-UA" b="1" i="1" dirty="0">
                <a:solidFill>
                  <a:srgbClr val="002060"/>
                </a:solidFill>
              </a:rPr>
              <a:t>Освітньо-пізнавальний </a:t>
            </a:r>
            <a:r>
              <a:rPr lang="uk-UA" b="1" i="1" dirty="0" err="1">
                <a:solidFill>
                  <a:srgbClr val="002060"/>
                </a:solidFill>
              </a:rPr>
              <a:t>челендж</a:t>
            </a:r>
            <a:r>
              <a:rPr lang="uk-UA" b="1" i="1" dirty="0">
                <a:solidFill>
                  <a:srgbClr val="002060"/>
                </a:solidFill>
              </a:rPr>
              <a:t> …</a:t>
            </a:r>
          </a:p>
          <a:p>
            <a:pPr marL="342900" indent="-342900">
              <a:buFontTx/>
              <a:buChar char="-"/>
              <a:defRPr/>
            </a:pPr>
            <a:r>
              <a:rPr lang="uk-UA" b="1" i="1" dirty="0">
                <a:solidFill>
                  <a:srgbClr val="002060"/>
                </a:solidFill>
              </a:rPr>
              <a:t>Педагогічні експерименти «Динамічні міжпредметні взаємозв'язки»</a:t>
            </a:r>
          </a:p>
          <a:p>
            <a:pPr marL="342900" indent="-342900">
              <a:buFontTx/>
              <a:buChar char="-"/>
              <a:defRPr/>
            </a:pPr>
            <a:r>
              <a:rPr lang="uk-UA" b="1" i="1" dirty="0">
                <a:solidFill>
                  <a:srgbClr val="002060"/>
                </a:solidFill>
              </a:rPr>
              <a:t>Презентації «Педагогічний портрет творчого колективу»</a:t>
            </a:r>
          </a:p>
          <a:p>
            <a:pPr marL="342900" indent="-342900">
              <a:buFontTx/>
              <a:buChar char="-"/>
              <a:defRPr/>
            </a:pPr>
            <a:r>
              <a:rPr lang="uk-UA" b="1" i="1" dirty="0">
                <a:solidFill>
                  <a:srgbClr val="002060"/>
                </a:solidFill>
              </a:rPr>
              <a:t>Методичний міст «Фестиваль педагогічних ідей»</a:t>
            </a:r>
            <a:endParaRPr lang="ru-RU" dirty="0">
              <a:solidFill>
                <a:srgbClr val="002060"/>
              </a:solidFill>
            </a:endParaRPr>
          </a:p>
        </p:txBody>
      </p:sp>
    </p:spTree>
    <p:extLst>
      <p:ext uri="{BB962C8B-B14F-4D97-AF65-F5344CB8AC3E}">
        <p14:creationId xmlns:p14="http://schemas.microsoft.com/office/powerpoint/2010/main" val="2151963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6392"/>
          <a:stretch/>
        </p:blipFill>
        <p:spPr bwMode="auto">
          <a:xfrm>
            <a:off x="1" y="6309320"/>
            <a:ext cx="9143999"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5452" y="188640"/>
            <a:ext cx="2186312" cy="8640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 name="Рисунок 3"/>
          <p:cNvPicPr>
            <a:picLocks noChangeAspect="1"/>
          </p:cNvPicPr>
          <p:nvPr/>
        </p:nvPicPr>
        <p:blipFill rotWithShape="1">
          <a:blip r:embed="rId5">
            <a:extLst>
              <a:ext uri="{28A0092B-C50C-407E-A947-70E740481C1C}">
                <a14:useLocalDpi xmlns:a14="http://schemas.microsoft.com/office/drawing/2010/main" val="0"/>
              </a:ext>
            </a:extLst>
          </a:blip>
          <a:srcRect l="3326" t="26400" r="56251" b="48533"/>
          <a:stretch/>
        </p:blipFill>
        <p:spPr>
          <a:xfrm>
            <a:off x="179513" y="167479"/>
            <a:ext cx="1008112" cy="976933"/>
          </a:xfrm>
          <a:prstGeom prst="rect">
            <a:avLst/>
          </a:prstGeom>
        </p:spPr>
      </p:pic>
      <p:sp>
        <p:nvSpPr>
          <p:cNvPr id="8" name="Rectangle 2"/>
          <p:cNvSpPr txBox="1">
            <a:spLocks noChangeArrowheads="1"/>
          </p:cNvSpPr>
          <p:nvPr/>
        </p:nvSpPr>
        <p:spPr>
          <a:xfrm>
            <a:off x="1416252" y="188640"/>
            <a:ext cx="5050904" cy="1143000"/>
          </a:xfrm>
          <a:prstGeom prst="rect">
            <a:avLst/>
          </a:prstGeom>
        </p:spPr>
        <p:txBody>
          <a:bodyPr/>
          <a:lstStyle>
            <a:lvl1pPr algn="l" defTabSz="914400" rtl="0" eaLnBrk="1" latinLnBrk="0" hangingPunct="1">
              <a:lnSpc>
                <a:spcPct val="90000"/>
              </a:lnSpc>
              <a:spcBef>
                <a:spcPct val="0"/>
              </a:spcBef>
              <a:buNone/>
              <a:defRPr sz="4200" b="1" kern="1200" cap="none"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defRPr/>
            </a:pPr>
            <a:r>
              <a:rPr lang="uk-UA" altLang="ru-RU" sz="2400" dirty="0">
                <a:solidFill>
                  <a:srgbClr val="C00000"/>
                </a:solidFill>
              </a:rPr>
              <a:t>Контактні адреси консультанта освітньої галузі «Мистецтво»</a:t>
            </a:r>
            <a:endParaRPr lang="ru-RU" altLang="ru-RU" sz="2400" dirty="0">
              <a:solidFill>
                <a:srgbClr val="C00000"/>
              </a:solidFill>
            </a:endParaRPr>
          </a:p>
        </p:txBody>
      </p:sp>
      <p:sp>
        <p:nvSpPr>
          <p:cNvPr id="9" name="Rectangle 3"/>
          <p:cNvSpPr>
            <a:spLocks noChangeArrowheads="1"/>
          </p:cNvSpPr>
          <p:nvPr/>
        </p:nvSpPr>
        <p:spPr bwMode="auto">
          <a:xfrm>
            <a:off x="381000" y="17526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algn="ctr">
              <a:lnSpc>
                <a:spcPct val="90000"/>
              </a:lnSpc>
              <a:buFontTx/>
              <a:buNone/>
              <a:defRPr/>
            </a:pPr>
            <a:endParaRPr lang="uk-UA" altLang="ru-RU" b="1" dirty="0">
              <a:solidFill>
                <a:srgbClr val="FF0000"/>
              </a:solidFill>
            </a:endParaRPr>
          </a:p>
          <a:p>
            <a:pPr algn="ctr">
              <a:lnSpc>
                <a:spcPct val="90000"/>
              </a:lnSpc>
              <a:defRPr/>
            </a:pPr>
            <a:r>
              <a:rPr lang="uk-UA" altLang="ru-RU" b="1" dirty="0">
                <a:solidFill>
                  <a:srgbClr val="FF0000"/>
                </a:solidFill>
                <a:effectLst>
                  <a:outerShdw blurRad="38100" dist="38100" dir="2700000" algn="tl">
                    <a:srgbClr val="000000"/>
                  </a:outerShdw>
                </a:effectLst>
              </a:rPr>
              <a:t>центр професійного розвитку</a:t>
            </a:r>
          </a:p>
          <a:p>
            <a:pPr algn="ctr">
              <a:lnSpc>
                <a:spcPct val="90000"/>
              </a:lnSpc>
              <a:buFontTx/>
              <a:buNone/>
              <a:defRPr/>
            </a:pPr>
            <a:r>
              <a:rPr lang="uk-UA" altLang="ru-RU" dirty="0">
                <a:solidFill>
                  <a:srgbClr val="C00000"/>
                </a:solidFill>
              </a:rPr>
              <a:t>понеділок - п'ятниця</a:t>
            </a:r>
          </a:p>
          <a:p>
            <a:pPr algn="ctr">
              <a:lnSpc>
                <a:spcPct val="90000"/>
              </a:lnSpc>
              <a:defRPr/>
            </a:pPr>
            <a:r>
              <a:rPr lang="uk-UA" altLang="ru-RU" b="1" dirty="0">
                <a:solidFill>
                  <a:srgbClr val="FF0000"/>
                </a:solidFill>
                <a:effectLst>
                  <a:outerShdw blurRad="38100" dist="38100" dir="2700000" algn="tl">
                    <a:srgbClr val="000000"/>
                  </a:outerShdw>
                </a:effectLst>
              </a:rPr>
              <a:t>мобільний телефон</a:t>
            </a:r>
            <a:r>
              <a:rPr lang="uk-UA" altLang="ru-RU" b="1" dirty="0">
                <a:solidFill>
                  <a:srgbClr val="FF0000"/>
                </a:solidFill>
              </a:rPr>
              <a:t> </a:t>
            </a:r>
            <a:endParaRPr lang="uk-UA" altLang="ru-RU" b="1" dirty="0"/>
          </a:p>
          <a:p>
            <a:pPr algn="ctr">
              <a:lnSpc>
                <a:spcPct val="90000"/>
              </a:lnSpc>
              <a:buFontTx/>
              <a:buNone/>
              <a:defRPr/>
            </a:pPr>
            <a:r>
              <a:rPr lang="uk-UA" altLang="ru-RU" dirty="0">
                <a:solidFill>
                  <a:srgbClr val="C00000"/>
                </a:solidFill>
              </a:rPr>
              <a:t>063 – 341 – 49 - 10</a:t>
            </a:r>
          </a:p>
          <a:p>
            <a:pPr algn="ctr">
              <a:lnSpc>
                <a:spcPct val="90000"/>
              </a:lnSpc>
              <a:defRPr/>
            </a:pPr>
            <a:r>
              <a:rPr lang="uk-UA" altLang="ru-RU" b="1" dirty="0">
                <a:solidFill>
                  <a:srgbClr val="FF0000"/>
                </a:solidFill>
                <a:effectLst>
                  <a:outerShdw blurRad="38100" dist="38100" dir="2700000" algn="tl">
                    <a:srgbClr val="000000"/>
                  </a:outerShdw>
                </a:effectLst>
              </a:rPr>
              <a:t>сторінка в Інтернеті </a:t>
            </a:r>
            <a:r>
              <a:rPr lang="uk-UA" altLang="ru-RU" b="1" dirty="0">
                <a:effectLst>
                  <a:outerShdw blurRad="38100" dist="38100" dir="2700000" algn="tl">
                    <a:srgbClr val="FFFFFF"/>
                  </a:outerShdw>
                </a:effectLst>
              </a:rPr>
              <a:t> </a:t>
            </a:r>
          </a:p>
          <a:p>
            <a:pPr algn="ctr">
              <a:lnSpc>
                <a:spcPct val="90000"/>
              </a:lnSpc>
              <a:buFontTx/>
              <a:buNone/>
              <a:defRPr/>
            </a:pPr>
            <a:r>
              <a:rPr lang="en-US" altLang="ru-RU" dirty="0">
                <a:solidFill>
                  <a:srgbClr val="C00000"/>
                </a:solidFill>
              </a:rPr>
              <a:t>boykoira2007@ukr.net</a:t>
            </a:r>
            <a:endParaRPr lang="uk-UA" altLang="ru-RU" b="1" dirty="0">
              <a:solidFill>
                <a:srgbClr val="C00000"/>
              </a:solidFill>
            </a:endParaRPr>
          </a:p>
          <a:p>
            <a:pPr algn="ctr">
              <a:lnSpc>
                <a:spcPct val="90000"/>
              </a:lnSpc>
              <a:defRPr/>
            </a:pPr>
            <a:endParaRPr lang="ru-RU" altLang="ru-RU" dirty="0"/>
          </a:p>
        </p:txBody>
      </p:sp>
    </p:spTree>
    <p:extLst>
      <p:ext uri="{BB962C8B-B14F-4D97-AF65-F5344CB8AC3E}">
        <p14:creationId xmlns:p14="http://schemas.microsoft.com/office/powerpoint/2010/main" val="2882878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6392"/>
          <a:stretch/>
        </p:blipFill>
        <p:spPr bwMode="auto">
          <a:xfrm>
            <a:off x="1" y="6309320"/>
            <a:ext cx="9143999"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rotWithShape="1">
          <a:blip r:embed="rId4">
            <a:extLst>
              <a:ext uri="{28A0092B-C50C-407E-A947-70E740481C1C}">
                <a14:useLocalDpi xmlns:a14="http://schemas.microsoft.com/office/drawing/2010/main" val="0"/>
              </a:ext>
            </a:extLst>
          </a:blip>
          <a:srcRect l="3326" t="26400" r="56251" b="48533"/>
          <a:stretch/>
        </p:blipFill>
        <p:spPr>
          <a:xfrm>
            <a:off x="179512" y="167479"/>
            <a:ext cx="1285041" cy="1245297"/>
          </a:xfrm>
          <a:prstGeom prst="rect">
            <a:avLst/>
          </a:prstGeom>
        </p:spPr>
      </p:pic>
      <p:sp>
        <p:nvSpPr>
          <p:cNvPr id="6" name="Прямоугольник 5"/>
          <p:cNvSpPr/>
          <p:nvPr/>
        </p:nvSpPr>
        <p:spPr>
          <a:xfrm>
            <a:off x="2483768" y="224913"/>
            <a:ext cx="5695839" cy="1200329"/>
          </a:xfrm>
          <a:prstGeom prst="rect">
            <a:avLst/>
          </a:prstGeom>
        </p:spPr>
        <p:txBody>
          <a:bodyPr wrap="square">
            <a:spAutoFit/>
          </a:bodyPr>
          <a:lstStyle/>
          <a:p>
            <a:pPr algn="ctr"/>
            <a:r>
              <a:rPr lang="uk-UA" sz="2400" b="1" dirty="0">
                <a:solidFill>
                  <a:srgbClr val="C00000"/>
                </a:solidFill>
                <a:latin typeface="+mj-lt"/>
              </a:rPr>
              <a:t>Структурні підрозділи КУ «Центр професійного розвитку «Освітня траєкторія»</a:t>
            </a:r>
            <a:endParaRPr lang="ru-RU" sz="2400" dirty="0">
              <a:latin typeface="+mj-lt"/>
            </a:endParaRPr>
          </a:p>
        </p:txBody>
      </p:sp>
      <p:pic>
        <p:nvPicPr>
          <p:cNvPr id="1028" name="Picture 4" descr="http://otd.dniprorada.gov.ua/wp-content/uploads/2021/05/struktura-1-1024x724.jpg"/>
          <p:cNvPicPr>
            <a:picLocks noChangeAspect="1" noChangeArrowheads="1"/>
          </p:cNvPicPr>
          <p:nvPr/>
        </p:nvPicPr>
        <p:blipFill rotWithShape="1">
          <a:blip r:embed="rId5">
            <a:extLst>
              <a:ext uri="{28A0092B-C50C-407E-A947-70E740481C1C}">
                <a14:useLocalDpi xmlns:a14="http://schemas.microsoft.com/office/drawing/2010/main" val="0"/>
              </a:ext>
            </a:extLst>
          </a:blip>
          <a:srcRect t="10476"/>
          <a:stretch/>
        </p:blipFill>
        <p:spPr bwMode="auto">
          <a:xfrm>
            <a:off x="827585" y="1542254"/>
            <a:ext cx="7539224" cy="477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440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6392"/>
          <a:stretch/>
        </p:blipFill>
        <p:spPr bwMode="auto">
          <a:xfrm>
            <a:off x="1" y="6309320"/>
            <a:ext cx="9143999"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rotWithShape="1">
          <a:blip r:embed="rId4">
            <a:extLst>
              <a:ext uri="{28A0092B-C50C-407E-A947-70E740481C1C}">
                <a14:useLocalDpi xmlns:a14="http://schemas.microsoft.com/office/drawing/2010/main" val="0"/>
              </a:ext>
            </a:extLst>
          </a:blip>
          <a:srcRect l="3326" t="26400" r="56251" b="48533"/>
          <a:stretch/>
        </p:blipFill>
        <p:spPr>
          <a:xfrm>
            <a:off x="179513" y="167479"/>
            <a:ext cx="1152128" cy="1116495"/>
          </a:xfrm>
          <a:prstGeom prst="rect">
            <a:avLst/>
          </a:prstGeom>
        </p:spPr>
      </p:pic>
      <p:sp>
        <p:nvSpPr>
          <p:cNvPr id="6" name="Прямоугольник 5"/>
          <p:cNvSpPr/>
          <p:nvPr/>
        </p:nvSpPr>
        <p:spPr>
          <a:xfrm>
            <a:off x="1331641" y="167479"/>
            <a:ext cx="4903751" cy="1200329"/>
          </a:xfrm>
          <a:prstGeom prst="rect">
            <a:avLst/>
          </a:prstGeom>
        </p:spPr>
        <p:txBody>
          <a:bodyPr wrap="square">
            <a:spAutoFit/>
          </a:bodyPr>
          <a:lstStyle/>
          <a:p>
            <a:pPr algn="ctr"/>
            <a:r>
              <a:rPr lang="uk-UA" sz="2400" b="1" dirty="0">
                <a:solidFill>
                  <a:srgbClr val="C00000"/>
                </a:solidFill>
                <a:latin typeface="Open Sans"/>
              </a:rPr>
              <a:t>Структурні підрозділи КУ «Центр професійного розвитку «Освітня траєкторія»</a:t>
            </a:r>
            <a:endParaRPr lang="ru-RU" sz="2400" dirty="0"/>
          </a:p>
        </p:txBody>
      </p:sp>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0380" y="188640"/>
            <a:ext cx="2771384" cy="10953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graphicFrame>
        <p:nvGraphicFramePr>
          <p:cNvPr id="10" name="Схема 9"/>
          <p:cNvGraphicFramePr/>
          <p:nvPr>
            <p:extLst>
              <p:ext uri="{D42A27DB-BD31-4B8C-83A1-F6EECF244321}">
                <p14:modId xmlns:p14="http://schemas.microsoft.com/office/powerpoint/2010/main" val="198974503"/>
              </p:ext>
            </p:extLst>
          </p:nvPr>
        </p:nvGraphicFramePr>
        <p:xfrm>
          <a:off x="1524000" y="1397000"/>
          <a:ext cx="6096000" cy="49123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61208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6392"/>
          <a:stretch/>
        </p:blipFill>
        <p:spPr bwMode="auto">
          <a:xfrm>
            <a:off x="1" y="6309320"/>
            <a:ext cx="9143999"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5452" y="188640"/>
            <a:ext cx="2186312" cy="8640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 name="Рисунок 3"/>
          <p:cNvPicPr>
            <a:picLocks noChangeAspect="1"/>
          </p:cNvPicPr>
          <p:nvPr/>
        </p:nvPicPr>
        <p:blipFill rotWithShape="1">
          <a:blip r:embed="rId5">
            <a:extLst>
              <a:ext uri="{28A0092B-C50C-407E-A947-70E740481C1C}">
                <a14:useLocalDpi xmlns:a14="http://schemas.microsoft.com/office/drawing/2010/main" val="0"/>
              </a:ext>
            </a:extLst>
          </a:blip>
          <a:srcRect l="3326" t="26400" r="56251" b="48533"/>
          <a:stretch/>
        </p:blipFill>
        <p:spPr>
          <a:xfrm>
            <a:off x="105438" y="98521"/>
            <a:ext cx="1080120" cy="1046714"/>
          </a:xfrm>
          <a:prstGeom prst="rect">
            <a:avLst/>
          </a:prstGeom>
        </p:spPr>
      </p:pic>
      <p:sp>
        <p:nvSpPr>
          <p:cNvPr id="7" name="Прямоугольник 6"/>
          <p:cNvSpPr/>
          <p:nvPr/>
        </p:nvSpPr>
        <p:spPr>
          <a:xfrm>
            <a:off x="1791293" y="223535"/>
            <a:ext cx="4756522" cy="830997"/>
          </a:xfrm>
          <a:prstGeom prst="rect">
            <a:avLst/>
          </a:prstGeom>
        </p:spPr>
        <p:txBody>
          <a:bodyPr wrap="square">
            <a:spAutoFit/>
          </a:bodyPr>
          <a:lstStyle/>
          <a:p>
            <a:pPr algn="ctr"/>
            <a:r>
              <a:rPr lang="uk-UA" sz="2400" b="1" dirty="0">
                <a:solidFill>
                  <a:srgbClr val="C00000"/>
                </a:solidFill>
                <a:latin typeface="+mj-lt"/>
              </a:rPr>
              <a:t>Освітня галузь </a:t>
            </a:r>
          </a:p>
          <a:p>
            <a:pPr algn="ctr"/>
            <a:r>
              <a:rPr lang="uk-UA" sz="2400" b="1" dirty="0">
                <a:solidFill>
                  <a:srgbClr val="C00000"/>
                </a:solidFill>
                <a:latin typeface="+mj-lt"/>
              </a:rPr>
              <a:t>«Мистецтво»</a:t>
            </a:r>
            <a:endParaRPr lang="ru-RU" sz="2400" dirty="0">
              <a:latin typeface="+mj-lt"/>
            </a:endParaRPr>
          </a:p>
        </p:txBody>
      </p:sp>
      <p:pic>
        <p:nvPicPr>
          <p:cNvPr id="8" name="Рисунок 7"/>
          <p:cNvPicPr>
            <a:picLocks noChangeAspect="1"/>
          </p:cNvPicPr>
          <p:nvPr/>
        </p:nvPicPr>
        <p:blipFill>
          <a:blip r:embed="rId6"/>
          <a:stretch>
            <a:fillRect/>
          </a:stretch>
        </p:blipFill>
        <p:spPr>
          <a:xfrm>
            <a:off x="85522" y="1260236"/>
            <a:ext cx="8972956" cy="5047288"/>
          </a:xfrm>
          <a:prstGeom prst="rect">
            <a:avLst/>
          </a:prstGeom>
        </p:spPr>
      </p:pic>
    </p:spTree>
    <p:extLst>
      <p:ext uri="{BB962C8B-B14F-4D97-AF65-F5344CB8AC3E}">
        <p14:creationId xmlns:p14="http://schemas.microsoft.com/office/powerpoint/2010/main" val="260562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6392"/>
          <a:stretch/>
        </p:blipFill>
        <p:spPr bwMode="auto">
          <a:xfrm>
            <a:off x="1" y="6309320"/>
            <a:ext cx="9143999"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188640"/>
            <a:ext cx="2003500" cy="7918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 name="Рисунок 3"/>
          <p:cNvPicPr>
            <a:picLocks noChangeAspect="1"/>
          </p:cNvPicPr>
          <p:nvPr/>
        </p:nvPicPr>
        <p:blipFill rotWithShape="1">
          <a:blip r:embed="rId5">
            <a:extLst>
              <a:ext uri="{28A0092B-C50C-407E-A947-70E740481C1C}">
                <a14:useLocalDpi xmlns:a14="http://schemas.microsoft.com/office/drawing/2010/main" val="0"/>
              </a:ext>
            </a:extLst>
          </a:blip>
          <a:srcRect l="3326" t="26400" r="56251" b="48533"/>
          <a:stretch/>
        </p:blipFill>
        <p:spPr>
          <a:xfrm>
            <a:off x="179512" y="167479"/>
            <a:ext cx="1285041" cy="1245297"/>
          </a:xfrm>
          <a:prstGeom prst="rect">
            <a:avLst/>
          </a:prstGeom>
        </p:spPr>
      </p:pic>
      <p:sp>
        <p:nvSpPr>
          <p:cNvPr id="5" name="Прямоугольник 4"/>
          <p:cNvSpPr/>
          <p:nvPr/>
        </p:nvSpPr>
        <p:spPr>
          <a:xfrm>
            <a:off x="89756" y="370638"/>
            <a:ext cx="8964487" cy="6370975"/>
          </a:xfrm>
          <a:prstGeom prst="rect">
            <a:avLst/>
          </a:prstGeom>
        </p:spPr>
        <p:txBody>
          <a:bodyPr wrap="square">
            <a:spAutoFit/>
          </a:bodyPr>
          <a:lstStyle/>
          <a:p>
            <a:pPr algn="ctr" fontAlgn="base"/>
            <a:r>
              <a:rPr lang="uk-UA" sz="2400" b="1" dirty="0">
                <a:solidFill>
                  <a:srgbClr val="C00000"/>
                </a:solidFill>
                <a:latin typeface="Open Sans"/>
              </a:rPr>
              <a:t>Нормативні документи </a:t>
            </a:r>
          </a:p>
          <a:p>
            <a:pPr algn="ctr" fontAlgn="base"/>
            <a:r>
              <a:rPr lang="uk-UA" sz="2400" b="1" dirty="0">
                <a:solidFill>
                  <a:srgbClr val="C00000"/>
                </a:solidFill>
                <a:latin typeface="Open Sans"/>
              </a:rPr>
              <a:t>щодо організованого початку </a:t>
            </a:r>
          </a:p>
          <a:p>
            <a:pPr algn="ctr" fontAlgn="base"/>
            <a:r>
              <a:rPr lang="uk-UA" sz="2400" b="1" dirty="0">
                <a:solidFill>
                  <a:srgbClr val="C00000"/>
                </a:solidFill>
                <a:latin typeface="Open Sans"/>
              </a:rPr>
              <a:t>нового 2021/2022 навчального року</a:t>
            </a:r>
          </a:p>
          <a:p>
            <a:pPr algn="ctr" fontAlgn="base"/>
            <a:endParaRPr lang="uk-UA" b="1" dirty="0">
              <a:solidFill>
                <a:srgbClr val="C00000"/>
              </a:solidFill>
              <a:latin typeface="Open Sans"/>
            </a:endParaRPr>
          </a:p>
          <a:p>
            <a:pPr algn="just" fontAlgn="base">
              <a:buFont typeface="Arial" panose="020B0604020202020204" pitchFamily="34" charset="0"/>
              <a:buChar char="•"/>
            </a:pPr>
            <a:r>
              <a:rPr lang="uk-UA" sz="2000" b="1" dirty="0">
                <a:solidFill>
                  <a:srgbClr val="000000"/>
                </a:solidFill>
                <a:latin typeface="Arial Narrow" panose="020B0606020202030204" pitchFamily="34" charset="0"/>
              </a:rPr>
              <a:t>Лист МОН від 09.08.2021 № 1/9-404 “Про переліки навчальної літератури та навчальних програм, рекомендованих Міністерством освіти і науки України для використання в освітньому процесі закладів освіти у 2021/2022 навчальному році”. </a:t>
            </a:r>
          </a:p>
          <a:p>
            <a:pPr algn="just" fontAlgn="base">
              <a:buFont typeface="Arial" panose="020B0604020202020204" pitchFamily="34" charset="0"/>
              <a:buChar char="•"/>
            </a:pPr>
            <a:r>
              <a:rPr lang="uk-UA" sz="2000" b="1" dirty="0">
                <a:solidFill>
                  <a:srgbClr val="000000"/>
                </a:solidFill>
                <a:latin typeface="Arial Narrow" panose="020B0606020202030204" pitchFamily="34" charset="0"/>
              </a:rPr>
              <a:t>Лист МОН від 16.07.2021 № 1/9-362 “Деякі питання організації виховного процесу у 2021/2022 н. р. щодо формування в дітей та учнівської молоді ціннісних життєвих навичок”. </a:t>
            </a:r>
          </a:p>
          <a:p>
            <a:pPr algn="just" fontAlgn="base">
              <a:buFont typeface="Arial" panose="020B0604020202020204" pitchFamily="34" charset="0"/>
              <a:buChar char="•"/>
            </a:pPr>
            <a:r>
              <a:rPr lang="uk-UA" sz="2000" b="1" dirty="0">
                <a:latin typeface="Arial Narrow" panose="020B0606020202030204" pitchFamily="34" charset="0"/>
              </a:rPr>
              <a:t>Лист ІМЗО від 11.08.2021 № 22.1/10-1775 “Методичні рекомендації щодо розвитку STEM-освіти в закладах загальної середньої та позашкільної освіти у 2021/2022 навчальному році”</a:t>
            </a:r>
          </a:p>
          <a:p>
            <a:pPr algn="just" fontAlgn="base">
              <a:buFont typeface="Arial" panose="020B0604020202020204" pitchFamily="34" charset="0"/>
              <a:buChar char="•"/>
            </a:pPr>
            <a:r>
              <a:rPr lang="uk-UA" sz="2000" b="1" dirty="0">
                <a:latin typeface="Arial Narrow" panose="020B0606020202030204" pitchFamily="34" charset="0"/>
              </a:rPr>
              <a:t>Наказ МОН України від 14.05.2021 № 528 "Деякі питання проведення у 2021/2022 навчальному році державної підсумкової атестації осіб, які здобувають загальну середню освіту"</a:t>
            </a:r>
          </a:p>
          <a:p>
            <a:pPr algn="just" fontAlgn="base">
              <a:buFont typeface="Arial" panose="020B0604020202020204" pitchFamily="34" charset="0"/>
              <a:buChar char="•"/>
            </a:pPr>
            <a:r>
              <a:rPr lang="uk-UA" sz="2000" b="1" dirty="0">
                <a:latin typeface="Arial Narrow" panose="020B0606020202030204" pitchFamily="34" charset="0"/>
              </a:rPr>
              <a:t>Наказ МОН України від 05.05.2021 № 498 "Деякі питання проведення у 2022 році зовнішнього незалежного оцінювання результатів навчання, здобутих на основі повної загальної середньої освіти"</a:t>
            </a:r>
          </a:p>
          <a:p>
            <a:pPr algn="just" fontAlgn="base">
              <a:buFont typeface="Arial" panose="020B0604020202020204" pitchFamily="34" charset="0"/>
              <a:buChar char="•"/>
            </a:pPr>
            <a:endParaRPr lang="ru-RU" dirty="0"/>
          </a:p>
        </p:txBody>
      </p:sp>
    </p:spTree>
    <p:extLst>
      <p:ext uri="{BB962C8B-B14F-4D97-AF65-F5344CB8AC3E}">
        <p14:creationId xmlns:p14="http://schemas.microsoft.com/office/powerpoint/2010/main" val="165397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6392"/>
          <a:stretch/>
        </p:blipFill>
        <p:spPr bwMode="auto">
          <a:xfrm>
            <a:off x="1" y="6309320"/>
            <a:ext cx="9143999"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5452" y="188640"/>
            <a:ext cx="2186312" cy="8640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 name="Рисунок 3"/>
          <p:cNvPicPr>
            <a:picLocks noChangeAspect="1"/>
          </p:cNvPicPr>
          <p:nvPr/>
        </p:nvPicPr>
        <p:blipFill rotWithShape="1">
          <a:blip r:embed="rId5">
            <a:extLst>
              <a:ext uri="{28A0092B-C50C-407E-A947-70E740481C1C}">
                <a14:useLocalDpi xmlns:a14="http://schemas.microsoft.com/office/drawing/2010/main" val="0"/>
              </a:ext>
            </a:extLst>
          </a:blip>
          <a:srcRect l="3326" t="26400" r="56251" b="48533"/>
          <a:stretch/>
        </p:blipFill>
        <p:spPr>
          <a:xfrm>
            <a:off x="179512" y="167479"/>
            <a:ext cx="1285041" cy="1245297"/>
          </a:xfrm>
          <a:prstGeom prst="rect">
            <a:avLst/>
          </a:prstGeom>
        </p:spPr>
      </p:pic>
      <p:sp>
        <p:nvSpPr>
          <p:cNvPr id="6" name="Прямоугольник 5"/>
          <p:cNvSpPr/>
          <p:nvPr/>
        </p:nvSpPr>
        <p:spPr>
          <a:xfrm>
            <a:off x="194870" y="1049539"/>
            <a:ext cx="8856985" cy="5170646"/>
          </a:xfrm>
          <a:prstGeom prst="rect">
            <a:avLst/>
          </a:prstGeom>
        </p:spPr>
        <p:txBody>
          <a:bodyPr wrap="square">
            <a:spAutoFit/>
          </a:bodyPr>
          <a:lstStyle/>
          <a:p>
            <a:pPr algn="ctr"/>
            <a:r>
              <a:rPr lang="uk-UA" sz="2400" b="1" dirty="0">
                <a:solidFill>
                  <a:srgbClr val="C00000"/>
                </a:solidFill>
                <a:latin typeface="Open Sans"/>
              </a:rPr>
              <a:t>Перелік навчальних програм, підручників</a:t>
            </a:r>
            <a:br>
              <a:rPr lang="uk-UA" sz="2400" b="1" dirty="0">
                <a:solidFill>
                  <a:srgbClr val="C00000"/>
                </a:solidFill>
                <a:latin typeface="Open Sans"/>
              </a:rPr>
            </a:br>
            <a:r>
              <a:rPr lang="uk-UA" sz="2400" b="1" dirty="0">
                <a:solidFill>
                  <a:srgbClr val="C00000"/>
                </a:solidFill>
                <a:latin typeface="Open Sans"/>
              </a:rPr>
              <a:t>та навчально-методичних посібників, рекомендованих Міністерством освіти і науки України для використання у закладах загальної середньої освіти</a:t>
            </a:r>
          </a:p>
          <a:p>
            <a:pPr algn="just">
              <a:buFont typeface="Arial" panose="020B0604020202020204" pitchFamily="34" charset="0"/>
              <a:buChar char="•"/>
            </a:pPr>
            <a:r>
              <a:rPr lang="uk-UA" b="1" dirty="0">
                <a:latin typeface="Arial" panose="020B0604020202020204" pitchFamily="34" charset="0"/>
              </a:rPr>
              <a:t>Перелік навчальних програм, підручників та навчально-методичних посібників, рекомендованих Міністерством освіти і науки України для використання у закладах загальної середньої освіти </a:t>
            </a:r>
            <a:r>
              <a:rPr lang="uk-UA" b="1" i="1" dirty="0">
                <a:solidFill>
                  <a:srgbClr val="7030A0"/>
                </a:solidFill>
                <a:latin typeface="Arial" panose="020B0604020202020204" pitchFamily="34" charset="0"/>
              </a:rPr>
              <a:t>з навчанням мовами національних меншин</a:t>
            </a:r>
          </a:p>
          <a:p>
            <a:pPr algn="just">
              <a:buFont typeface="Arial" panose="020B0604020202020204" pitchFamily="34" charset="0"/>
              <a:buChar char="•"/>
            </a:pPr>
            <a:r>
              <a:rPr lang="uk-UA" b="1" dirty="0">
                <a:latin typeface="Arial" panose="020B0604020202020204" pitchFamily="34" charset="0"/>
              </a:rPr>
              <a:t>Перелік навчальних програм, підручників та навчально-методичних посібників, рекомендованих Міністерством освіти і науки України для використання у початкових класах закладів загальної середньої освіти </a:t>
            </a:r>
            <a:r>
              <a:rPr lang="uk-UA" b="1" i="1" dirty="0">
                <a:solidFill>
                  <a:srgbClr val="7030A0"/>
                </a:solidFill>
                <a:latin typeface="Arial" panose="020B0604020202020204" pitchFamily="34" charset="0"/>
              </a:rPr>
              <a:t>з</a:t>
            </a:r>
            <a:r>
              <a:rPr lang="uk-UA" b="1" dirty="0">
                <a:latin typeface="Arial" panose="020B0604020202020204" pitchFamily="34" charset="0"/>
              </a:rPr>
              <a:t> </a:t>
            </a:r>
            <a:r>
              <a:rPr lang="uk-UA" b="1" i="1" dirty="0">
                <a:solidFill>
                  <a:srgbClr val="7030A0"/>
                </a:solidFill>
                <a:latin typeface="Arial" panose="020B0604020202020204" pitchFamily="34" charset="0"/>
              </a:rPr>
              <a:t>навчанням українською мовою</a:t>
            </a:r>
          </a:p>
          <a:p>
            <a:pPr algn="just">
              <a:buFont typeface="Arial" panose="020B0604020202020204" pitchFamily="34" charset="0"/>
              <a:buChar char="•"/>
            </a:pPr>
            <a:r>
              <a:rPr lang="uk-UA" b="1" dirty="0">
                <a:latin typeface="Arial" panose="020B0604020202020204" pitchFamily="34" charset="0"/>
              </a:rPr>
              <a:t>Перелік навчальних програм, підручників та навчально-методичних посібників, рекомендованих Міністерством освіти і науки України для використання в основній і старшій школі закладів загальної середньої освіти </a:t>
            </a:r>
            <a:r>
              <a:rPr lang="uk-UA" b="1" i="1" dirty="0">
                <a:solidFill>
                  <a:srgbClr val="7030A0"/>
                </a:solidFill>
                <a:latin typeface="Arial" panose="020B0604020202020204" pitchFamily="34" charset="0"/>
              </a:rPr>
              <a:t>з навчанням українською мовою</a:t>
            </a:r>
          </a:p>
          <a:p>
            <a:pPr algn="just"/>
            <a:r>
              <a:rPr lang="uk-UA" b="1" i="1" dirty="0">
                <a:solidFill>
                  <a:srgbClr val="C00000"/>
                </a:solidFill>
                <a:latin typeface="Arial" panose="020B0604020202020204" pitchFamily="34" charset="0"/>
              </a:rPr>
              <a:t>Сайт «Освітньої траєкторії» </a:t>
            </a:r>
            <a:r>
              <a:rPr lang="en-US" b="1" dirty="0">
                <a:solidFill>
                  <a:srgbClr val="0070C0"/>
                </a:solidFill>
                <a:latin typeface="Arial" panose="020B0604020202020204" pitchFamily="34" charset="0"/>
                <a:hlinkClick r:id="rId6"/>
              </a:rPr>
              <a:t>http://otd.dniprorada.gov.ua/osvitni-prohramy/</a:t>
            </a:r>
            <a:r>
              <a:rPr lang="uk-UA" b="1" dirty="0">
                <a:solidFill>
                  <a:srgbClr val="0070C0"/>
                </a:solidFill>
                <a:latin typeface="Arial" panose="020B0604020202020204" pitchFamily="34" charset="0"/>
              </a:rPr>
              <a:t>  </a:t>
            </a:r>
            <a:endParaRPr lang="uk-UA" b="1" i="0" dirty="0">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3374774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6392"/>
          <a:stretch/>
        </p:blipFill>
        <p:spPr bwMode="auto">
          <a:xfrm>
            <a:off x="1" y="6309320"/>
            <a:ext cx="9143999"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1597" y="332656"/>
            <a:ext cx="2550697" cy="10081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 name="Рисунок 3"/>
          <p:cNvPicPr>
            <a:picLocks noChangeAspect="1"/>
          </p:cNvPicPr>
          <p:nvPr/>
        </p:nvPicPr>
        <p:blipFill rotWithShape="1">
          <a:blip r:embed="rId5">
            <a:extLst>
              <a:ext uri="{28A0092B-C50C-407E-A947-70E740481C1C}">
                <a14:useLocalDpi xmlns:a14="http://schemas.microsoft.com/office/drawing/2010/main" val="0"/>
              </a:ext>
            </a:extLst>
          </a:blip>
          <a:srcRect l="3326" t="26400" r="56251" b="48533"/>
          <a:stretch/>
        </p:blipFill>
        <p:spPr>
          <a:xfrm>
            <a:off x="179512" y="167479"/>
            <a:ext cx="1285041" cy="1245297"/>
          </a:xfrm>
          <a:prstGeom prst="rect">
            <a:avLst/>
          </a:prstGeom>
        </p:spPr>
      </p:pic>
      <p:sp>
        <p:nvSpPr>
          <p:cNvPr id="7" name="Прямоугольник 6"/>
          <p:cNvSpPr/>
          <p:nvPr/>
        </p:nvSpPr>
        <p:spPr>
          <a:xfrm>
            <a:off x="150041" y="1859656"/>
            <a:ext cx="8772253" cy="4247317"/>
          </a:xfrm>
          <a:prstGeom prst="rect">
            <a:avLst/>
          </a:prstGeom>
        </p:spPr>
        <p:txBody>
          <a:bodyPr wrap="square">
            <a:spAutoFit/>
          </a:bodyPr>
          <a:lstStyle/>
          <a:p>
            <a:pPr algn="just"/>
            <a:r>
              <a:rPr lang="uk-UA" b="1" dirty="0">
                <a:solidFill>
                  <a:srgbClr val="000000"/>
                </a:solidFill>
                <a:latin typeface="Arial Narrow" panose="020B0606020202030204" pitchFamily="34" charset="0"/>
                <a:ea typeface="Calibri" panose="020F0502020204030204" pitchFamily="34" charset="0"/>
              </a:rPr>
              <a:t>З переліком підручників та їх електронними версіями можна ознайомитися на сайті ДНУ «Інститут модернізації змісту освіти» на сторінці електронної бібліотеки за покликанням </a:t>
            </a:r>
            <a:r>
              <a:rPr lang="uk-UA" b="1" u="sng" dirty="0">
                <a:solidFill>
                  <a:srgbClr val="0563C1"/>
                </a:solidFill>
                <a:latin typeface="Arial Narrow" panose="020B0606020202030204" pitchFamily="34" charset="0"/>
                <a:ea typeface="Calibri" panose="020F0502020204030204" pitchFamily="34" charset="0"/>
                <a:cs typeface="Times New Roman" panose="02020603050405020304" pitchFamily="18" charset="0"/>
                <a:hlinkClick r:id="rId6"/>
              </a:rPr>
              <a:t>https://cutt.ly/DyAqLI9</a:t>
            </a:r>
            <a:r>
              <a:rPr lang="uk-UA" b="1" dirty="0">
                <a:solidFill>
                  <a:srgbClr val="0563C1"/>
                </a:solidFill>
                <a:latin typeface="Arial Narrow" panose="020B0606020202030204" pitchFamily="34" charset="0"/>
                <a:ea typeface="Calibri" panose="020F0502020204030204" pitchFamily="34" charset="0"/>
              </a:rPr>
              <a:t> </a:t>
            </a:r>
            <a:r>
              <a:rPr lang="uk-UA" b="1" dirty="0">
                <a:latin typeface="Arial Narrow" panose="020B0606020202030204" pitchFamily="34" charset="0"/>
                <a:ea typeface="Calibri" panose="020F0502020204030204" pitchFamily="34" charset="0"/>
              </a:rPr>
              <a:t>та на </a:t>
            </a:r>
            <a:r>
              <a:rPr lang="uk-UA" b="1" i="1" dirty="0">
                <a:solidFill>
                  <a:srgbClr val="C00000"/>
                </a:solidFill>
                <a:latin typeface="Arial Narrow" panose="020B0606020202030204" pitchFamily="34" charset="0"/>
              </a:rPr>
              <a:t>Сайті «Освітньої траєкторії» </a:t>
            </a:r>
            <a:r>
              <a:rPr lang="en-US" b="1" i="1" dirty="0">
                <a:solidFill>
                  <a:srgbClr val="C00000"/>
                </a:solidFill>
                <a:latin typeface="Arial Narrow" panose="020B0606020202030204" pitchFamily="34" charset="0"/>
                <a:hlinkClick r:id="rId7"/>
              </a:rPr>
              <a:t>http://otd.dniprorada.gov.ua/category/profesiyni-spilnoty/mystetska/mystetska-mystetska/obrazotvorche-mystetstvo-mystetska-mystetska/korysni-osvitni-onlayn-resursy-obrazotvorche-mystetstvo-mystetska-mystetska/</a:t>
            </a:r>
            <a:r>
              <a:rPr lang="uk-UA" b="1" dirty="0">
                <a:latin typeface="Arial Narrow" panose="020B0606020202030204" pitchFamily="34" charset="0"/>
                <a:ea typeface="Calibri" panose="020F0502020204030204" pitchFamily="34" charset="0"/>
              </a:rPr>
              <a:t>. </a:t>
            </a:r>
          </a:p>
          <a:p>
            <a:pPr algn="just"/>
            <a:endParaRPr lang="uk-UA" b="1" dirty="0">
              <a:latin typeface="Arial Narrow" panose="020B0606020202030204" pitchFamily="34" charset="0"/>
              <a:ea typeface="Calibri" panose="020F0502020204030204" pitchFamily="34" charset="0"/>
            </a:endParaRPr>
          </a:p>
          <a:p>
            <a:pPr algn="just"/>
            <a:r>
              <a:rPr lang="uk-UA" b="1" dirty="0">
                <a:solidFill>
                  <a:srgbClr val="000000"/>
                </a:solidFill>
                <a:latin typeface="Arial Narrow" panose="020B0606020202030204" pitchFamily="34" charset="0"/>
                <a:ea typeface="Calibri" panose="020F0502020204030204" pitchFamily="34" charset="0"/>
              </a:rPr>
              <a:t>Кожен із підручників, відповідаючи типовим освітнім програмам, представляє авторську модель інтегрованої мистецької освіти (тематизм, твори для сприймання і творення, система завдань тощо). Для реалізації педагогічних завдань вчитель може використовувати різний мистецький контент та методичний інструментарій, зокрема який не охоплено змістом підручника. Тому наголосимо, основним нормативним документом, що визначає зміст та вимоги освіти в закладі освіти є типова освітня програма, а підручник – один з педагогічних засобів (з-поміж багатьох інших), що допомагає розв’язувати освітні завдання, визначені програмою. </a:t>
            </a:r>
            <a:endParaRPr lang="ru-RU" b="1" dirty="0">
              <a:latin typeface="Arial Narrow" panose="020B0606020202030204" pitchFamily="34" charset="0"/>
            </a:endParaRPr>
          </a:p>
        </p:txBody>
      </p:sp>
      <p:sp>
        <p:nvSpPr>
          <p:cNvPr id="8" name="Прямоугольник 7"/>
          <p:cNvSpPr/>
          <p:nvPr/>
        </p:nvSpPr>
        <p:spPr>
          <a:xfrm>
            <a:off x="1455679" y="144998"/>
            <a:ext cx="5192339" cy="1569660"/>
          </a:xfrm>
          <a:prstGeom prst="rect">
            <a:avLst/>
          </a:prstGeom>
        </p:spPr>
        <p:txBody>
          <a:bodyPr wrap="square">
            <a:spAutoFit/>
          </a:bodyPr>
          <a:lstStyle/>
          <a:p>
            <a:pPr algn="ctr"/>
            <a:r>
              <a:rPr lang="uk-UA" sz="2400" b="1" dirty="0">
                <a:solidFill>
                  <a:srgbClr val="C00000"/>
                </a:solidFill>
                <a:latin typeface="+mj-lt"/>
              </a:rPr>
              <a:t>Підручники</a:t>
            </a:r>
          </a:p>
          <a:p>
            <a:pPr algn="ctr"/>
            <a:r>
              <a:rPr lang="uk-UA" sz="2400" b="1" dirty="0">
                <a:solidFill>
                  <a:srgbClr val="C00000"/>
                </a:solidFill>
                <a:latin typeface="+mj-lt"/>
              </a:rPr>
              <a:t>«Мистецтво», </a:t>
            </a:r>
          </a:p>
          <a:p>
            <a:pPr algn="ctr"/>
            <a:r>
              <a:rPr lang="uk-UA" sz="2400" b="1" dirty="0">
                <a:solidFill>
                  <a:srgbClr val="C00000"/>
                </a:solidFill>
                <a:latin typeface="+mj-lt"/>
              </a:rPr>
              <a:t>«Образотворче мистецтво», </a:t>
            </a:r>
          </a:p>
          <a:p>
            <a:pPr algn="ctr"/>
            <a:r>
              <a:rPr lang="uk-UA" sz="2400" b="1" dirty="0">
                <a:solidFill>
                  <a:srgbClr val="C00000"/>
                </a:solidFill>
                <a:latin typeface="+mj-lt"/>
              </a:rPr>
              <a:t>«Музичне мистецтво»</a:t>
            </a:r>
            <a:endParaRPr lang="ru-RU" sz="2400" dirty="0">
              <a:latin typeface="+mj-lt"/>
            </a:endParaRPr>
          </a:p>
        </p:txBody>
      </p:sp>
    </p:spTree>
    <p:extLst>
      <p:ext uri="{BB962C8B-B14F-4D97-AF65-F5344CB8AC3E}">
        <p14:creationId xmlns:p14="http://schemas.microsoft.com/office/powerpoint/2010/main" val="1778047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6392"/>
          <a:stretch/>
        </p:blipFill>
        <p:spPr bwMode="auto">
          <a:xfrm>
            <a:off x="1" y="6309320"/>
            <a:ext cx="9143999"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5452" y="188640"/>
            <a:ext cx="2186312" cy="8640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7" name="Прямоугольник 6"/>
          <p:cNvSpPr/>
          <p:nvPr/>
        </p:nvSpPr>
        <p:spPr>
          <a:xfrm>
            <a:off x="1791293" y="223535"/>
            <a:ext cx="4756522" cy="1938992"/>
          </a:xfrm>
          <a:prstGeom prst="rect">
            <a:avLst/>
          </a:prstGeom>
        </p:spPr>
        <p:txBody>
          <a:bodyPr wrap="square">
            <a:spAutoFit/>
          </a:bodyPr>
          <a:lstStyle/>
          <a:p>
            <a:pPr algn="ctr"/>
            <a:r>
              <a:rPr lang="uk-UA" sz="2400" b="1" dirty="0">
                <a:solidFill>
                  <a:srgbClr val="C00000"/>
                </a:solidFill>
                <a:latin typeface="+mj-lt"/>
              </a:rPr>
              <a:t>Методичні  рекомендації щодо викладання предметів освітньої галузі «Мистецтво» на 2021 – 2022 н. р.</a:t>
            </a:r>
            <a:endParaRPr lang="ru-RU" sz="2400" dirty="0">
              <a:latin typeface="+mj-lt"/>
            </a:endParaRPr>
          </a:p>
        </p:txBody>
      </p:sp>
      <p:sp>
        <p:nvSpPr>
          <p:cNvPr id="4" name="Прямоугольник 3"/>
          <p:cNvSpPr/>
          <p:nvPr/>
        </p:nvSpPr>
        <p:spPr>
          <a:xfrm>
            <a:off x="251520" y="2341302"/>
            <a:ext cx="8700244" cy="923330"/>
          </a:xfrm>
          <a:prstGeom prst="rect">
            <a:avLst/>
          </a:prstGeom>
        </p:spPr>
        <p:txBody>
          <a:bodyPr wrap="square">
            <a:spAutoFit/>
          </a:bodyPr>
          <a:lstStyle/>
          <a:p>
            <a:pPr lvl="0" algn="just"/>
            <a:r>
              <a:rPr lang="uk-UA" b="1" i="1" dirty="0">
                <a:latin typeface="Arial" panose="020B0604020202020204" pitchFamily="34" charset="0"/>
              </a:rPr>
              <a:t>З методичними рекомендаціями щодо викладання предметів освітньої галузі </a:t>
            </a:r>
            <a:r>
              <a:rPr lang="uk-UA" b="1" i="1" dirty="0" smtClean="0">
                <a:latin typeface="Arial" panose="020B0604020202020204" pitchFamily="34" charset="0"/>
              </a:rPr>
              <a:t>«Мистецтво» </a:t>
            </a:r>
            <a:r>
              <a:rPr lang="uk-UA" b="1" i="1" dirty="0">
                <a:latin typeface="Arial" panose="020B0604020202020204" pitchFamily="34" charset="0"/>
              </a:rPr>
              <a:t>можна ознайомитися на </a:t>
            </a:r>
            <a:r>
              <a:rPr lang="uk-UA" b="1" i="1" dirty="0">
                <a:solidFill>
                  <a:srgbClr val="C00000"/>
                </a:solidFill>
                <a:latin typeface="Arial" panose="020B0604020202020204" pitchFamily="34" charset="0"/>
              </a:rPr>
              <a:t>Сайт «Освітньої траєкторії» </a:t>
            </a:r>
            <a:r>
              <a:rPr lang="en-US" b="1" i="1" dirty="0">
                <a:solidFill>
                  <a:srgbClr val="0070C0"/>
                </a:solidFill>
                <a:latin typeface="Arial" panose="020B0604020202020204" pitchFamily="34" charset="0"/>
                <a:hlinkClick r:id="rId5"/>
              </a:rPr>
              <a:t>http://otd.dniprorada.gov.ua/</a:t>
            </a:r>
            <a:r>
              <a:rPr lang="uk-UA" b="1" i="1" dirty="0">
                <a:solidFill>
                  <a:srgbClr val="0070C0"/>
                </a:solidFill>
                <a:latin typeface="Arial" panose="020B0604020202020204" pitchFamily="34" charset="0"/>
              </a:rPr>
              <a:t> </a:t>
            </a:r>
            <a:endParaRPr lang="ru-RU" dirty="0">
              <a:solidFill>
                <a:srgbClr val="0070C0"/>
              </a:solidFill>
            </a:endParaRPr>
          </a:p>
        </p:txBody>
      </p:sp>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2410" y="3793179"/>
            <a:ext cx="4078463" cy="2334474"/>
          </a:xfrm>
          <a:prstGeom prst="rect">
            <a:avLst/>
          </a:prstGeom>
        </p:spPr>
      </p:pic>
      <p:pic>
        <p:nvPicPr>
          <p:cNvPr id="9" name="Рисунок 8"/>
          <p:cNvPicPr>
            <a:picLocks noChangeAspect="1"/>
          </p:cNvPicPr>
          <p:nvPr/>
        </p:nvPicPr>
        <p:blipFill rotWithShape="1">
          <a:blip r:embed="rId7">
            <a:extLst>
              <a:ext uri="{28A0092B-C50C-407E-A947-70E740481C1C}">
                <a14:useLocalDpi xmlns:a14="http://schemas.microsoft.com/office/drawing/2010/main" val="0"/>
              </a:ext>
            </a:extLst>
          </a:blip>
          <a:srcRect l="3326" t="26400" r="56251" b="48533"/>
          <a:stretch/>
        </p:blipFill>
        <p:spPr>
          <a:xfrm>
            <a:off x="179512" y="167479"/>
            <a:ext cx="1285041" cy="1245297"/>
          </a:xfrm>
          <a:prstGeom prst="rect">
            <a:avLst/>
          </a:prstGeom>
        </p:spPr>
      </p:pic>
    </p:spTree>
    <p:extLst>
      <p:ext uri="{BB962C8B-B14F-4D97-AF65-F5344CB8AC3E}">
        <p14:creationId xmlns:p14="http://schemas.microsoft.com/office/powerpoint/2010/main" val="2642047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6392"/>
          <a:stretch/>
        </p:blipFill>
        <p:spPr bwMode="auto">
          <a:xfrm>
            <a:off x="1" y="6309320"/>
            <a:ext cx="9143999"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5452" y="188640"/>
            <a:ext cx="2186312" cy="8640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 name="Рисунок 3"/>
          <p:cNvPicPr>
            <a:picLocks noChangeAspect="1"/>
          </p:cNvPicPr>
          <p:nvPr/>
        </p:nvPicPr>
        <p:blipFill rotWithShape="1">
          <a:blip r:embed="rId5">
            <a:extLst>
              <a:ext uri="{28A0092B-C50C-407E-A947-70E740481C1C}">
                <a14:useLocalDpi xmlns:a14="http://schemas.microsoft.com/office/drawing/2010/main" val="0"/>
              </a:ext>
            </a:extLst>
          </a:blip>
          <a:srcRect l="3326" t="26400" r="56251" b="48533"/>
          <a:stretch/>
        </p:blipFill>
        <p:spPr>
          <a:xfrm>
            <a:off x="179513" y="167479"/>
            <a:ext cx="1008112" cy="976933"/>
          </a:xfrm>
          <a:prstGeom prst="rect">
            <a:avLst/>
          </a:prstGeom>
        </p:spPr>
      </p:pic>
      <p:sp>
        <p:nvSpPr>
          <p:cNvPr id="6" name="Rectangle 3"/>
          <p:cNvSpPr txBox="1">
            <a:spLocks noChangeArrowheads="1"/>
          </p:cNvSpPr>
          <p:nvPr/>
        </p:nvSpPr>
        <p:spPr>
          <a:xfrm>
            <a:off x="1367137" y="234428"/>
            <a:ext cx="5398315" cy="772520"/>
          </a:xfrm>
          <a:prstGeom prst="rect">
            <a:avLst/>
          </a:prstGeom>
        </p:spPr>
        <p:txBody>
          <a:bodyPr/>
          <a:lst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a:lstStyle>
          <a:p>
            <a:pPr algn="ctr">
              <a:lnSpc>
                <a:spcPct val="80000"/>
              </a:lnSpc>
              <a:buFontTx/>
              <a:buNone/>
            </a:pPr>
            <a:r>
              <a:rPr lang="uk-UA" altLang="ru-RU" sz="2400" b="1" dirty="0">
                <a:solidFill>
                  <a:srgbClr val="C00000"/>
                </a:solidFill>
                <a:latin typeface="+mj-lt"/>
              </a:rPr>
              <a:t>Головні завдання</a:t>
            </a:r>
          </a:p>
          <a:p>
            <a:pPr algn="ctr">
              <a:lnSpc>
                <a:spcPct val="80000"/>
              </a:lnSpc>
              <a:buFontTx/>
              <a:buNone/>
            </a:pPr>
            <a:r>
              <a:rPr lang="uk-UA" sz="2400" b="1" dirty="0">
                <a:solidFill>
                  <a:srgbClr val="C00000"/>
                </a:solidFill>
                <a:latin typeface="+mj-lt"/>
              </a:rPr>
              <a:t>освітньої галузі «Мистецтво»</a:t>
            </a:r>
            <a:r>
              <a:rPr lang="uk-UA" altLang="ru-RU" sz="2400" b="1" dirty="0">
                <a:latin typeface="+mj-lt"/>
              </a:rPr>
              <a:t> </a:t>
            </a:r>
            <a:endParaRPr lang="ru-RU" altLang="ru-RU" sz="2400" b="1" dirty="0">
              <a:latin typeface="+mj-lt"/>
            </a:endParaRPr>
          </a:p>
        </p:txBody>
      </p:sp>
      <p:sp>
        <p:nvSpPr>
          <p:cNvPr id="7" name="Rectangle 4"/>
          <p:cNvSpPr>
            <a:spLocks noChangeArrowheads="1"/>
          </p:cNvSpPr>
          <p:nvPr/>
        </p:nvSpPr>
        <p:spPr bwMode="auto">
          <a:xfrm>
            <a:off x="159032" y="1123226"/>
            <a:ext cx="877726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tabLst>
                <a:tab pos="114300" algn="l"/>
              </a:tabLst>
              <a:defRPr>
                <a:solidFill>
                  <a:schemeClr val="tx1"/>
                </a:solidFill>
                <a:latin typeface="Arial" panose="020B0604020202020204" pitchFamily="34" charset="0"/>
              </a:defRPr>
            </a:lvl1pPr>
            <a:lvl2pPr marL="742950" indent="-285750" eaLnBrk="0" hangingPunct="0">
              <a:tabLst>
                <a:tab pos="114300" algn="l"/>
              </a:tabLst>
              <a:defRPr>
                <a:solidFill>
                  <a:schemeClr val="tx1"/>
                </a:solidFill>
                <a:latin typeface="Arial" panose="020B0604020202020204" pitchFamily="34" charset="0"/>
              </a:defRPr>
            </a:lvl2pPr>
            <a:lvl3pPr marL="1143000" indent="-228600" eaLnBrk="0" hangingPunct="0">
              <a:tabLst>
                <a:tab pos="114300" algn="l"/>
              </a:tabLst>
              <a:defRPr>
                <a:solidFill>
                  <a:schemeClr val="tx1"/>
                </a:solidFill>
                <a:latin typeface="Arial" panose="020B0604020202020204" pitchFamily="34" charset="0"/>
              </a:defRPr>
            </a:lvl3pPr>
            <a:lvl4pPr marL="1600200" indent="-228600" eaLnBrk="0" hangingPunct="0">
              <a:tabLst>
                <a:tab pos="114300" algn="l"/>
              </a:tabLst>
              <a:defRPr>
                <a:solidFill>
                  <a:schemeClr val="tx1"/>
                </a:solidFill>
                <a:latin typeface="Arial" panose="020B0604020202020204" pitchFamily="34" charset="0"/>
              </a:defRPr>
            </a:lvl4pPr>
            <a:lvl5pPr marL="2057400" indent="-228600" eaLnBrk="0" hangingPunct="0">
              <a:tabLst>
                <a:tab pos="114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14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14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14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algn="just" eaLnBrk="1" hangingPunct="1">
              <a:buFontTx/>
              <a:buChar char="•"/>
            </a:pPr>
            <a:r>
              <a:rPr lang="uk-UA" altLang="zh-CN" sz="1600" b="1" dirty="0">
                <a:solidFill>
                  <a:srgbClr val="C00000"/>
                </a:solidFill>
              </a:rPr>
              <a:t> </a:t>
            </a:r>
            <a:r>
              <a:rPr lang="uk-UA" altLang="zh-CN" sz="1600" b="1" dirty="0">
                <a:solidFill>
                  <a:srgbClr val="002060"/>
                </a:solidFill>
              </a:rPr>
              <a:t>орієнтувати інтерес кожного учня до художнього пізнання через різноманітні форми мистецької діяльності; </a:t>
            </a:r>
          </a:p>
          <a:p>
            <a:pPr algn="just" eaLnBrk="1" hangingPunct="1">
              <a:buFontTx/>
              <a:buChar char="•"/>
            </a:pPr>
            <a:r>
              <a:rPr lang="uk-UA" altLang="zh-CN" sz="1600" b="1" dirty="0">
                <a:solidFill>
                  <a:srgbClr val="002060"/>
                </a:solidFill>
              </a:rPr>
              <a:t>розкриття внутрішнього потенціалу, незалежно від рівня його мистецьких здібностей; </a:t>
            </a:r>
          </a:p>
          <a:p>
            <a:pPr algn="just" eaLnBrk="1" hangingPunct="1">
              <a:buFontTx/>
              <a:buChar char="•"/>
            </a:pPr>
            <a:r>
              <a:rPr lang="uk-UA" altLang="zh-CN" sz="1600" b="1" dirty="0">
                <a:solidFill>
                  <a:srgbClr val="002060"/>
                </a:solidFill>
              </a:rPr>
              <a:t>виховання впевненості у власних можливостях пізнавати навколишній світ і мистецтво, створюючи власні інтерпретації творів; </a:t>
            </a:r>
          </a:p>
          <a:p>
            <a:pPr algn="just" eaLnBrk="1" hangingPunct="1">
              <a:buFontTx/>
              <a:buChar char="•"/>
            </a:pPr>
            <a:r>
              <a:rPr lang="uk-UA" altLang="zh-CN" sz="1600" b="1" dirty="0">
                <a:solidFill>
                  <a:srgbClr val="002060"/>
                </a:solidFill>
              </a:rPr>
              <a:t>релаксації як забезпечення емоційного комфорту дитини;</a:t>
            </a:r>
          </a:p>
          <a:p>
            <a:pPr algn="just" eaLnBrk="1" hangingPunct="1">
              <a:buFontTx/>
              <a:buChar char="•"/>
            </a:pPr>
            <a:r>
              <a:rPr lang="uk-UA" altLang="zh-CN" sz="1600" b="1" dirty="0">
                <a:solidFill>
                  <a:srgbClr val="002060"/>
                </a:solidFill>
              </a:rPr>
              <a:t> збагачувати </a:t>
            </a:r>
            <a:r>
              <a:rPr lang="uk-UA" altLang="zh-CN" sz="1600" b="1" dirty="0" err="1">
                <a:solidFill>
                  <a:srgbClr val="002060"/>
                </a:solidFill>
              </a:rPr>
              <a:t>емоційно</a:t>
            </a:r>
            <a:r>
              <a:rPr lang="uk-UA" altLang="zh-CN" sz="1600" b="1" dirty="0">
                <a:solidFill>
                  <a:srgbClr val="002060"/>
                </a:solidFill>
              </a:rPr>
              <a:t>-естетичний досвід школярів засобами художньо-естетичного навчання, формувати культуру почуттів, пробуджувати особистісно-позитивне ставлення до духовних цінностей;</a:t>
            </a:r>
          </a:p>
          <a:p>
            <a:pPr algn="just" eaLnBrk="1" hangingPunct="1"/>
            <a:r>
              <a:rPr lang="uk-UA" altLang="zh-CN" sz="1600" b="1" dirty="0">
                <a:solidFill>
                  <a:srgbClr val="002060"/>
                </a:solidFill>
              </a:rPr>
              <a:t>використовувати різноманітні форми роботи на </a:t>
            </a:r>
            <a:r>
              <a:rPr lang="uk-UA" altLang="zh-CN" sz="1600" b="1" dirty="0" err="1">
                <a:solidFill>
                  <a:srgbClr val="002060"/>
                </a:solidFill>
              </a:rPr>
              <a:t>уроці</a:t>
            </a:r>
            <a:r>
              <a:rPr lang="uk-UA" altLang="zh-CN" sz="1600" b="1" dirty="0">
                <a:solidFill>
                  <a:srgbClr val="002060"/>
                </a:solidFill>
              </a:rPr>
              <a:t>, зокрема інноваційні художньо-педагогічних технології – інтегративні, проблемні, інтерактивні, інформаційні, проектні, переважно замінюючи монологічну форму подачі матеріалу на діалогічну, спрямовану в площину конструювання діалогу між вчителем та учнями;</a:t>
            </a:r>
            <a:endParaRPr lang="ru-RU" altLang="zh-CN" sz="1600" b="1" dirty="0">
              <a:solidFill>
                <a:srgbClr val="002060"/>
              </a:solidFill>
            </a:endParaRPr>
          </a:p>
          <a:p>
            <a:pPr algn="just" eaLnBrk="1" hangingPunct="1"/>
            <a:r>
              <a:rPr lang="uk-UA" altLang="zh-CN" sz="1600" b="1" dirty="0">
                <a:solidFill>
                  <a:srgbClr val="002060"/>
                </a:solidFill>
              </a:rPr>
              <a:t>упроваджувати у практику роботи інформаційні та доцільні мультимедійні технології, які дають змогу підвищувати якість навчання та посилювати активність і привертати увагу учнів до вивчення мистецтва;</a:t>
            </a:r>
          </a:p>
          <a:p>
            <a:pPr algn="just" eaLnBrk="1" hangingPunct="1"/>
            <a:r>
              <a:rPr lang="uk-UA" altLang="zh-CN" sz="1600" b="1" dirty="0">
                <a:solidFill>
                  <a:srgbClr val="002060"/>
                </a:solidFill>
              </a:rPr>
              <a:t>враховувати, що вдала інтеграція сучасних інформаційно-комунікаційних, педагогічних технологій інтерактивного, особистісно-орієнтованого, проектного навчання на основі постійного розвитку критичного мислення учнів</a:t>
            </a:r>
            <a:r>
              <a:rPr lang="uk-UA" altLang="zh-CN" sz="1600" dirty="0">
                <a:solidFill>
                  <a:srgbClr val="002060"/>
                </a:solidFill>
              </a:rPr>
              <a:t>.</a:t>
            </a:r>
          </a:p>
          <a:p>
            <a:pPr algn="just" eaLnBrk="1" hangingPunct="1">
              <a:buFontTx/>
              <a:buChar char="•"/>
            </a:pPr>
            <a:endParaRPr lang="uk-UA" altLang="zh-CN" sz="1600" b="1" dirty="0">
              <a:solidFill>
                <a:srgbClr val="002060"/>
              </a:solidFill>
            </a:endParaRPr>
          </a:p>
        </p:txBody>
      </p:sp>
    </p:spTree>
    <p:extLst>
      <p:ext uri="{BB962C8B-B14F-4D97-AF65-F5344CB8AC3E}">
        <p14:creationId xmlns:p14="http://schemas.microsoft.com/office/powerpoint/2010/main" val="34112864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Дерево">
  <a:themeElements>
    <a:clrScheme name="Дерево">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Дерево">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Дерево">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docProps/app.xml><?xml version="1.0" encoding="utf-8"?>
<Properties xmlns="http://schemas.openxmlformats.org/officeDocument/2006/extended-properties" xmlns:vt="http://schemas.openxmlformats.org/officeDocument/2006/docPropsVTypes">
  <Template>TM03090434[[fn=Дерево]]</Template>
  <TotalTime>225</TotalTime>
  <Words>1300</Words>
  <Application>Microsoft Office PowerPoint</Application>
  <PresentationFormat>Экран (4:3)</PresentationFormat>
  <Paragraphs>153</Paragraphs>
  <Slides>18</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18</vt:i4>
      </vt:variant>
    </vt:vector>
  </HeadingPairs>
  <TitlesOfParts>
    <vt:vector size="28" baseType="lpstr">
      <vt:lpstr>Arial</vt:lpstr>
      <vt:lpstr>Arial Black</vt:lpstr>
      <vt:lpstr>Arial Narrow</vt:lpstr>
      <vt:lpstr>Calibri</vt:lpstr>
      <vt:lpstr>Open Sans</vt:lpstr>
      <vt:lpstr>Oswald</vt:lpstr>
      <vt:lpstr>黑体</vt:lpstr>
      <vt:lpstr>Times New Roman</vt:lpstr>
      <vt:lpstr>Wingdings</vt:lpstr>
      <vt:lpstr>Дерево</vt:lpstr>
      <vt:lpstr>Сучасна парадигма мистецької освіти у загальноосвітній школі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Asus</cp:lastModifiedBy>
  <cp:revision>32</cp:revision>
  <dcterms:created xsi:type="dcterms:W3CDTF">2021-06-02T08:45:03Z</dcterms:created>
  <dcterms:modified xsi:type="dcterms:W3CDTF">2021-08-26T16:00:53Z</dcterms:modified>
</cp:coreProperties>
</file>