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7" r:id="rId6"/>
    <p:sldId id="261" r:id="rId7"/>
    <p:sldId id="260" r:id="rId8"/>
    <p:sldId id="262" r:id="rId9"/>
    <p:sldId id="265" r:id="rId10"/>
    <p:sldId id="263" r:id="rId11"/>
    <p:sldId id="264" r:id="rId12"/>
    <p:sldId id="259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-MARGARITA" initials="A" lastIdx="1" clrIdx="0">
    <p:extLst>
      <p:ext uri="{19B8F6BF-5375-455C-9EA6-DF929625EA0E}">
        <p15:presenceInfo xmlns:p15="http://schemas.microsoft.com/office/powerpoint/2012/main" userId="ANNA-MARGA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D9393-D3CE-4BF0-BB55-1110F77ACCF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AF9A623-699A-4FC0-A236-479A49BFABA4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інформаційного відеоконтенту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B63E9-AC5E-40BB-A43D-B8E517A389B3}" type="parTrans" cxnId="{6319DC06-6247-41D8-88BE-07C885552AFD}">
      <dgm:prSet/>
      <dgm:spPr/>
      <dgm:t>
        <a:bodyPr/>
        <a:lstStyle/>
        <a:p>
          <a:endParaRPr lang="ru-RU"/>
        </a:p>
      </dgm:t>
    </dgm:pt>
    <dgm:pt modelId="{7C14B2FD-C274-4500-A3C0-DC9B4BCE0288}" type="sibTrans" cxnId="{6319DC06-6247-41D8-88BE-07C885552AFD}">
      <dgm:prSet/>
      <dgm:spPr/>
      <dgm:t>
        <a:bodyPr/>
        <a:lstStyle/>
        <a:p>
          <a:endParaRPr lang="ru-RU"/>
        </a:p>
      </dgm:t>
    </dgm:pt>
    <dgm:pt modelId="{9C252C82-93AA-49E0-95B9-FCA41EA8BF55}">
      <dgm:prSet/>
      <dgm:spPr/>
      <dgm:t>
        <a:bodyPr/>
        <a:lstStyle/>
        <a:p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професійних спільнот корекційних педагогів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F3D8A-6845-47ED-987D-F60D2B6D22C0}" type="parTrans" cxnId="{B037F801-AA40-4025-978B-1058A78154D3}">
      <dgm:prSet/>
      <dgm:spPr/>
      <dgm:t>
        <a:bodyPr/>
        <a:lstStyle/>
        <a:p>
          <a:endParaRPr lang="ru-RU"/>
        </a:p>
      </dgm:t>
    </dgm:pt>
    <dgm:pt modelId="{58A1C18B-A2BA-42FD-B169-9C1F8DCBB4B7}" type="sibTrans" cxnId="{B037F801-AA40-4025-978B-1058A78154D3}">
      <dgm:prSet/>
      <dgm:spPr/>
      <dgm:t>
        <a:bodyPr/>
        <a:lstStyle/>
        <a:p>
          <a:endParaRPr lang="ru-RU"/>
        </a:p>
      </dgm:t>
    </dgm:pt>
    <dgm:pt modelId="{E2E8B668-0AFD-43E5-B6C8-CE3DDF0B35F5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школи «Корекційний педагог-початківець»</a:t>
          </a:r>
        </a:p>
      </dgm:t>
    </dgm:pt>
    <dgm:pt modelId="{335D2060-92C8-4E4A-8763-58ECE2258EE4}" type="parTrans" cxnId="{676174C6-2A4B-4C4B-BCFC-DE62C0A6A324}">
      <dgm:prSet/>
      <dgm:spPr/>
      <dgm:t>
        <a:bodyPr/>
        <a:lstStyle/>
        <a:p>
          <a:endParaRPr lang="ru-RU"/>
        </a:p>
      </dgm:t>
    </dgm:pt>
    <dgm:pt modelId="{1ECD1DC1-9944-42D5-AF13-B5EE8624D260}" type="sibTrans" cxnId="{676174C6-2A4B-4C4B-BCFC-DE62C0A6A324}">
      <dgm:prSet/>
      <dgm:spPr/>
      <dgm:t>
        <a:bodyPr/>
        <a:lstStyle/>
        <a:p>
          <a:endParaRPr lang="ru-RU"/>
        </a:p>
      </dgm:t>
    </dgm:pt>
    <dgm:pt modelId="{E7B05191-5D83-4AE5-9765-281E8C1E6A01}" type="pres">
      <dgm:prSet presAssocID="{D45D9393-D3CE-4BF0-BB55-1110F77ACCF8}" presName="outerComposite" presStyleCnt="0">
        <dgm:presLayoutVars>
          <dgm:chMax val="5"/>
          <dgm:dir/>
          <dgm:resizeHandles val="exact"/>
        </dgm:presLayoutVars>
      </dgm:prSet>
      <dgm:spPr/>
    </dgm:pt>
    <dgm:pt modelId="{264FA9FD-65FE-4955-A2AF-8DDDF0C7EFCB}" type="pres">
      <dgm:prSet presAssocID="{D45D9393-D3CE-4BF0-BB55-1110F77ACCF8}" presName="dummyMaxCanvas" presStyleCnt="0">
        <dgm:presLayoutVars/>
      </dgm:prSet>
      <dgm:spPr/>
    </dgm:pt>
    <dgm:pt modelId="{D639B97F-48DA-4D84-8E7D-A65C86150C16}" type="pres">
      <dgm:prSet presAssocID="{D45D9393-D3CE-4BF0-BB55-1110F77ACCF8}" presName="ThreeNodes_1" presStyleLbl="node1" presStyleIdx="0" presStyleCnt="3">
        <dgm:presLayoutVars>
          <dgm:bulletEnabled val="1"/>
        </dgm:presLayoutVars>
      </dgm:prSet>
      <dgm:spPr/>
    </dgm:pt>
    <dgm:pt modelId="{A3E3E22C-0D36-46CD-8A95-50B6FF70AAD1}" type="pres">
      <dgm:prSet presAssocID="{D45D9393-D3CE-4BF0-BB55-1110F77ACCF8}" presName="ThreeNodes_2" presStyleLbl="node1" presStyleIdx="1" presStyleCnt="3">
        <dgm:presLayoutVars>
          <dgm:bulletEnabled val="1"/>
        </dgm:presLayoutVars>
      </dgm:prSet>
      <dgm:spPr/>
    </dgm:pt>
    <dgm:pt modelId="{47DF3F8B-9257-4748-A3F5-043CB9A5B56D}" type="pres">
      <dgm:prSet presAssocID="{D45D9393-D3CE-4BF0-BB55-1110F77ACCF8}" presName="ThreeNodes_3" presStyleLbl="node1" presStyleIdx="2" presStyleCnt="3">
        <dgm:presLayoutVars>
          <dgm:bulletEnabled val="1"/>
        </dgm:presLayoutVars>
      </dgm:prSet>
      <dgm:spPr/>
    </dgm:pt>
    <dgm:pt modelId="{236285E5-C882-4C08-BB6A-1A60E72F27FE}" type="pres">
      <dgm:prSet presAssocID="{D45D9393-D3CE-4BF0-BB55-1110F77ACCF8}" presName="ThreeConn_1-2" presStyleLbl="fgAccFollowNode1" presStyleIdx="0" presStyleCnt="2">
        <dgm:presLayoutVars>
          <dgm:bulletEnabled val="1"/>
        </dgm:presLayoutVars>
      </dgm:prSet>
      <dgm:spPr/>
    </dgm:pt>
    <dgm:pt modelId="{6E77BE9E-35B7-4192-9C2B-2050844C69F9}" type="pres">
      <dgm:prSet presAssocID="{D45D9393-D3CE-4BF0-BB55-1110F77ACCF8}" presName="ThreeConn_2-3" presStyleLbl="fgAccFollowNode1" presStyleIdx="1" presStyleCnt="2">
        <dgm:presLayoutVars>
          <dgm:bulletEnabled val="1"/>
        </dgm:presLayoutVars>
      </dgm:prSet>
      <dgm:spPr/>
    </dgm:pt>
    <dgm:pt modelId="{FD9ADE72-D985-46E4-B63C-B6867CF5B6D5}" type="pres">
      <dgm:prSet presAssocID="{D45D9393-D3CE-4BF0-BB55-1110F77ACCF8}" presName="ThreeNodes_1_text" presStyleLbl="node1" presStyleIdx="2" presStyleCnt="3">
        <dgm:presLayoutVars>
          <dgm:bulletEnabled val="1"/>
        </dgm:presLayoutVars>
      </dgm:prSet>
      <dgm:spPr/>
    </dgm:pt>
    <dgm:pt modelId="{182FC272-9154-4D7E-9A5C-D4BE27CBFDD0}" type="pres">
      <dgm:prSet presAssocID="{D45D9393-D3CE-4BF0-BB55-1110F77ACCF8}" presName="ThreeNodes_2_text" presStyleLbl="node1" presStyleIdx="2" presStyleCnt="3">
        <dgm:presLayoutVars>
          <dgm:bulletEnabled val="1"/>
        </dgm:presLayoutVars>
      </dgm:prSet>
      <dgm:spPr/>
    </dgm:pt>
    <dgm:pt modelId="{0CF2F002-2268-415A-8360-FFCA580C0B5D}" type="pres">
      <dgm:prSet presAssocID="{D45D9393-D3CE-4BF0-BB55-1110F77ACCF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037F801-AA40-4025-978B-1058A78154D3}" srcId="{D45D9393-D3CE-4BF0-BB55-1110F77ACCF8}" destId="{9C252C82-93AA-49E0-95B9-FCA41EA8BF55}" srcOrd="1" destOrd="0" parTransId="{0D2F3D8A-6845-47ED-987D-F60D2B6D22C0}" sibTransId="{58A1C18B-A2BA-42FD-B169-9C1F8DCBB4B7}"/>
    <dgm:cxn modelId="{6319DC06-6247-41D8-88BE-07C885552AFD}" srcId="{D45D9393-D3CE-4BF0-BB55-1110F77ACCF8}" destId="{CAF9A623-699A-4FC0-A236-479A49BFABA4}" srcOrd="0" destOrd="0" parTransId="{1A0B63E9-AC5E-40BB-A43D-B8E517A389B3}" sibTransId="{7C14B2FD-C274-4500-A3C0-DC9B4BCE0288}"/>
    <dgm:cxn modelId="{53AB2B16-0CE6-4814-A655-02D0B4D4960C}" type="presOf" srcId="{9C252C82-93AA-49E0-95B9-FCA41EA8BF55}" destId="{A3E3E22C-0D36-46CD-8A95-50B6FF70AAD1}" srcOrd="0" destOrd="0" presId="urn:microsoft.com/office/officeart/2005/8/layout/vProcess5"/>
    <dgm:cxn modelId="{F6685B1F-114D-4F68-A375-3AD61151CDBA}" type="presOf" srcId="{E2E8B668-0AFD-43E5-B6C8-CE3DDF0B35F5}" destId="{47DF3F8B-9257-4748-A3F5-043CB9A5B56D}" srcOrd="0" destOrd="0" presId="urn:microsoft.com/office/officeart/2005/8/layout/vProcess5"/>
    <dgm:cxn modelId="{DC41E331-FE36-457B-8977-4E8BFA510E80}" type="presOf" srcId="{CAF9A623-699A-4FC0-A236-479A49BFABA4}" destId="{FD9ADE72-D985-46E4-B63C-B6867CF5B6D5}" srcOrd="1" destOrd="0" presId="urn:microsoft.com/office/officeart/2005/8/layout/vProcess5"/>
    <dgm:cxn modelId="{83B1D53E-5DB0-4976-86FA-033A0CB8FBDC}" type="presOf" srcId="{9C252C82-93AA-49E0-95B9-FCA41EA8BF55}" destId="{182FC272-9154-4D7E-9A5C-D4BE27CBFDD0}" srcOrd="1" destOrd="0" presId="urn:microsoft.com/office/officeart/2005/8/layout/vProcess5"/>
    <dgm:cxn modelId="{AB68CCBC-B1A1-4C19-B077-F6BAA49B412F}" type="presOf" srcId="{CAF9A623-699A-4FC0-A236-479A49BFABA4}" destId="{D639B97F-48DA-4D84-8E7D-A65C86150C16}" srcOrd="0" destOrd="0" presId="urn:microsoft.com/office/officeart/2005/8/layout/vProcess5"/>
    <dgm:cxn modelId="{30DE8CC4-C5BA-45D9-BE31-05DC16350836}" type="presOf" srcId="{D45D9393-D3CE-4BF0-BB55-1110F77ACCF8}" destId="{E7B05191-5D83-4AE5-9765-281E8C1E6A01}" srcOrd="0" destOrd="0" presId="urn:microsoft.com/office/officeart/2005/8/layout/vProcess5"/>
    <dgm:cxn modelId="{995339C6-0843-4BC4-870C-F14ADEC89C4D}" type="presOf" srcId="{7C14B2FD-C274-4500-A3C0-DC9B4BCE0288}" destId="{236285E5-C882-4C08-BB6A-1A60E72F27FE}" srcOrd="0" destOrd="0" presId="urn:microsoft.com/office/officeart/2005/8/layout/vProcess5"/>
    <dgm:cxn modelId="{676174C6-2A4B-4C4B-BCFC-DE62C0A6A324}" srcId="{D45D9393-D3CE-4BF0-BB55-1110F77ACCF8}" destId="{E2E8B668-0AFD-43E5-B6C8-CE3DDF0B35F5}" srcOrd="2" destOrd="0" parTransId="{335D2060-92C8-4E4A-8763-58ECE2258EE4}" sibTransId="{1ECD1DC1-9944-42D5-AF13-B5EE8624D260}"/>
    <dgm:cxn modelId="{3984F3EC-7579-400F-A108-2BF3A0CC8CF4}" type="presOf" srcId="{E2E8B668-0AFD-43E5-B6C8-CE3DDF0B35F5}" destId="{0CF2F002-2268-415A-8360-FFCA580C0B5D}" srcOrd="1" destOrd="0" presId="urn:microsoft.com/office/officeart/2005/8/layout/vProcess5"/>
    <dgm:cxn modelId="{F02773FC-1B93-45E6-81C9-D908E174EAB1}" type="presOf" srcId="{58A1C18B-A2BA-42FD-B169-9C1F8DCBB4B7}" destId="{6E77BE9E-35B7-4192-9C2B-2050844C69F9}" srcOrd="0" destOrd="0" presId="urn:microsoft.com/office/officeart/2005/8/layout/vProcess5"/>
    <dgm:cxn modelId="{8A187E06-45A9-4FEB-B58E-92867A5D1D4A}" type="presParOf" srcId="{E7B05191-5D83-4AE5-9765-281E8C1E6A01}" destId="{264FA9FD-65FE-4955-A2AF-8DDDF0C7EFCB}" srcOrd="0" destOrd="0" presId="urn:microsoft.com/office/officeart/2005/8/layout/vProcess5"/>
    <dgm:cxn modelId="{D290AAB1-327A-4C5E-BE75-0B34044A9348}" type="presParOf" srcId="{E7B05191-5D83-4AE5-9765-281E8C1E6A01}" destId="{D639B97F-48DA-4D84-8E7D-A65C86150C16}" srcOrd="1" destOrd="0" presId="urn:microsoft.com/office/officeart/2005/8/layout/vProcess5"/>
    <dgm:cxn modelId="{39A0ACD6-57F7-41CC-A832-3A3D07CCA014}" type="presParOf" srcId="{E7B05191-5D83-4AE5-9765-281E8C1E6A01}" destId="{A3E3E22C-0D36-46CD-8A95-50B6FF70AAD1}" srcOrd="2" destOrd="0" presId="urn:microsoft.com/office/officeart/2005/8/layout/vProcess5"/>
    <dgm:cxn modelId="{F451B716-637D-4B22-9179-75C69E03D5B5}" type="presParOf" srcId="{E7B05191-5D83-4AE5-9765-281E8C1E6A01}" destId="{47DF3F8B-9257-4748-A3F5-043CB9A5B56D}" srcOrd="3" destOrd="0" presId="urn:microsoft.com/office/officeart/2005/8/layout/vProcess5"/>
    <dgm:cxn modelId="{85DA7793-AA8A-425F-AD82-70AD9BD166E8}" type="presParOf" srcId="{E7B05191-5D83-4AE5-9765-281E8C1E6A01}" destId="{236285E5-C882-4C08-BB6A-1A60E72F27FE}" srcOrd="4" destOrd="0" presId="urn:microsoft.com/office/officeart/2005/8/layout/vProcess5"/>
    <dgm:cxn modelId="{24A3B8B5-3AFA-407A-BA4C-360D879EDECF}" type="presParOf" srcId="{E7B05191-5D83-4AE5-9765-281E8C1E6A01}" destId="{6E77BE9E-35B7-4192-9C2B-2050844C69F9}" srcOrd="5" destOrd="0" presId="urn:microsoft.com/office/officeart/2005/8/layout/vProcess5"/>
    <dgm:cxn modelId="{2C1A8B4E-1753-41AD-9C01-56BFEEA19956}" type="presParOf" srcId="{E7B05191-5D83-4AE5-9765-281E8C1E6A01}" destId="{FD9ADE72-D985-46E4-B63C-B6867CF5B6D5}" srcOrd="6" destOrd="0" presId="urn:microsoft.com/office/officeart/2005/8/layout/vProcess5"/>
    <dgm:cxn modelId="{DFE14735-B540-4ACC-8729-DABDC7BB9AB8}" type="presParOf" srcId="{E7B05191-5D83-4AE5-9765-281E8C1E6A01}" destId="{182FC272-9154-4D7E-9A5C-D4BE27CBFDD0}" srcOrd="7" destOrd="0" presId="urn:microsoft.com/office/officeart/2005/8/layout/vProcess5"/>
    <dgm:cxn modelId="{8D715F21-DB4F-421F-BE33-528FC998F920}" type="presParOf" srcId="{E7B05191-5D83-4AE5-9765-281E8C1E6A01}" destId="{0CF2F002-2268-415A-8360-FFCA580C0B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7BC97-7B53-47C3-9D3A-3E1BDFF14FEA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11F417-695F-49BD-A6F7-4B078DF040EA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 з особливими освітніми потребами (можливість не відлучатися від сім’ї, як у випадку інтернатних закладів; можливість взаємодії з однолітками, бачити різні моделі поведінки своїх однолітків на відміну від спеціальних закладів освіти, доступ до ресурсів місцевої громади тощо)</a:t>
          </a:r>
        </a:p>
      </dgm:t>
    </dgm:pt>
    <dgm:pt modelId="{01E1957A-06C0-4C50-B8A8-36C3FB4DBC76}" type="parTrans" cxnId="{1D24AC3D-C45D-4BE6-B566-ACD4A9427BB1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60F8A6-3182-4498-AC2C-6CB59206F380}" type="sibTrans" cxnId="{1D24AC3D-C45D-4BE6-B566-ACD4A9427BB1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A1480-D93D-4E76-8CEC-925A03058B9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Решти дітей (розуміння багатоманітності, можливість отримати відповідний досвід – наприклад: вивчити окремі елементи жестової мови (якщо у класі є дитина, яка нею користується), взаємодії з дитиною, яка пересувається в інвалідному кріслі та ін.</a:t>
          </a:r>
        </a:p>
      </dgm:t>
    </dgm:pt>
    <dgm:pt modelId="{D4F8A415-4729-48D9-8827-4231428B8F67}" type="parTrans" cxnId="{A98CDA27-05A3-4215-82B1-DF565710088B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B9305-AFA2-44ED-87F8-0E378755D421}" type="sibTrans" cxnId="{A98CDA27-05A3-4215-82B1-DF565710088B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A4DCB-719B-41EF-8E52-B9F6AE486347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Батьків дітей з особливими освітніми потребами (реалізація їхнього бажання бачити свою дитину, «як усі»; можливість брати участь у прийнятті рішень щодо навчання своєї дитини (як член команди); можливість спілкування з іншими батьками тощо).</a:t>
          </a:r>
        </a:p>
      </dgm:t>
    </dgm:pt>
    <dgm:pt modelId="{A892F2EF-C765-49BA-B687-C0376F704BDC}" type="parTrans" cxnId="{46FB4C43-3D38-43E7-9968-634609A86BA4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DA5E7-37DE-449A-BEE3-0629313D1627}" type="sibTrans" cxnId="{46FB4C43-3D38-43E7-9968-634609A86BA4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288B9-925F-409B-AEF3-6E4134321239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Батьків інших дітей (розширити своє розуміння інклюзивної освіти, можливість підтримати інших батьків)</a:t>
          </a:r>
        </a:p>
      </dgm:t>
    </dgm:pt>
    <dgm:pt modelId="{962D5D90-629A-4F90-A076-68725067E5C6}" type="parTrans" cxnId="{D948F7BD-2283-4EF5-BB8C-BE33290FF8D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DFE40-BB61-4847-A64D-93D6851F4340}" type="sibTrans" cxnId="{D948F7BD-2283-4EF5-BB8C-BE33290FF8DF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172F9-2CF3-453C-A058-781FF34FA200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Педагогів (в інклюзивному класі педагог, працюючи з дітьми з особливими потребами, урізноманітнює свій педагогічний арсенал: набуває нових знань і навичок (співпрацюючи з іншими фахівцями, батьками, читаючи додаткову літературу, спілкуючись з колегами)</a:t>
          </a:r>
        </a:p>
      </dgm:t>
    </dgm:pt>
    <dgm:pt modelId="{2873E21F-60D4-4081-AC8F-943D8952FBE3}" type="parTrans" cxnId="{5AE1BC64-356F-472D-8A09-61EB26D18F8C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DEF57-E7D9-4DF6-A818-74C977BB8861}" type="sibTrans" cxnId="{5AE1BC64-356F-472D-8A09-61EB26D18F8C}">
      <dgm:prSet custT="1"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7166C9-CB8D-47BC-A87C-B76DC62647E4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 в цілому (економічні: дослідження свідчать, що система інклюзивної освіти є економічно вигідніша, аніж підтримка двох паралельних систем – загальної і спеціальної; ціннісні: розвиток толерантності та ін.)</a:t>
          </a:r>
        </a:p>
      </dgm:t>
    </dgm:pt>
    <dgm:pt modelId="{D83F3009-48B6-41A7-8081-A483EF5B026F}" type="parTrans" cxnId="{4D7319F5-8497-45FA-9757-8ADEC217B2E7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2BDCFB-1F3B-4836-A9C1-50B4B0179448}" type="sibTrans" cxnId="{4D7319F5-8497-45FA-9757-8ADEC217B2E7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B815F-BC12-4FF5-ABCA-CD0F116F9A1C}" type="pres">
      <dgm:prSet presAssocID="{2137BC97-7B53-47C3-9D3A-3E1BDFF14FEA}" presName="diagram" presStyleCnt="0">
        <dgm:presLayoutVars>
          <dgm:dir/>
          <dgm:resizeHandles val="exact"/>
        </dgm:presLayoutVars>
      </dgm:prSet>
      <dgm:spPr/>
    </dgm:pt>
    <dgm:pt modelId="{3E1E8770-5896-4413-A7C6-12E1D7929D48}" type="pres">
      <dgm:prSet presAssocID="{1E11F417-695F-49BD-A6F7-4B078DF040EA}" presName="node" presStyleLbl="node1" presStyleIdx="0" presStyleCnt="6" custScaleX="122638" custScaleY="119824">
        <dgm:presLayoutVars>
          <dgm:bulletEnabled val="1"/>
        </dgm:presLayoutVars>
      </dgm:prSet>
      <dgm:spPr/>
    </dgm:pt>
    <dgm:pt modelId="{82850EA6-4CC8-4B88-9969-CFB2C801D721}" type="pres">
      <dgm:prSet presAssocID="{1660F8A6-3182-4498-AC2C-6CB59206F380}" presName="sibTrans" presStyleLbl="sibTrans2D1" presStyleIdx="0" presStyleCnt="5"/>
      <dgm:spPr/>
    </dgm:pt>
    <dgm:pt modelId="{343C7162-76D9-42F6-8642-4A859C82F0CC}" type="pres">
      <dgm:prSet presAssocID="{1660F8A6-3182-4498-AC2C-6CB59206F380}" presName="connectorText" presStyleLbl="sibTrans2D1" presStyleIdx="0" presStyleCnt="5"/>
      <dgm:spPr/>
    </dgm:pt>
    <dgm:pt modelId="{3F789CA4-213D-4FEB-93CF-A8ADA1FE801B}" type="pres">
      <dgm:prSet presAssocID="{2C0A1480-D93D-4E76-8CEC-925A03058B91}" presName="node" presStyleLbl="node1" presStyleIdx="1" presStyleCnt="6" custScaleX="121240" custScaleY="116444">
        <dgm:presLayoutVars>
          <dgm:bulletEnabled val="1"/>
        </dgm:presLayoutVars>
      </dgm:prSet>
      <dgm:spPr/>
    </dgm:pt>
    <dgm:pt modelId="{84648DB2-466B-4D83-BEC9-5F35E0DF5ACE}" type="pres">
      <dgm:prSet presAssocID="{EA3B9305-AFA2-44ED-87F8-0E378755D421}" presName="sibTrans" presStyleLbl="sibTrans2D1" presStyleIdx="1" presStyleCnt="5"/>
      <dgm:spPr/>
    </dgm:pt>
    <dgm:pt modelId="{EC9D62A5-510B-43EF-9380-B5146B5694EA}" type="pres">
      <dgm:prSet presAssocID="{EA3B9305-AFA2-44ED-87F8-0E378755D421}" presName="connectorText" presStyleLbl="sibTrans2D1" presStyleIdx="1" presStyleCnt="5"/>
      <dgm:spPr/>
    </dgm:pt>
    <dgm:pt modelId="{E3AD4EF5-E631-45B9-BA00-70268B885A6B}" type="pres">
      <dgm:prSet presAssocID="{3F1A4DCB-719B-41EF-8E52-B9F6AE486347}" presName="node" presStyleLbl="node1" presStyleIdx="2" presStyleCnt="6" custScaleX="111884" custScaleY="115317">
        <dgm:presLayoutVars>
          <dgm:bulletEnabled val="1"/>
        </dgm:presLayoutVars>
      </dgm:prSet>
      <dgm:spPr/>
    </dgm:pt>
    <dgm:pt modelId="{94A84514-2D12-4641-A0F3-426D9B14F53A}" type="pres">
      <dgm:prSet presAssocID="{A94DA5E7-37DE-449A-BEE3-0629313D1627}" presName="sibTrans" presStyleLbl="sibTrans2D1" presStyleIdx="2" presStyleCnt="5"/>
      <dgm:spPr/>
    </dgm:pt>
    <dgm:pt modelId="{5D46560C-A508-40F3-ABB9-973F8662C1B9}" type="pres">
      <dgm:prSet presAssocID="{A94DA5E7-37DE-449A-BEE3-0629313D1627}" presName="connectorText" presStyleLbl="sibTrans2D1" presStyleIdx="2" presStyleCnt="5"/>
      <dgm:spPr/>
    </dgm:pt>
    <dgm:pt modelId="{0564E500-A9FD-40D3-99DA-74ED9EFF2D23}" type="pres">
      <dgm:prSet presAssocID="{F2D288B9-925F-409B-AEF3-6E4134321239}" presName="node" presStyleLbl="node1" presStyleIdx="3" presStyleCnt="6" custScaleX="114817" custScaleY="116156">
        <dgm:presLayoutVars>
          <dgm:bulletEnabled val="1"/>
        </dgm:presLayoutVars>
      </dgm:prSet>
      <dgm:spPr/>
    </dgm:pt>
    <dgm:pt modelId="{CE9E52CE-E607-43AB-B353-0A281ACD313A}" type="pres">
      <dgm:prSet presAssocID="{A79DFE40-BB61-4847-A64D-93D6851F4340}" presName="sibTrans" presStyleLbl="sibTrans2D1" presStyleIdx="3" presStyleCnt="5"/>
      <dgm:spPr/>
    </dgm:pt>
    <dgm:pt modelId="{9CCFC96D-752A-4D5B-A6A7-7B21201417FE}" type="pres">
      <dgm:prSet presAssocID="{A79DFE40-BB61-4847-A64D-93D6851F4340}" presName="connectorText" presStyleLbl="sibTrans2D1" presStyleIdx="3" presStyleCnt="5"/>
      <dgm:spPr/>
    </dgm:pt>
    <dgm:pt modelId="{1BB63BB3-88DB-47EB-9993-FF4DF9F810A9}" type="pres">
      <dgm:prSet presAssocID="{853172F9-2CF3-453C-A058-781FF34FA200}" presName="node" presStyleLbl="node1" presStyleIdx="4" presStyleCnt="6" custScaleX="120306" custScaleY="120663">
        <dgm:presLayoutVars>
          <dgm:bulletEnabled val="1"/>
        </dgm:presLayoutVars>
      </dgm:prSet>
      <dgm:spPr/>
    </dgm:pt>
    <dgm:pt modelId="{36642912-2CD6-4653-9311-6F19E1DA9482}" type="pres">
      <dgm:prSet presAssocID="{7B6DEF57-E7D9-4DF6-A818-74C977BB8861}" presName="sibTrans" presStyleLbl="sibTrans2D1" presStyleIdx="4" presStyleCnt="5"/>
      <dgm:spPr/>
    </dgm:pt>
    <dgm:pt modelId="{96B0CAC7-40B6-4CAF-A487-A487BBEAF8B1}" type="pres">
      <dgm:prSet presAssocID="{7B6DEF57-E7D9-4DF6-A818-74C977BB8861}" presName="connectorText" presStyleLbl="sibTrans2D1" presStyleIdx="4" presStyleCnt="5"/>
      <dgm:spPr/>
    </dgm:pt>
    <dgm:pt modelId="{40AB2819-1A0E-4406-9707-F3B482EC798F}" type="pres">
      <dgm:prSet presAssocID="{577166C9-CB8D-47BC-A87C-B76DC62647E4}" presName="node" presStyleLbl="node1" presStyleIdx="5" presStyleCnt="6" custScaleX="122200" custScaleY="112776">
        <dgm:presLayoutVars>
          <dgm:bulletEnabled val="1"/>
        </dgm:presLayoutVars>
      </dgm:prSet>
      <dgm:spPr/>
    </dgm:pt>
  </dgm:ptLst>
  <dgm:cxnLst>
    <dgm:cxn modelId="{4BFC7501-DA93-4ECA-9DE9-69D2CE962F3E}" type="presOf" srcId="{EA3B9305-AFA2-44ED-87F8-0E378755D421}" destId="{84648DB2-466B-4D83-BEC9-5F35E0DF5ACE}" srcOrd="0" destOrd="0" presId="urn:microsoft.com/office/officeart/2005/8/layout/process5"/>
    <dgm:cxn modelId="{C53B2113-C17B-4525-BB52-080F49B0DECE}" type="presOf" srcId="{A94DA5E7-37DE-449A-BEE3-0629313D1627}" destId="{5D46560C-A508-40F3-ABB9-973F8662C1B9}" srcOrd="1" destOrd="0" presId="urn:microsoft.com/office/officeart/2005/8/layout/process5"/>
    <dgm:cxn modelId="{4553A025-9381-4C34-B551-923C34709D9B}" type="presOf" srcId="{1660F8A6-3182-4498-AC2C-6CB59206F380}" destId="{343C7162-76D9-42F6-8642-4A859C82F0CC}" srcOrd="1" destOrd="0" presId="urn:microsoft.com/office/officeart/2005/8/layout/process5"/>
    <dgm:cxn modelId="{A98CDA27-05A3-4215-82B1-DF565710088B}" srcId="{2137BC97-7B53-47C3-9D3A-3E1BDFF14FEA}" destId="{2C0A1480-D93D-4E76-8CEC-925A03058B91}" srcOrd="1" destOrd="0" parTransId="{D4F8A415-4729-48D9-8827-4231428B8F67}" sibTransId="{EA3B9305-AFA2-44ED-87F8-0E378755D421}"/>
    <dgm:cxn modelId="{5FDDA936-A0B8-4B96-B4F2-E43F11B15B98}" type="presOf" srcId="{853172F9-2CF3-453C-A058-781FF34FA200}" destId="{1BB63BB3-88DB-47EB-9993-FF4DF9F810A9}" srcOrd="0" destOrd="0" presId="urn:microsoft.com/office/officeart/2005/8/layout/process5"/>
    <dgm:cxn modelId="{1D24AC3D-C45D-4BE6-B566-ACD4A9427BB1}" srcId="{2137BC97-7B53-47C3-9D3A-3E1BDFF14FEA}" destId="{1E11F417-695F-49BD-A6F7-4B078DF040EA}" srcOrd="0" destOrd="0" parTransId="{01E1957A-06C0-4C50-B8A8-36C3FB4DBC76}" sibTransId="{1660F8A6-3182-4498-AC2C-6CB59206F380}"/>
    <dgm:cxn modelId="{4963D462-7B88-46EE-8CFF-0CCA34E23634}" type="presOf" srcId="{A94DA5E7-37DE-449A-BEE3-0629313D1627}" destId="{94A84514-2D12-4641-A0F3-426D9B14F53A}" srcOrd="0" destOrd="0" presId="urn:microsoft.com/office/officeart/2005/8/layout/process5"/>
    <dgm:cxn modelId="{46FB4C43-3D38-43E7-9968-634609A86BA4}" srcId="{2137BC97-7B53-47C3-9D3A-3E1BDFF14FEA}" destId="{3F1A4DCB-719B-41EF-8E52-B9F6AE486347}" srcOrd="2" destOrd="0" parTransId="{A892F2EF-C765-49BA-B687-C0376F704BDC}" sibTransId="{A94DA5E7-37DE-449A-BEE3-0629313D1627}"/>
    <dgm:cxn modelId="{5AE1BC64-356F-472D-8A09-61EB26D18F8C}" srcId="{2137BC97-7B53-47C3-9D3A-3E1BDFF14FEA}" destId="{853172F9-2CF3-453C-A058-781FF34FA200}" srcOrd="4" destOrd="0" parTransId="{2873E21F-60D4-4081-AC8F-943D8952FBE3}" sibTransId="{7B6DEF57-E7D9-4DF6-A818-74C977BB8861}"/>
    <dgm:cxn modelId="{E39BDC44-330B-4165-B3B0-DF280D5858EC}" type="presOf" srcId="{3F1A4DCB-719B-41EF-8E52-B9F6AE486347}" destId="{E3AD4EF5-E631-45B9-BA00-70268B885A6B}" srcOrd="0" destOrd="0" presId="urn:microsoft.com/office/officeart/2005/8/layout/process5"/>
    <dgm:cxn modelId="{1517B652-048E-43CC-9E8D-3596EE61C5B2}" type="presOf" srcId="{EA3B9305-AFA2-44ED-87F8-0E378755D421}" destId="{EC9D62A5-510B-43EF-9380-B5146B5694EA}" srcOrd="1" destOrd="0" presId="urn:microsoft.com/office/officeart/2005/8/layout/process5"/>
    <dgm:cxn modelId="{E22DC954-1708-46D7-AA3E-4E068176BAAA}" type="presOf" srcId="{1660F8A6-3182-4498-AC2C-6CB59206F380}" destId="{82850EA6-4CC8-4B88-9969-CFB2C801D721}" srcOrd="0" destOrd="0" presId="urn:microsoft.com/office/officeart/2005/8/layout/process5"/>
    <dgm:cxn modelId="{CDCE6A75-D211-492C-865B-1A8D52265B32}" type="presOf" srcId="{2137BC97-7B53-47C3-9D3A-3E1BDFF14FEA}" destId="{51AB815F-BC12-4FF5-ABCA-CD0F116F9A1C}" srcOrd="0" destOrd="0" presId="urn:microsoft.com/office/officeart/2005/8/layout/process5"/>
    <dgm:cxn modelId="{00BE6F78-D7C8-4A45-B5CB-C5AF1C5AF520}" type="presOf" srcId="{2C0A1480-D93D-4E76-8CEC-925A03058B91}" destId="{3F789CA4-213D-4FEB-93CF-A8ADA1FE801B}" srcOrd="0" destOrd="0" presId="urn:microsoft.com/office/officeart/2005/8/layout/process5"/>
    <dgm:cxn modelId="{29324B7B-026F-4A71-A077-5AF26A195375}" type="presOf" srcId="{1E11F417-695F-49BD-A6F7-4B078DF040EA}" destId="{3E1E8770-5896-4413-A7C6-12E1D7929D48}" srcOrd="0" destOrd="0" presId="urn:microsoft.com/office/officeart/2005/8/layout/process5"/>
    <dgm:cxn modelId="{0F4511AB-540A-4F0A-8F89-D7F5E251ADDC}" type="presOf" srcId="{A79DFE40-BB61-4847-A64D-93D6851F4340}" destId="{CE9E52CE-E607-43AB-B353-0A281ACD313A}" srcOrd="0" destOrd="0" presId="urn:microsoft.com/office/officeart/2005/8/layout/process5"/>
    <dgm:cxn modelId="{D7160CB1-CDBA-4E0C-AC3D-A131B0CD69D0}" type="presOf" srcId="{F2D288B9-925F-409B-AEF3-6E4134321239}" destId="{0564E500-A9FD-40D3-99DA-74ED9EFF2D23}" srcOrd="0" destOrd="0" presId="urn:microsoft.com/office/officeart/2005/8/layout/process5"/>
    <dgm:cxn modelId="{52BAF0B1-68E7-4417-BE7F-C6AE1D12DD5E}" type="presOf" srcId="{A79DFE40-BB61-4847-A64D-93D6851F4340}" destId="{9CCFC96D-752A-4D5B-A6A7-7B21201417FE}" srcOrd="1" destOrd="0" presId="urn:microsoft.com/office/officeart/2005/8/layout/process5"/>
    <dgm:cxn modelId="{D948F7BD-2283-4EF5-BB8C-BE33290FF8DF}" srcId="{2137BC97-7B53-47C3-9D3A-3E1BDFF14FEA}" destId="{F2D288B9-925F-409B-AEF3-6E4134321239}" srcOrd="3" destOrd="0" parTransId="{962D5D90-629A-4F90-A076-68725067E5C6}" sibTransId="{A79DFE40-BB61-4847-A64D-93D6851F4340}"/>
    <dgm:cxn modelId="{6188F6D4-51E8-44E0-8DBE-388FAE4922B1}" type="presOf" srcId="{577166C9-CB8D-47BC-A87C-B76DC62647E4}" destId="{40AB2819-1A0E-4406-9707-F3B482EC798F}" srcOrd="0" destOrd="0" presId="urn:microsoft.com/office/officeart/2005/8/layout/process5"/>
    <dgm:cxn modelId="{8DCFD0DD-3BA8-4F3D-84CB-9B5ADA459962}" type="presOf" srcId="{7B6DEF57-E7D9-4DF6-A818-74C977BB8861}" destId="{96B0CAC7-40B6-4CAF-A487-A487BBEAF8B1}" srcOrd="1" destOrd="0" presId="urn:microsoft.com/office/officeart/2005/8/layout/process5"/>
    <dgm:cxn modelId="{4D7319F5-8497-45FA-9757-8ADEC217B2E7}" srcId="{2137BC97-7B53-47C3-9D3A-3E1BDFF14FEA}" destId="{577166C9-CB8D-47BC-A87C-B76DC62647E4}" srcOrd="5" destOrd="0" parTransId="{D83F3009-48B6-41A7-8081-A483EF5B026F}" sibTransId="{092BDCFB-1F3B-4836-A9C1-50B4B0179448}"/>
    <dgm:cxn modelId="{0D3377FA-19CB-4AEC-81B0-4A55C8DF3640}" type="presOf" srcId="{7B6DEF57-E7D9-4DF6-A818-74C977BB8861}" destId="{36642912-2CD6-4653-9311-6F19E1DA9482}" srcOrd="0" destOrd="0" presId="urn:microsoft.com/office/officeart/2005/8/layout/process5"/>
    <dgm:cxn modelId="{85DCA06C-2130-4401-AE00-42F3413ADEA2}" type="presParOf" srcId="{51AB815F-BC12-4FF5-ABCA-CD0F116F9A1C}" destId="{3E1E8770-5896-4413-A7C6-12E1D7929D48}" srcOrd="0" destOrd="0" presId="urn:microsoft.com/office/officeart/2005/8/layout/process5"/>
    <dgm:cxn modelId="{A1F9DBEB-5F53-4A17-83A4-A3963EB5D847}" type="presParOf" srcId="{51AB815F-BC12-4FF5-ABCA-CD0F116F9A1C}" destId="{82850EA6-4CC8-4B88-9969-CFB2C801D721}" srcOrd="1" destOrd="0" presId="urn:microsoft.com/office/officeart/2005/8/layout/process5"/>
    <dgm:cxn modelId="{98C65D85-D81E-4B89-A808-A4DBFFB434D1}" type="presParOf" srcId="{82850EA6-4CC8-4B88-9969-CFB2C801D721}" destId="{343C7162-76D9-42F6-8642-4A859C82F0CC}" srcOrd="0" destOrd="0" presId="urn:microsoft.com/office/officeart/2005/8/layout/process5"/>
    <dgm:cxn modelId="{27DC1F27-B6E1-4999-ADC7-3A78507816CA}" type="presParOf" srcId="{51AB815F-BC12-4FF5-ABCA-CD0F116F9A1C}" destId="{3F789CA4-213D-4FEB-93CF-A8ADA1FE801B}" srcOrd="2" destOrd="0" presId="urn:microsoft.com/office/officeart/2005/8/layout/process5"/>
    <dgm:cxn modelId="{A5E2E8DE-E258-4F64-8A8B-D89A2B5FF407}" type="presParOf" srcId="{51AB815F-BC12-4FF5-ABCA-CD0F116F9A1C}" destId="{84648DB2-466B-4D83-BEC9-5F35E0DF5ACE}" srcOrd="3" destOrd="0" presId="urn:microsoft.com/office/officeart/2005/8/layout/process5"/>
    <dgm:cxn modelId="{A24E34C8-0E8E-4B85-BDE1-009FDEA7E144}" type="presParOf" srcId="{84648DB2-466B-4D83-BEC9-5F35E0DF5ACE}" destId="{EC9D62A5-510B-43EF-9380-B5146B5694EA}" srcOrd="0" destOrd="0" presId="urn:microsoft.com/office/officeart/2005/8/layout/process5"/>
    <dgm:cxn modelId="{CC27244D-7739-469C-836A-C13D113FCAA7}" type="presParOf" srcId="{51AB815F-BC12-4FF5-ABCA-CD0F116F9A1C}" destId="{E3AD4EF5-E631-45B9-BA00-70268B885A6B}" srcOrd="4" destOrd="0" presId="urn:microsoft.com/office/officeart/2005/8/layout/process5"/>
    <dgm:cxn modelId="{EBCA956F-16AE-45B5-A447-1C29F1CFC110}" type="presParOf" srcId="{51AB815F-BC12-4FF5-ABCA-CD0F116F9A1C}" destId="{94A84514-2D12-4641-A0F3-426D9B14F53A}" srcOrd="5" destOrd="0" presId="urn:microsoft.com/office/officeart/2005/8/layout/process5"/>
    <dgm:cxn modelId="{A0A81936-519C-47EB-86D2-2B9D7FE55179}" type="presParOf" srcId="{94A84514-2D12-4641-A0F3-426D9B14F53A}" destId="{5D46560C-A508-40F3-ABB9-973F8662C1B9}" srcOrd="0" destOrd="0" presId="urn:microsoft.com/office/officeart/2005/8/layout/process5"/>
    <dgm:cxn modelId="{0E379540-A175-48D9-B1B5-DB50EC81DAC1}" type="presParOf" srcId="{51AB815F-BC12-4FF5-ABCA-CD0F116F9A1C}" destId="{0564E500-A9FD-40D3-99DA-74ED9EFF2D23}" srcOrd="6" destOrd="0" presId="urn:microsoft.com/office/officeart/2005/8/layout/process5"/>
    <dgm:cxn modelId="{30242398-5D06-4AA3-8885-3E049D6270AC}" type="presParOf" srcId="{51AB815F-BC12-4FF5-ABCA-CD0F116F9A1C}" destId="{CE9E52CE-E607-43AB-B353-0A281ACD313A}" srcOrd="7" destOrd="0" presId="urn:microsoft.com/office/officeart/2005/8/layout/process5"/>
    <dgm:cxn modelId="{7523F3D9-7B71-4DCB-80F7-D4FDFAB38DCE}" type="presParOf" srcId="{CE9E52CE-E607-43AB-B353-0A281ACD313A}" destId="{9CCFC96D-752A-4D5B-A6A7-7B21201417FE}" srcOrd="0" destOrd="0" presId="urn:microsoft.com/office/officeart/2005/8/layout/process5"/>
    <dgm:cxn modelId="{B162058E-19DE-4A07-BBA7-56478F209076}" type="presParOf" srcId="{51AB815F-BC12-4FF5-ABCA-CD0F116F9A1C}" destId="{1BB63BB3-88DB-47EB-9993-FF4DF9F810A9}" srcOrd="8" destOrd="0" presId="urn:microsoft.com/office/officeart/2005/8/layout/process5"/>
    <dgm:cxn modelId="{028CF47D-22E6-4AE4-BB81-0F2EC474BDF9}" type="presParOf" srcId="{51AB815F-BC12-4FF5-ABCA-CD0F116F9A1C}" destId="{36642912-2CD6-4653-9311-6F19E1DA9482}" srcOrd="9" destOrd="0" presId="urn:microsoft.com/office/officeart/2005/8/layout/process5"/>
    <dgm:cxn modelId="{227EEF30-54F5-4A4A-A6A3-6FE1AF293004}" type="presParOf" srcId="{36642912-2CD6-4653-9311-6F19E1DA9482}" destId="{96B0CAC7-40B6-4CAF-A487-A487BBEAF8B1}" srcOrd="0" destOrd="0" presId="urn:microsoft.com/office/officeart/2005/8/layout/process5"/>
    <dgm:cxn modelId="{73CC8614-DC3A-45D1-B3DD-E906FD5C43B4}" type="presParOf" srcId="{51AB815F-BC12-4FF5-ABCA-CD0F116F9A1C}" destId="{40AB2819-1A0E-4406-9707-F3B482EC798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052E2-06FB-4992-8854-E529B2A85547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8310E53-8417-4196-8912-4A6837C832B4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На шляху до інклюзивного навчання також є багато перешкод: фізичні, інформаційні, інституційні, ментальні.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C093C-CBDA-47F7-A1E2-0B139E63FACA}" type="parTrans" cxnId="{A56EBA2C-2843-4E17-856D-4FB148DD9CA8}">
      <dgm:prSet/>
      <dgm:spPr/>
      <dgm:t>
        <a:bodyPr/>
        <a:lstStyle/>
        <a:p>
          <a:endParaRPr lang="ru-RU"/>
        </a:p>
      </dgm:t>
    </dgm:pt>
    <dgm:pt modelId="{003BD2CF-77E7-41F1-A412-AC5B96311B0C}" type="sibTrans" cxnId="{A56EBA2C-2843-4E17-856D-4FB148DD9CA8}">
      <dgm:prSet/>
      <dgm:spPr/>
      <dgm:t>
        <a:bodyPr/>
        <a:lstStyle/>
        <a:p>
          <a:endParaRPr lang="ru-RU"/>
        </a:p>
      </dgm:t>
    </dgm:pt>
    <dgm:pt modelId="{BDF85091-A1A2-4B72-8D30-67C25EFC571D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Важливо вміти їх визначати і шукати додаткові ресурси (за потребою) для подолання цих перешкод.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A5158B-0246-40C6-B64F-1E0036CF5FB8}" type="parTrans" cxnId="{CFB73D12-AEB6-4B94-99E5-8E499AEE037E}">
      <dgm:prSet/>
      <dgm:spPr/>
      <dgm:t>
        <a:bodyPr/>
        <a:lstStyle/>
        <a:p>
          <a:endParaRPr lang="ru-RU"/>
        </a:p>
      </dgm:t>
    </dgm:pt>
    <dgm:pt modelId="{FED906F2-958E-4850-AE34-F7B16665A1E7}" type="sibTrans" cxnId="{CFB73D12-AEB6-4B94-99E5-8E499AEE037E}">
      <dgm:prSet/>
      <dgm:spPr/>
      <dgm:t>
        <a:bodyPr/>
        <a:lstStyle/>
        <a:p>
          <a:endParaRPr lang="ru-RU"/>
        </a:p>
      </dgm:t>
    </dgm:pt>
    <dgm:pt modelId="{C90C846F-6E78-4045-9C84-8541ACC1A58B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Треба  пам’ятати, ми всі маємо сильні і слабкі сторони. Багато з нас навчилися використовувати свої сильні сторони для того, щоб компенсувати слабкі.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169B7-025C-4D6F-86C6-728306CDF818}" type="parTrans" cxnId="{57CEC33F-D34F-4852-9D29-25DAD19FDCE6}">
      <dgm:prSet/>
      <dgm:spPr/>
      <dgm:t>
        <a:bodyPr/>
        <a:lstStyle/>
        <a:p>
          <a:endParaRPr lang="ru-RU"/>
        </a:p>
      </dgm:t>
    </dgm:pt>
    <dgm:pt modelId="{95072DD9-36AF-4039-81B7-A6ADA715D307}" type="sibTrans" cxnId="{57CEC33F-D34F-4852-9D29-25DAD19FDCE6}">
      <dgm:prSet/>
      <dgm:spPr/>
      <dgm:t>
        <a:bodyPr/>
        <a:lstStyle/>
        <a:p>
          <a:endParaRPr lang="ru-RU"/>
        </a:p>
      </dgm:t>
    </dgm:pt>
    <dgm:pt modelId="{C21F1759-5DCA-4F1C-BC6A-EA077369D68A}" type="pres">
      <dgm:prSet presAssocID="{71B052E2-06FB-4992-8854-E529B2A85547}" presName="compositeShape" presStyleCnt="0">
        <dgm:presLayoutVars>
          <dgm:dir/>
          <dgm:resizeHandles/>
        </dgm:presLayoutVars>
      </dgm:prSet>
      <dgm:spPr/>
    </dgm:pt>
    <dgm:pt modelId="{DCADF15E-5032-4361-8280-F2CDA77413EA}" type="pres">
      <dgm:prSet presAssocID="{71B052E2-06FB-4992-8854-E529B2A85547}" presName="pyramid" presStyleLbl="node1" presStyleIdx="0" presStyleCnt="1"/>
      <dgm:spPr/>
    </dgm:pt>
    <dgm:pt modelId="{B8D7E150-27F6-47FF-A4C2-05F0250EC17E}" type="pres">
      <dgm:prSet presAssocID="{71B052E2-06FB-4992-8854-E529B2A85547}" presName="theList" presStyleCnt="0"/>
      <dgm:spPr/>
    </dgm:pt>
    <dgm:pt modelId="{0B9114A0-47CD-42E0-867F-3765228B0C05}" type="pres">
      <dgm:prSet presAssocID="{F8310E53-8417-4196-8912-4A6837C832B4}" presName="aNode" presStyleLbl="fgAcc1" presStyleIdx="0" presStyleCnt="3">
        <dgm:presLayoutVars>
          <dgm:bulletEnabled val="1"/>
        </dgm:presLayoutVars>
      </dgm:prSet>
      <dgm:spPr/>
    </dgm:pt>
    <dgm:pt modelId="{5E9032F4-BFB8-4F6E-8E11-F786E8437DA7}" type="pres">
      <dgm:prSet presAssocID="{F8310E53-8417-4196-8912-4A6837C832B4}" presName="aSpace" presStyleCnt="0"/>
      <dgm:spPr/>
    </dgm:pt>
    <dgm:pt modelId="{070C33CD-847F-4EA2-B65A-0102F5EC39F1}" type="pres">
      <dgm:prSet presAssocID="{BDF85091-A1A2-4B72-8D30-67C25EFC571D}" presName="aNode" presStyleLbl="fgAcc1" presStyleIdx="1" presStyleCnt="3">
        <dgm:presLayoutVars>
          <dgm:bulletEnabled val="1"/>
        </dgm:presLayoutVars>
      </dgm:prSet>
      <dgm:spPr/>
    </dgm:pt>
    <dgm:pt modelId="{51167460-DB07-4346-8E9A-9E97CD17C187}" type="pres">
      <dgm:prSet presAssocID="{BDF85091-A1A2-4B72-8D30-67C25EFC571D}" presName="aSpace" presStyleCnt="0"/>
      <dgm:spPr/>
    </dgm:pt>
    <dgm:pt modelId="{1BE28CAC-8CBE-44B2-B6A0-8EB26EF77C11}" type="pres">
      <dgm:prSet presAssocID="{C90C846F-6E78-4045-9C84-8541ACC1A58B}" presName="aNode" presStyleLbl="fgAcc1" presStyleIdx="2" presStyleCnt="3">
        <dgm:presLayoutVars>
          <dgm:bulletEnabled val="1"/>
        </dgm:presLayoutVars>
      </dgm:prSet>
      <dgm:spPr/>
    </dgm:pt>
    <dgm:pt modelId="{6BB5844C-A3A0-4D02-9A32-5133E18137A4}" type="pres">
      <dgm:prSet presAssocID="{C90C846F-6E78-4045-9C84-8541ACC1A58B}" presName="aSpace" presStyleCnt="0"/>
      <dgm:spPr/>
    </dgm:pt>
  </dgm:ptLst>
  <dgm:cxnLst>
    <dgm:cxn modelId="{A7E51C02-E633-4D29-B10F-CEEB842D4277}" type="presOf" srcId="{F8310E53-8417-4196-8912-4A6837C832B4}" destId="{0B9114A0-47CD-42E0-867F-3765228B0C05}" srcOrd="0" destOrd="0" presId="urn:microsoft.com/office/officeart/2005/8/layout/pyramid2"/>
    <dgm:cxn modelId="{245EE809-D3B3-4218-87C0-3A11CB4E1159}" type="presOf" srcId="{71B052E2-06FB-4992-8854-E529B2A85547}" destId="{C21F1759-5DCA-4F1C-BC6A-EA077369D68A}" srcOrd="0" destOrd="0" presId="urn:microsoft.com/office/officeart/2005/8/layout/pyramid2"/>
    <dgm:cxn modelId="{CFB73D12-AEB6-4B94-99E5-8E499AEE037E}" srcId="{71B052E2-06FB-4992-8854-E529B2A85547}" destId="{BDF85091-A1A2-4B72-8D30-67C25EFC571D}" srcOrd="1" destOrd="0" parTransId="{C9A5158B-0246-40C6-B64F-1E0036CF5FB8}" sibTransId="{FED906F2-958E-4850-AE34-F7B16665A1E7}"/>
    <dgm:cxn modelId="{A56EBA2C-2843-4E17-856D-4FB148DD9CA8}" srcId="{71B052E2-06FB-4992-8854-E529B2A85547}" destId="{F8310E53-8417-4196-8912-4A6837C832B4}" srcOrd="0" destOrd="0" parTransId="{263C093C-CBDA-47F7-A1E2-0B139E63FACA}" sibTransId="{003BD2CF-77E7-41F1-A412-AC5B96311B0C}"/>
    <dgm:cxn modelId="{57CEC33F-D34F-4852-9D29-25DAD19FDCE6}" srcId="{71B052E2-06FB-4992-8854-E529B2A85547}" destId="{C90C846F-6E78-4045-9C84-8541ACC1A58B}" srcOrd="2" destOrd="0" parTransId="{41E169B7-025C-4D6F-86C6-728306CDF818}" sibTransId="{95072DD9-36AF-4039-81B7-A6ADA715D307}"/>
    <dgm:cxn modelId="{8723D578-4231-4095-B2D8-02BF6E12C95E}" type="presOf" srcId="{C90C846F-6E78-4045-9C84-8541ACC1A58B}" destId="{1BE28CAC-8CBE-44B2-B6A0-8EB26EF77C11}" srcOrd="0" destOrd="0" presId="urn:microsoft.com/office/officeart/2005/8/layout/pyramid2"/>
    <dgm:cxn modelId="{44976C7E-308F-4A8C-A020-9EDD65E03686}" type="presOf" srcId="{BDF85091-A1A2-4B72-8D30-67C25EFC571D}" destId="{070C33CD-847F-4EA2-B65A-0102F5EC39F1}" srcOrd="0" destOrd="0" presId="urn:microsoft.com/office/officeart/2005/8/layout/pyramid2"/>
    <dgm:cxn modelId="{9B35A31F-BD31-418D-A44D-D04FCBDE6255}" type="presParOf" srcId="{C21F1759-5DCA-4F1C-BC6A-EA077369D68A}" destId="{DCADF15E-5032-4361-8280-F2CDA77413EA}" srcOrd="0" destOrd="0" presId="urn:microsoft.com/office/officeart/2005/8/layout/pyramid2"/>
    <dgm:cxn modelId="{1294EF74-4A72-40D4-AC6A-20C32B0FEA37}" type="presParOf" srcId="{C21F1759-5DCA-4F1C-BC6A-EA077369D68A}" destId="{B8D7E150-27F6-47FF-A4C2-05F0250EC17E}" srcOrd="1" destOrd="0" presId="urn:microsoft.com/office/officeart/2005/8/layout/pyramid2"/>
    <dgm:cxn modelId="{B8BA9B9B-8921-4E8E-97E3-830E24B029F9}" type="presParOf" srcId="{B8D7E150-27F6-47FF-A4C2-05F0250EC17E}" destId="{0B9114A0-47CD-42E0-867F-3765228B0C05}" srcOrd="0" destOrd="0" presId="urn:microsoft.com/office/officeart/2005/8/layout/pyramid2"/>
    <dgm:cxn modelId="{E5500F5E-C352-466B-BCE6-169C041CA073}" type="presParOf" srcId="{B8D7E150-27F6-47FF-A4C2-05F0250EC17E}" destId="{5E9032F4-BFB8-4F6E-8E11-F786E8437DA7}" srcOrd="1" destOrd="0" presId="urn:microsoft.com/office/officeart/2005/8/layout/pyramid2"/>
    <dgm:cxn modelId="{C43216D0-EF17-404F-A053-54A71CA80767}" type="presParOf" srcId="{B8D7E150-27F6-47FF-A4C2-05F0250EC17E}" destId="{070C33CD-847F-4EA2-B65A-0102F5EC39F1}" srcOrd="2" destOrd="0" presId="urn:microsoft.com/office/officeart/2005/8/layout/pyramid2"/>
    <dgm:cxn modelId="{2DC08E77-95B8-4BB6-AEF1-D36B4C0D45FC}" type="presParOf" srcId="{B8D7E150-27F6-47FF-A4C2-05F0250EC17E}" destId="{51167460-DB07-4346-8E9A-9E97CD17C187}" srcOrd="3" destOrd="0" presId="urn:microsoft.com/office/officeart/2005/8/layout/pyramid2"/>
    <dgm:cxn modelId="{3B5E9731-D548-48F7-A10A-63B5323C0CC3}" type="presParOf" srcId="{B8D7E150-27F6-47FF-A4C2-05F0250EC17E}" destId="{1BE28CAC-8CBE-44B2-B6A0-8EB26EF77C11}" srcOrd="4" destOrd="0" presId="urn:microsoft.com/office/officeart/2005/8/layout/pyramid2"/>
    <dgm:cxn modelId="{D9388C49-3F26-41D5-A013-51257C4D6845}" type="presParOf" srcId="{B8D7E150-27F6-47FF-A4C2-05F0250EC17E}" destId="{6BB5844C-A3A0-4D02-9A32-5133E18137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B1F350-14F3-4A17-8D3A-63F59E3538C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4C1C986-94C4-4B12-98E1-FB34A0F3FADF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ліпі та зі зниженим зором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78A66-EE2A-4211-A63D-04A0630A47C4}" type="parTrans" cxnId="{08E6571D-8363-4235-8457-613A9FDC52A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846ED4-9C4E-4AA6-8569-6295D67AF99F}" type="sibTrans" cxnId="{08E6571D-8363-4235-8457-613A9FDC52A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85D089-DE9C-4198-B149-E5C386BABAD8}">
      <dgm:prSet custT="1"/>
      <dgm:spPr/>
      <dgm:t>
        <a:bodyPr/>
        <a:lstStyle/>
        <a:p>
          <a:r>
            <a: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Глухі та зі зниженим слухом 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96412-98D5-4C56-AB8A-848C7F747AB3}" type="parTrans" cxnId="{A4C8817E-1F00-4F04-B87C-F7FFFDBCA55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62184-2C55-410F-BD1F-D4067F09F018}" type="sibTrans" cxnId="{A4C8817E-1F00-4F04-B87C-F7FFFDBCA55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5C08CE-4984-4F46-A30D-77903E38CE5C}">
      <dgm:prSet custT="1"/>
      <dgm:spPr/>
      <dgm:t>
        <a:bodyPr/>
        <a:lstStyle/>
        <a:p>
          <a:r>
            <a: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тяжкими порушеннями мовлення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55DC3-0CDD-476B-8ED6-417DFCEC3CAB}" type="parTrans" cxnId="{D192E15B-D6C6-40C4-9C85-611D78FFF2A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F2E12-94E6-4203-89EC-16AA168BF2E4}" type="sibTrans" cxnId="{D192E15B-D6C6-40C4-9C85-611D78FFF2A2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7AFA7-6DC9-45AB-B2D7-AC062B35641F}">
      <dgm:prSet custT="1"/>
      <dgm:spPr/>
      <dgm:t>
        <a:bodyPr/>
        <a:lstStyle/>
        <a:p>
          <a:r>
            <a: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 затримкою психічного розвитку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6C7517-82D5-4370-8AAD-32F637EF5BF5}" type="parTrans" cxnId="{FA8C221A-F1B0-46BD-9560-10F9D0DB12E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850C02-F925-4C52-AD55-01EEAD9C65E0}" type="sibTrans" cxnId="{FA8C221A-F1B0-46BD-9560-10F9D0DB12E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24567-F86B-4394-A58B-FA0FFA978067}">
      <dgm:prSet custT="1"/>
      <dgm:spPr/>
      <dgm:t>
        <a:bodyPr/>
        <a:lstStyle/>
        <a:p>
          <a:r>
            <a: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порушеннями опорно-рухового апарату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4593B-9A61-4B9A-99FC-C4BD082ADDB0}" type="parTrans" cxnId="{09934515-0C96-4936-86A3-2BF6AA19725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FDC84-EADE-4E10-A4E6-A3533043D77F}" type="sibTrans" cxnId="{09934515-0C96-4936-86A3-2BF6AA19725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862A5-BF86-4261-B478-C674AC52DF1C}">
      <dgm:prSet custT="1"/>
      <dgm:spPr/>
      <dgm:t>
        <a:bodyPr/>
        <a:lstStyle/>
        <a:p>
          <a:r>
            <a:rPr lang="uk-UA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порушенням інтелектуального розвитку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67EEB-5146-4FBD-A46C-D592D843AA76}" type="parTrans" cxnId="{0849A3F8-C514-40A7-807A-981411AD6F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0DE14-4D81-4BDC-98E8-3B362A3B5DAD}" type="sibTrans" cxnId="{0849A3F8-C514-40A7-807A-981411AD6F37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01AFDA-E9B3-461D-BEEB-6291AA9EA4B1}">
      <dgm:prSet custT="1"/>
      <dgm:spPr/>
      <dgm:t>
        <a:bodyPr/>
        <a:lstStyle/>
        <a:p>
          <a:r>
            <a:rPr lang="ru-RU" sz="2000" b="0" i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 складними порушеннями розвитку (у тому числі з розладами аутичного спектру)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DE5423-0737-45CE-8442-ACA028F7FBE5}" type="parTrans" cxnId="{5859FB28-66E9-46A4-975C-22B1902C887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124B6-ED56-46DB-B5D6-90473E135192}" type="sibTrans" cxnId="{5859FB28-66E9-46A4-975C-22B1902C887F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1DD26-C9C0-451C-BE19-99A0A994C5D7}" type="pres">
      <dgm:prSet presAssocID="{6AB1F350-14F3-4A17-8D3A-63F59E3538C9}" presName="linear" presStyleCnt="0">
        <dgm:presLayoutVars>
          <dgm:animLvl val="lvl"/>
          <dgm:resizeHandles val="exact"/>
        </dgm:presLayoutVars>
      </dgm:prSet>
      <dgm:spPr/>
    </dgm:pt>
    <dgm:pt modelId="{B7D145F2-8CBC-425E-88DE-F392371A9456}" type="pres">
      <dgm:prSet presAssocID="{A4C1C986-94C4-4B12-98E1-FB34A0F3FAD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EB36BA2-68A2-48F7-AF8A-218E9F3BF527}" type="pres">
      <dgm:prSet presAssocID="{A3846ED4-9C4E-4AA6-8569-6295D67AF99F}" presName="spacer" presStyleCnt="0"/>
      <dgm:spPr/>
    </dgm:pt>
    <dgm:pt modelId="{95BE329E-A0F3-42BA-A8F6-F2EDEF3713F8}" type="pres">
      <dgm:prSet presAssocID="{D585D089-DE9C-4198-B149-E5C386BABAD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8EAEBC4-3D1E-459C-9A1B-09FEF256024D}" type="pres">
      <dgm:prSet presAssocID="{EA162184-2C55-410F-BD1F-D4067F09F018}" presName="spacer" presStyleCnt="0"/>
      <dgm:spPr/>
    </dgm:pt>
    <dgm:pt modelId="{C6A98F57-045E-4ED7-94A8-B8D9039891D3}" type="pres">
      <dgm:prSet presAssocID="{5F5C08CE-4984-4F46-A30D-77903E38CE5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C5D2BC3-5127-4201-90E0-5670511E5944}" type="pres">
      <dgm:prSet presAssocID="{AC0F2E12-94E6-4203-89EC-16AA168BF2E4}" presName="spacer" presStyleCnt="0"/>
      <dgm:spPr/>
    </dgm:pt>
    <dgm:pt modelId="{A1DBB0E4-60DB-43B1-9B8C-A90DFE169268}" type="pres">
      <dgm:prSet presAssocID="{86A7AFA7-6DC9-45AB-B2D7-AC062B35641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D9013B1-373D-4A0F-BCBB-B0343A21F561}" type="pres">
      <dgm:prSet presAssocID="{71850C02-F925-4C52-AD55-01EEAD9C65E0}" presName="spacer" presStyleCnt="0"/>
      <dgm:spPr/>
    </dgm:pt>
    <dgm:pt modelId="{E7E26DD5-1BEE-436B-A420-4CB03D940EEA}" type="pres">
      <dgm:prSet presAssocID="{8B924567-F86B-4394-A58B-FA0FFA97806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8D9318-0FCC-41C6-B590-4FB965D7D907}" type="pres">
      <dgm:prSet presAssocID="{E30FDC84-EADE-4E10-A4E6-A3533043D77F}" presName="spacer" presStyleCnt="0"/>
      <dgm:spPr/>
    </dgm:pt>
    <dgm:pt modelId="{DAAD6612-ED13-4EF4-92A5-04C7BAC4291D}" type="pres">
      <dgm:prSet presAssocID="{D54862A5-BF86-4261-B478-C674AC52DF1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B14158B-FD50-4634-AE4A-BF65203B26BE}" type="pres">
      <dgm:prSet presAssocID="{D030DE14-4D81-4BDC-98E8-3B362A3B5DAD}" presName="spacer" presStyleCnt="0"/>
      <dgm:spPr/>
    </dgm:pt>
    <dgm:pt modelId="{EF928492-0F78-4000-B242-8A3786A9225E}" type="pres">
      <dgm:prSet presAssocID="{A001AFDA-E9B3-461D-BEEB-6291AA9EA4B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939A10C-9E41-4B35-9031-3F6C0D97E24A}" type="presOf" srcId="{6AB1F350-14F3-4A17-8D3A-63F59E3538C9}" destId="{7721DD26-C9C0-451C-BE19-99A0A994C5D7}" srcOrd="0" destOrd="0" presId="urn:microsoft.com/office/officeart/2005/8/layout/vList2"/>
    <dgm:cxn modelId="{09934515-0C96-4936-86A3-2BF6AA197251}" srcId="{6AB1F350-14F3-4A17-8D3A-63F59E3538C9}" destId="{8B924567-F86B-4394-A58B-FA0FFA978067}" srcOrd="4" destOrd="0" parTransId="{C6D4593B-9A61-4B9A-99FC-C4BD082ADDB0}" sibTransId="{E30FDC84-EADE-4E10-A4E6-A3533043D77F}"/>
    <dgm:cxn modelId="{FA8C221A-F1B0-46BD-9560-10F9D0DB12E3}" srcId="{6AB1F350-14F3-4A17-8D3A-63F59E3538C9}" destId="{86A7AFA7-6DC9-45AB-B2D7-AC062B35641F}" srcOrd="3" destOrd="0" parTransId="{AC6C7517-82D5-4370-8AAD-32F637EF5BF5}" sibTransId="{71850C02-F925-4C52-AD55-01EEAD9C65E0}"/>
    <dgm:cxn modelId="{08E6571D-8363-4235-8457-613A9FDC52A8}" srcId="{6AB1F350-14F3-4A17-8D3A-63F59E3538C9}" destId="{A4C1C986-94C4-4B12-98E1-FB34A0F3FADF}" srcOrd="0" destOrd="0" parTransId="{A1A78A66-EE2A-4211-A63D-04A0630A47C4}" sibTransId="{A3846ED4-9C4E-4AA6-8569-6295D67AF99F}"/>
    <dgm:cxn modelId="{5859FB28-66E9-46A4-975C-22B1902C887F}" srcId="{6AB1F350-14F3-4A17-8D3A-63F59E3538C9}" destId="{A001AFDA-E9B3-461D-BEEB-6291AA9EA4B1}" srcOrd="6" destOrd="0" parTransId="{23DE5423-0737-45CE-8442-ACA028F7FBE5}" sibTransId="{4C8124B6-ED56-46DB-B5D6-90473E135192}"/>
    <dgm:cxn modelId="{D192E15B-D6C6-40C4-9C85-611D78FFF2A2}" srcId="{6AB1F350-14F3-4A17-8D3A-63F59E3538C9}" destId="{5F5C08CE-4984-4F46-A30D-77903E38CE5C}" srcOrd="2" destOrd="0" parTransId="{39355DC3-0CDD-476B-8ED6-417DFCEC3CAB}" sibTransId="{AC0F2E12-94E6-4203-89EC-16AA168BF2E4}"/>
    <dgm:cxn modelId="{A4C8817E-1F00-4F04-B87C-F7FFFDBCA55E}" srcId="{6AB1F350-14F3-4A17-8D3A-63F59E3538C9}" destId="{D585D089-DE9C-4198-B149-E5C386BABAD8}" srcOrd="1" destOrd="0" parTransId="{4E896412-98D5-4C56-AB8A-848C7F747AB3}" sibTransId="{EA162184-2C55-410F-BD1F-D4067F09F018}"/>
    <dgm:cxn modelId="{559CDB9D-9DB6-4D80-B52A-DE4D77C402DB}" type="presOf" srcId="{D585D089-DE9C-4198-B149-E5C386BABAD8}" destId="{95BE329E-A0F3-42BA-A8F6-F2EDEF3713F8}" srcOrd="0" destOrd="0" presId="urn:microsoft.com/office/officeart/2005/8/layout/vList2"/>
    <dgm:cxn modelId="{83C15AB7-783F-4E6F-BE6A-5613C3E73A45}" type="presOf" srcId="{5F5C08CE-4984-4F46-A30D-77903E38CE5C}" destId="{C6A98F57-045E-4ED7-94A8-B8D9039891D3}" srcOrd="0" destOrd="0" presId="urn:microsoft.com/office/officeart/2005/8/layout/vList2"/>
    <dgm:cxn modelId="{5BC28CB7-4A41-432E-8A74-C3231F4AA466}" type="presOf" srcId="{8B924567-F86B-4394-A58B-FA0FFA978067}" destId="{E7E26DD5-1BEE-436B-A420-4CB03D940EEA}" srcOrd="0" destOrd="0" presId="urn:microsoft.com/office/officeart/2005/8/layout/vList2"/>
    <dgm:cxn modelId="{8B2A93CD-003A-4327-A74C-15BE016D9EC5}" type="presOf" srcId="{D54862A5-BF86-4261-B478-C674AC52DF1C}" destId="{DAAD6612-ED13-4EF4-92A5-04C7BAC4291D}" srcOrd="0" destOrd="0" presId="urn:microsoft.com/office/officeart/2005/8/layout/vList2"/>
    <dgm:cxn modelId="{DDAA7CDC-61E3-484F-B98C-A6C9FEC4CB2F}" type="presOf" srcId="{A001AFDA-E9B3-461D-BEEB-6291AA9EA4B1}" destId="{EF928492-0F78-4000-B242-8A3786A9225E}" srcOrd="0" destOrd="0" presId="urn:microsoft.com/office/officeart/2005/8/layout/vList2"/>
    <dgm:cxn modelId="{91C37CF0-2D07-46A1-927F-2751E49F67B6}" type="presOf" srcId="{86A7AFA7-6DC9-45AB-B2D7-AC062B35641F}" destId="{A1DBB0E4-60DB-43B1-9B8C-A90DFE169268}" srcOrd="0" destOrd="0" presId="urn:microsoft.com/office/officeart/2005/8/layout/vList2"/>
    <dgm:cxn modelId="{0849A3F8-C514-40A7-807A-981411AD6F37}" srcId="{6AB1F350-14F3-4A17-8D3A-63F59E3538C9}" destId="{D54862A5-BF86-4261-B478-C674AC52DF1C}" srcOrd="5" destOrd="0" parTransId="{A8167EEB-5146-4FBD-A46C-D592D843AA76}" sibTransId="{D030DE14-4D81-4BDC-98E8-3B362A3B5DAD}"/>
    <dgm:cxn modelId="{114D40FB-C2B7-4D7A-8205-A5367919F673}" type="presOf" srcId="{A4C1C986-94C4-4B12-98E1-FB34A0F3FADF}" destId="{B7D145F2-8CBC-425E-88DE-F392371A9456}" srcOrd="0" destOrd="0" presId="urn:microsoft.com/office/officeart/2005/8/layout/vList2"/>
    <dgm:cxn modelId="{BEE31660-813A-4A79-BB64-554754357424}" type="presParOf" srcId="{7721DD26-C9C0-451C-BE19-99A0A994C5D7}" destId="{B7D145F2-8CBC-425E-88DE-F392371A9456}" srcOrd="0" destOrd="0" presId="urn:microsoft.com/office/officeart/2005/8/layout/vList2"/>
    <dgm:cxn modelId="{6B1BDFC7-457A-4112-A097-BC3116C50452}" type="presParOf" srcId="{7721DD26-C9C0-451C-BE19-99A0A994C5D7}" destId="{DEB36BA2-68A2-48F7-AF8A-218E9F3BF527}" srcOrd="1" destOrd="0" presId="urn:microsoft.com/office/officeart/2005/8/layout/vList2"/>
    <dgm:cxn modelId="{EB06DC34-7A09-475D-8CF1-6D883C1312E5}" type="presParOf" srcId="{7721DD26-C9C0-451C-BE19-99A0A994C5D7}" destId="{95BE329E-A0F3-42BA-A8F6-F2EDEF3713F8}" srcOrd="2" destOrd="0" presId="urn:microsoft.com/office/officeart/2005/8/layout/vList2"/>
    <dgm:cxn modelId="{B881010E-A8F9-4C04-89E9-28F7D40C8FF1}" type="presParOf" srcId="{7721DD26-C9C0-451C-BE19-99A0A994C5D7}" destId="{F8EAEBC4-3D1E-459C-9A1B-09FEF256024D}" srcOrd="3" destOrd="0" presId="urn:microsoft.com/office/officeart/2005/8/layout/vList2"/>
    <dgm:cxn modelId="{4B4C67AF-6DDD-4492-8E7A-7271656202DE}" type="presParOf" srcId="{7721DD26-C9C0-451C-BE19-99A0A994C5D7}" destId="{C6A98F57-045E-4ED7-94A8-B8D9039891D3}" srcOrd="4" destOrd="0" presId="urn:microsoft.com/office/officeart/2005/8/layout/vList2"/>
    <dgm:cxn modelId="{F6614B8F-C519-4595-9B19-AD8982E35FD9}" type="presParOf" srcId="{7721DD26-C9C0-451C-BE19-99A0A994C5D7}" destId="{7C5D2BC3-5127-4201-90E0-5670511E5944}" srcOrd="5" destOrd="0" presId="urn:microsoft.com/office/officeart/2005/8/layout/vList2"/>
    <dgm:cxn modelId="{F014EA38-29FF-48D6-97D2-15F2C8212670}" type="presParOf" srcId="{7721DD26-C9C0-451C-BE19-99A0A994C5D7}" destId="{A1DBB0E4-60DB-43B1-9B8C-A90DFE169268}" srcOrd="6" destOrd="0" presId="urn:microsoft.com/office/officeart/2005/8/layout/vList2"/>
    <dgm:cxn modelId="{51E1DA5C-CCB0-4CAB-9625-C775C1318B31}" type="presParOf" srcId="{7721DD26-C9C0-451C-BE19-99A0A994C5D7}" destId="{AD9013B1-373D-4A0F-BCBB-B0343A21F561}" srcOrd="7" destOrd="0" presId="urn:microsoft.com/office/officeart/2005/8/layout/vList2"/>
    <dgm:cxn modelId="{9836261A-A642-48BD-87C7-EFC6B1BEA340}" type="presParOf" srcId="{7721DD26-C9C0-451C-BE19-99A0A994C5D7}" destId="{E7E26DD5-1BEE-436B-A420-4CB03D940EEA}" srcOrd="8" destOrd="0" presId="urn:microsoft.com/office/officeart/2005/8/layout/vList2"/>
    <dgm:cxn modelId="{90DFA8A6-A05A-417A-8C22-9D8CF5B0691A}" type="presParOf" srcId="{7721DD26-C9C0-451C-BE19-99A0A994C5D7}" destId="{4C8D9318-0FCC-41C6-B590-4FB965D7D907}" srcOrd="9" destOrd="0" presId="urn:microsoft.com/office/officeart/2005/8/layout/vList2"/>
    <dgm:cxn modelId="{69C8E6A1-F062-403E-AF17-C8BB303EFF3F}" type="presParOf" srcId="{7721DD26-C9C0-451C-BE19-99A0A994C5D7}" destId="{DAAD6612-ED13-4EF4-92A5-04C7BAC4291D}" srcOrd="10" destOrd="0" presId="urn:microsoft.com/office/officeart/2005/8/layout/vList2"/>
    <dgm:cxn modelId="{526F8333-52F3-4CCB-9E82-AD36CF4BE8FE}" type="presParOf" srcId="{7721DD26-C9C0-451C-BE19-99A0A994C5D7}" destId="{FB14158B-FD50-4634-AE4A-BF65203B26BE}" srcOrd="11" destOrd="0" presId="urn:microsoft.com/office/officeart/2005/8/layout/vList2"/>
    <dgm:cxn modelId="{A36E6F17-75BB-4912-B97A-0C65B9BEF1AA}" type="presParOf" srcId="{7721DD26-C9C0-451C-BE19-99A0A994C5D7}" destId="{EF928492-0F78-4000-B242-8A3786A9225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E73DC-936C-4476-8EA7-BF81569AA13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1F664F-750E-4F02-A1CF-970936DD5D9A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іагноз сам по собі мало що означає для </a:t>
          </a:r>
          <a:r>
            <a:rPr lang="uk-UA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педагога</a:t>
          </a:r>
          <a:r>
            <a:rPr lang="ru-RU" sz="24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5296D-3D32-49C9-9D03-3C72475FCD19}" type="parTrans" cxnId="{0EC27CA2-2CD7-48B1-88BA-6DEE238A86F0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B9127-FEF0-42CA-B565-CE876BACA4CF}" type="sibTrans" cxnId="{0EC27CA2-2CD7-48B1-88BA-6DEE238A86F0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DCE34-3417-4FCF-ADFE-99A1921705CF}">
      <dgm:prSet custT="1"/>
      <dgm:spPr/>
      <dgm:t>
        <a:bodyPr/>
        <a:lstStyle/>
        <a:p>
          <a:r>
            <a:rPr lang="ru-RU" sz="2400" b="0" i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Важливим є розуміння життєвої ситуації, в якій знаходиться дитина з особливими освітніми потребами.</a:t>
          </a:r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061E6-7A84-4D28-B897-6AFCCDE694C3}" type="parTrans" cxnId="{C07C9B47-4DE4-43FF-9B50-373A1573771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0FDEB-7237-46B1-839D-83F875BAAAF7}" type="sibTrans" cxnId="{C07C9B47-4DE4-43FF-9B50-373A1573771C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8B568-41E6-442D-8363-6619D82BCC2F}" type="pres">
      <dgm:prSet presAssocID="{1C2E73DC-936C-4476-8EA7-BF81569AA131}" presName="linear" presStyleCnt="0">
        <dgm:presLayoutVars>
          <dgm:animLvl val="lvl"/>
          <dgm:resizeHandles val="exact"/>
        </dgm:presLayoutVars>
      </dgm:prSet>
      <dgm:spPr/>
    </dgm:pt>
    <dgm:pt modelId="{90F9CBAD-AC18-4B75-8B74-4A982A4D49D7}" type="pres">
      <dgm:prSet presAssocID="{D31F664F-750E-4F02-A1CF-970936DD5D9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051C98-2E16-4F68-8968-76E82AD63499}" type="pres">
      <dgm:prSet presAssocID="{43FB9127-FEF0-42CA-B565-CE876BACA4CF}" presName="spacer" presStyleCnt="0"/>
      <dgm:spPr/>
    </dgm:pt>
    <dgm:pt modelId="{DB1CE53B-FFFD-4F4F-AFF0-BFC43649C8B4}" type="pres">
      <dgm:prSet presAssocID="{477DCE34-3417-4FCF-ADFE-99A1921705C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07C9B47-4DE4-43FF-9B50-373A1573771C}" srcId="{1C2E73DC-936C-4476-8EA7-BF81569AA131}" destId="{477DCE34-3417-4FCF-ADFE-99A1921705CF}" srcOrd="1" destOrd="0" parTransId="{40E061E6-7A84-4D28-B897-6AFCCDE694C3}" sibTransId="{D600FDEB-7237-46B1-839D-83F875BAAAF7}"/>
    <dgm:cxn modelId="{0EC27CA2-2CD7-48B1-88BA-6DEE238A86F0}" srcId="{1C2E73DC-936C-4476-8EA7-BF81569AA131}" destId="{D31F664F-750E-4F02-A1CF-970936DD5D9A}" srcOrd="0" destOrd="0" parTransId="{BAA5296D-3D32-49C9-9D03-3C72475FCD19}" sibTransId="{43FB9127-FEF0-42CA-B565-CE876BACA4CF}"/>
    <dgm:cxn modelId="{DE9199BB-959E-4A37-875B-70368B69B998}" type="presOf" srcId="{D31F664F-750E-4F02-A1CF-970936DD5D9A}" destId="{90F9CBAD-AC18-4B75-8B74-4A982A4D49D7}" srcOrd="0" destOrd="0" presId="urn:microsoft.com/office/officeart/2005/8/layout/vList2"/>
    <dgm:cxn modelId="{22F6C8C1-196A-49C9-A364-1606DD6D433F}" type="presOf" srcId="{477DCE34-3417-4FCF-ADFE-99A1921705CF}" destId="{DB1CE53B-FFFD-4F4F-AFF0-BFC43649C8B4}" srcOrd="0" destOrd="0" presId="urn:microsoft.com/office/officeart/2005/8/layout/vList2"/>
    <dgm:cxn modelId="{71ED8EDB-C549-408D-8DDF-A6403878C1B4}" type="presOf" srcId="{1C2E73DC-936C-4476-8EA7-BF81569AA131}" destId="{DD58B568-41E6-442D-8363-6619D82BCC2F}" srcOrd="0" destOrd="0" presId="urn:microsoft.com/office/officeart/2005/8/layout/vList2"/>
    <dgm:cxn modelId="{2DD6C17A-2DFE-48DC-AEC6-8C0E17935287}" type="presParOf" srcId="{DD58B568-41E6-442D-8363-6619D82BCC2F}" destId="{90F9CBAD-AC18-4B75-8B74-4A982A4D49D7}" srcOrd="0" destOrd="0" presId="urn:microsoft.com/office/officeart/2005/8/layout/vList2"/>
    <dgm:cxn modelId="{F53DC8E0-23A8-4DAD-AF21-9AE6B140C485}" type="presParOf" srcId="{DD58B568-41E6-442D-8363-6619D82BCC2F}" destId="{DC051C98-2E16-4F68-8968-76E82AD63499}" srcOrd="1" destOrd="0" presId="urn:microsoft.com/office/officeart/2005/8/layout/vList2"/>
    <dgm:cxn modelId="{745A9576-4D5B-4CFC-984A-30262D6017F9}" type="presParOf" srcId="{DD58B568-41E6-442D-8363-6619D82BCC2F}" destId="{DB1CE53B-FFFD-4F4F-AFF0-BFC43649C8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CF7AFD-7A81-4551-89B8-BBDFE6C7C0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0743B87-507B-428B-9670-62FC6DAFC333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Спільне бачення — чітке та узгоджене всіма членами команди бачення майбутнього дитини.</a:t>
          </a:r>
        </a:p>
      </dgm:t>
    </dgm:pt>
    <dgm:pt modelId="{3B671537-1382-4C7E-902B-99DC9E2F0840}" type="parTrans" cxnId="{8B3ED84F-BB0F-4EEB-855C-3724674016D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BDF0E-F5AB-45C1-8472-C5641EC92524}" type="sibTrans" cxnId="{8B3ED84F-BB0F-4EEB-855C-3724674016D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AD3CB-6BC6-485C-947C-5A1179C35B46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Відданість ідеї спільної роботи — різні перспективи та здібності підвищують ефективність команди</a:t>
          </a:r>
        </a:p>
      </dgm:t>
    </dgm:pt>
    <dgm:pt modelId="{A714E323-13A9-45CD-8E1C-6DE9E5A810DA}" type="parTrans" cxnId="{9FA22554-DABC-42C4-B29A-ADEEB2FBCE4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BE2D70-63F6-4EF7-AE12-2FF76557F3E4}" type="sibTrans" cxnId="{9FA22554-DABC-42C4-B29A-ADEEB2FBCE44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F2B06-BDF5-4830-A697-5D6BA81E85BB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Взаємозалежність — визначення спільних цілей, розуміння й цінування унікальності внеску кожного із членів команди. </a:t>
          </a:r>
        </a:p>
      </dgm:t>
    </dgm:pt>
    <dgm:pt modelId="{CD594C3E-D078-4186-B378-502AAE2E066A}" type="parTrans" cxnId="{B2AFF5E4-C688-4DCD-8B15-64A87BA1661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84556-5C70-49CF-BE5F-D88FB99EF5AD}" type="sibTrans" cxnId="{B2AFF5E4-C688-4DCD-8B15-64A87BA1661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35D59-7731-449B-8842-8208ECBFDF83}">
      <dgm:prSet/>
      <dgm:spPr/>
      <dgm:t>
        <a:bodyPr/>
        <a:lstStyle/>
        <a:p>
          <a:r>
            <a: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Спільна відповідальність — усі члени команди відповідають і звітуються за дії команди.</a:t>
          </a:r>
        </a:p>
      </dgm:t>
    </dgm:pt>
    <dgm:pt modelId="{A6A300B0-6CF3-48FB-8044-A821F4565788}" type="parTrans" cxnId="{3E1B6F50-30E6-44D2-9628-F739439DAC9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CB1F9-4D71-49C3-9431-1710751F528B}" type="sibTrans" cxnId="{3E1B6F50-30E6-44D2-9628-F739439DAC9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E06FD-0577-4FC7-9815-F641E1F396E1}" type="pres">
      <dgm:prSet presAssocID="{67CF7AFD-7A81-4551-89B8-BBDFE6C7C03A}" presName="linear" presStyleCnt="0">
        <dgm:presLayoutVars>
          <dgm:animLvl val="lvl"/>
          <dgm:resizeHandles val="exact"/>
        </dgm:presLayoutVars>
      </dgm:prSet>
      <dgm:spPr/>
    </dgm:pt>
    <dgm:pt modelId="{5AAE74E1-349D-433D-9A31-B0D66F24D211}" type="pres">
      <dgm:prSet presAssocID="{A0743B87-507B-428B-9670-62FC6DAFC33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4C7BB4-B088-4ACE-A480-4051BD267A52}" type="pres">
      <dgm:prSet presAssocID="{C38BDF0E-F5AB-45C1-8472-C5641EC92524}" presName="spacer" presStyleCnt="0"/>
      <dgm:spPr/>
    </dgm:pt>
    <dgm:pt modelId="{2AD8B28E-3F6A-4F67-9CFF-396577A4C700}" type="pres">
      <dgm:prSet presAssocID="{9C2AD3CB-6BC6-485C-947C-5A1179C35B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93B8153-6A51-47D4-8786-F5B4E6074553}" type="pres">
      <dgm:prSet presAssocID="{F6BE2D70-63F6-4EF7-AE12-2FF76557F3E4}" presName="spacer" presStyleCnt="0"/>
      <dgm:spPr/>
    </dgm:pt>
    <dgm:pt modelId="{CB585358-073B-4154-BFC1-35931BBA1F1B}" type="pres">
      <dgm:prSet presAssocID="{C1EF2B06-BDF5-4830-A697-5D6BA81E85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990B7B-1AE7-4495-8876-5445583242F5}" type="pres">
      <dgm:prSet presAssocID="{90B84556-5C70-49CF-BE5F-D88FB99EF5AD}" presName="spacer" presStyleCnt="0"/>
      <dgm:spPr/>
    </dgm:pt>
    <dgm:pt modelId="{250CBD52-55FE-4416-AD06-88C9E5CF3522}" type="pres">
      <dgm:prSet presAssocID="{19935D59-7731-449B-8842-8208ECBFDF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D2F835-5852-4994-A799-482C6EBAAF8A}" type="presOf" srcId="{C1EF2B06-BDF5-4830-A697-5D6BA81E85BB}" destId="{CB585358-073B-4154-BFC1-35931BBA1F1B}" srcOrd="0" destOrd="0" presId="urn:microsoft.com/office/officeart/2005/8/layout/vList2"/>
    <dgm:cxn modelId="{8B3ED84F-BB0F-4EEB-855C-3724674016D0}" srcId="{67CF7AFD-7A81-4551-89B8-BBDFE6C7C03A}" destId="{A0743B87-507B-428B-9670-62FC6DAFC333}" srcOrd="0" destOrd="0" parTransId="{3B671537-1382-4C7E-902B-99DC9E2F0840}" sibTransId="{C38BDF0E-F5AB-45C1-8472-C5641EC92524}"/>
    <dgm:cxn modelId="{3E1B6F50-30E6-44D2-9628-F739439DAC91}" srcId="{67CF7AFD-7A81-4551-89B8-BBDFE6C7C03A}" destId="{19935D59-7731-449B-8842-8208ECBFDF83}" srcOrd="3" destOrd="0" parTransId="{A6A300B0-6CF3-48FB-8044-A821F4565788}" sibTransId="{4C3CB1F9-4D71-49C3-9431-1710751F528B}"/>
    <dgm:cxn modelId="{2B9B0C71-DB4D-4BBC-9D9A-D07DD53CD49A}" type="presOf" srcId="{9C2AD3CB-6BC6-485C-947C-5A1179C35B46}" destId="{2AD8B28E-3F6A-4F67-9CFF-396577A4C700}" srcOrd="0" destOrd="0" presId="urn:microsoft.com/office/officeart/2005/8/layout/vList2"/>
    <dgm:cxn modelId="{9FA22554-DABC-42C4-B29A-ADEEB2FBCE44}" srcId="{67CF7AFD-7A81-4551-89B8-BBDFE6C7C03A}" destId="{9C2AD3CB-6BC6-485C-947C-5A1179C35B46}" srcOrd="1" destOrd="0" parTransId="{A714E323-13A9-45CD-8E1C-6DE9E5A810DA}" sibTransId="{F6BE2D70-63F6-4EF7-AE12-2FF76557F3E4}"/>
    <dgm:cxn modelId="{E1C94074-E6DE-4989-AC8B-8CF6CC3EB3EE}" type="presOf" srcId="{19935D59-7731-449B-8842-8208ECBFDF83}" destId="{250CBD52-55FE-4416-AD06-88C9E5CF3522}" srcOrd="0" destOrd="0" presId="urn:microsoft.com/office/officeart/2005/8/layout/vList2"/>
    <dgm:cxn modelId="{BBC124AD-34FD-4ECB-8C79-B6A29B035E4C}" type="presOf" srcId="{67CF7AFD-7A81-4551-89B8-BBDFE6C7C03A}" destId="{63DE06FD-0577-4FC7-9815-F641E1F396E1}" srcOrd="0" destOrd="0" presId="urn:microsoft.com/office/officeart/2005/8/layout/vList2"/>
    <dgm:cxn modelId="{B2AFF5E4-C688-4DCD-8B15-64A87BA1661D}" srcId="{67CF7AFD-7A81-4551-89B8-BBDFE6C7C03A}" destId="{C1EF2B06-BDF5-4830-A697-5D6BA81E85BB}" srcOrd="2" destOrd="0" parTransId="{CD594C3E-D078-4186-B378-502AAE2E066A}" sibTransId="{90B84556-5C70-49CF-BE5F-D88FB99EF5AD}"/>
    <dgm:cxn modelId="{CE3715EC-43A2-43F7-89F3-6FF59D1752E9}" type="presOf" srcId="{A0743B87-507B-428B-9670-62FC6DAFC333}" destId="{5AAE74E1-349D-433D-9A31-B0D66F24D211}" srcOrd="0" destOrd="0" presId="urn:microsoft.com/office/officeart/2005/8/layout/vList2"/>
    <dgm:cxn modelId="{EAEBFB84-A313-4947-9F63-E4809C5E4AC1}" type="presParOf" srcId="{63DE06FD-0577-4FC7-9815-F641E1F396E1}" destId="{5AAE74E1-349D-433D-9A31-B0D66F24D211}" srcOrd="0" destOrd="0" presId="urn:microsoft.com/office/officeart/2005/8/layout/vList2"/>
    <dgm:cxn modelId="{163D02EE-B107-432E-850E-7D0805A5F00D}" type="presParOf" srcId="{63DE06FD-0577-4FC7-9815-F641E1F396E1}" destId="{6D4C7BB4-B088-4ACE-A480-4051BD267A52}" srcOrd="1" destOrd="0" presId="urn:microsoft.com/office/officeart/2005/8/layout/vList2"/>
    <dgm:cxn modelId="{4DBC7B56-33CB-45D4-82AB-2BBDBB14D1EB}" type="presParOf" srcId="{63DE06FD-0577-4FC7-9815-F641E1F396E1}" destId="{2AD8B28E-3F6A-4F67-9CFF-396577A4C700}" srcOrd="2" destOrd="0" presId="urn:microsoft.com/office/officeart/2005/8/layout/vList2"/>
    <dgm:cxn modelId="{D6406636-132C-4BDF-B5EB-1955B12BF543}" type="presParOf" srcId="{63DE06FD-0577-4FC7-9815-F641E1F396E1}" destId="{B93B8153-6A51-47D4-8786-F5B4E6074553}" srcOrd="3" destOrd="0" presId="urn:microsoft.com/office/officeart/2005/8/layout/vList2"/>
    <dgm:cxn modelId="{7DA15355-003E-42A6-BF40-C49DA1DB3F5F}" type="presParOf" srcId="{63DE06FD-0577-4FC7-9815-F641E1F396E1}" destId="{CB585358-073B-4154-BFC1-35931BBA1F1B}" srcOrd="4" destOrd="0" presId="urn:microsoft.com/office/officeart/2005/8/layout/vList2"/>
    <dgm:cxn modelId="{D61792AC-0C98-4A1C-8461-C69BF03320F0}" type="presParOf" srcId="{63DE06FD-0577-4FC7-9815-F641E1F396E1}" destId="{D8990B7B-1AE7-4495-8876-5445583242F5}" srcOrd="5" destOrd="0" presId="urn:microsoft.com/office/officeart/2005/8/layout/vList2"/>
    <dgm:cxn modelId="{4C39FDF0-8FAF-422E-A500-DF1CF2EB8383}" type="presParOf" srcId="{63DE06FD-0577-4FC7-9815-F641E1F396E1}" destId="{250CBD52-55FE-4416-AD06-88C9E5CF352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3A886D-D912-4AEC-968D-86E91D6A89A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3EE0F1-2DAA-4692-A8AC-E25A1CF41421}">
      <dgm:prSet/>
      <dgm:spPr/>
      <dgm:t>
        <a:bodyPr/>
        <a:lstStyle/>
        <a:p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Перебування дитини з особливими освітніми потребами в закладі без психолого-педагогічного супроводу є стихійною або формальною інклюзією, яка приносить лише шкоду і гальмує процес реального впровадження справжнього інклюзивного навчання.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C6AD2-E2D0-4130-A5C9-001EF0F7A952}" type="parTrans" cxnId="{181599E2-ED11-4E44-BEC4-131EC235BBA8}">
      <dgm:prSet/>
      <dgm:spPr/>
      <dgm:t>
        <a:bodyPr/>
        <a:lstStyle/>
        <a:p>
          <a:endParaRPr lang="ru-RU"/>
        </a:p>
      </dgm:t>
    </dgm:pt>
    <dgm:pt modelId="{0B96927B-F259-4345-8B71-164058AFCEA4}" type="sibTrans" cxnId="{181599E2-ED11-4E44-BEC4-131EC235BBA8}">
      <dgm:prSet/>
      <dgm:spPr/>
      <dgm:t>
        <a:bodyPr/>
        <a:lstStyle/>
        <a:p>
          <a:endParaRPr lang="ru-RU"/>
        </a:p>
      </dgm:t>
    </dgm:pt>
    <dgm:pt modelId="{9C61D89C-9213-4D9A-BBE3-002CA22C4B75}">
      <dgm:prSet/>
      <dgm:spPr/>
      <dgm:t>
        <a:bodyPr/>
        <a:lstStyle/>
        <a:p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Психолого-педагогічний супровід дитини в інклюзивному закладі – це взаємоузгоджена комплексна діяльність команди фахівців та батьків дитини, спрямована на створення необхідних умов, що сприяють розвитку особистості дитини, засвоєнню нею знань, умінь і навичок, успішній адаптації, реабілітації, її самореалізації та інтеграції в соціум.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C2DA-1EAA-469D-82C2-DA6D92519B77}" type="parTrans" cxnId="{32225A07-0FC0-48A7-9E6E-00221D60B2E2}">
      <dgm:prSet/>
      <dgm:spPr/>
      <dgm:t>
        <a:bodyPr/>
        <a:lstStyle/>
        <a:p>
          <a:endParaRPr lang="ru-RU"/>
        </a:p>
      </dgm:t>
    </dgm:pt>
    <dgm:pt modelId="{04B05A05-8750-46D5-AA22-93126A4A3309}" type="sibTrans" cxnId="{32225A07-0FC0-48A7-9E6E-00221D60B2E2}">
      <dgm:prSet/>
      <dgm:spPr/>
      <dgm:t>
        <a:bodyPr/>
        <a:lstStyle/>
        <a:p>
          <a:endParaRPr lang="ru-RU"/>
        </a:p>
      </dgm:t>
    </dgm:pt>
    <dgm:pt modelId="{E1B96466-B060-4158-A53E-136961B92340}">
      <dgm:prSet/>
      <dgm:spPr/>
      <dgm:t>
        <a:bodyPr/>
        <a:lstStyle/>
        <a:p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Особливістю психолого-педагогічного супроводу в умовах інклюзії є індивідуальний підхід до вирішення завдань особистісного розвитку, навчання і виховання дитини. Результативність психолого-педагогічного супроводу залежить від координованості дій усіх фахівців</a:t>
          </a:r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D7E83-2B47-40C7-AB23-5F2C072D08E2}" type="parTrans" cxnId="{56D3F050-7D20-4B36-AEC7-7C26361DBF67}">
      <dgm:prSet/>
      <dgm:spPr/>
      <dgm:t>
        <a:bodyPr/>
        <a:lstStyle/>
        <a:p>
          <a:endParaRPr lang="ru-RU"/>
        </a:p>
      </dgm:t>
    </dgm:pt>
    <dgm:pt modelId="{E02700F3-32FA-4BEB-B7AD-BEB3BAA3A864}" type="sibTrans" cxnId="{56D3F050-7D20-4B36-AEC7-7C26361DBF67}">
      <dgm:prSet/>
      <dgm:spPr/>
      <dgm:t>
        <a:bodyPr/>
        <a:lstStyle/>
        <a:p>
          <a:endParaRPr lang="ru-RU"/>
        </a:p>
      </dgm:t>
    </dgm:pt>
    <dgm:pt modelId="{A5B84FF9-C9B6-4BBC-B3E9-570F71C7A6EB}">
      <dgm:prSet/>
      <dgm:spPr/>
      <dgm:t>
        <a:bodyPr/>
        <a:lstStyle/>
        <a:p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Мультидисциплінарний підхід передбачає взаємодію спеціалістів багатьох галузей (загальна та спеціальна освіта, соціальна педагогіка, психологія тощо), що дозволяє в комплексному супроводі дитини оптимізувати процеси її розвитку, виховання, навчання та соціалізації.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2E5088-C8E6-4DAF-82E6-746F821097A7}" type="parTrans" cxnId="{AF10ED2F-BC60-4202-9C92-A3CC5D043BE6}">
      <dgm:prSet/>
      <dgm:spPr/>
      <dgm:t>
        <a:bodyPr/>
        <a:lstStyle/>
        <a:p>
          <a:endParaRPr lang="ru-RU"/>
        </a:p>
      </dgm:t>
    </dgm:pt>
    <dgm:pt modelId="{443AD9DC-9763-4740-A691-F08C50FB8083}" type="sibTrans" cxnId="{AF10ED2F-BC60-4202-9C92-A3CC5D043BE6}">
      <dgm:prSet/>
      <dgm:spPr/>
      <dgm:t>
        <a:bodyPr/>
        <a:lstStyle/>
        <a:p>
          <a:endParaRPr lang="ru-RU"/>
        </a:p>
      </dgm:t>
    </dgm:pt>
    <dgm:pt modelId="{FE3001E6-6262-4F09-B21C-4C3107966740}">
      <dgm:prSet/>
      <dgm:spPr/>
      <dgm:t>
        <a:bodyPr/>
        <a:lstStyle/>
        <a:p>
          <a:r>
            <a:rPr lang="ru-RU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Батьки – важлива частина команди супроводу дитини з особливими освітніми потребами. Для досягнення якнайкращого результату соціалізації та навчання дитини надзвичайно важливо сформувати позитивні стосунки між членами цієї команди</a:t>
          </a:r>
          <a:r>
            <a:rPr lang="ru-RU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FACE4-4F7E-480E-B4C6-E71BBA6B8898}" type="parTrans" cxnId="{2A22E872-35D6-4DDC-B58A-A884421E0EE0}">
      <dgm:prSet/>
      <dgm:spPr/>
      <dgm:t>
        <a:bodyPr/>
        <a:lstStyle/>
        <a:p>
          <a:endParaRPr lang="ru-RU"/>
        </a:p>
      </dgm:t>
    </dgm:pt>
    <dgm:pt modelId="{CEE9F9CC-188D-4A5D-9C48-70024476ADDE}" type="sibTrans" cxnId="{2A22E872-35D6-4DDC-B58A-A884421E0EE0}">
      <dgm:prSet/>
      <dgm:spPr/>
      <dgm:t>
        <a:bodyPr/>
        <a:lstStyle/>
        <a:p>
          <a:endParaRPr lang="ru-RU"/>
        </a:p>
      </dgm:t>
    </dgm:pt>
    <dgm:pt modelId="{68682B75-CE0F-48FD-BBB0-289AF07D5FBD}" type="pres">
      <dgm:prSet presAssocID="{D93A886D-D912-4AEC-968D-86E91D6A89AD}" presName="linear" presStyleCnt="0">
        <dgm:presLayoutVars>
          <dgm:animLvl val="lvl"/>
          <dgm:resizeHandles val="exact"/>
        </dgm:presLayoutVars>
      </dgm:prSet>
      <dgm:spPr/>
    </dgm:pt>
    <dgm:pt modelId="{3C19A43F-B0CE-4204-BF8D-352D4BE17472}" type="pres">
      <dgm:prSet presAssocID="{E73EE0F1-2DAA-4692-A8AC-E25A1CF414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002FAC2-CD6E-4943-95A0-45CBEAFB45B6}" type="pres">
      <dgm:prSet presAssocID="{0B96927B-F259-4345-8B71-164058AFCEA4}" presName="spacer" presStyleCnt="0"/>
      <dgm:spPr/>
    </dgm:pt>
    <dgm:pt modelId="{0B41D2A7-7AB7-47A8-A822-D157911B2B21}" type="pres">
      <dgm:prSet presAssocID="{9C61D89C-9213-4D9A-BBE3-002CA22C4B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306C870-57AD-48AC-9AE2-BC247C2EEE5D}" type="pres">
      <dgm:prSet presAssocID="{04B05A05-8750-46D5-AA22-93126A4A3309}" presName="spacer" presStyleCnt="0"/>
      <dgm:spPr/>
    </dgm:pt>
    <dgm:pt modelId="{E40C34B0-404B-4EC9-927A-DAC8254B76A2}" type="pres">
      <dgm:prSet presAssocID="{E1B96466-B060-4158-A53E-136961B9234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C990F5A-62E0-4C9D-9D7D-1ADFB37B5FBC}" type="pres">
      <dgm:prSet presAssocID="{E02700F3-32FA-4BEB-B7AD-BEB3BAA3A864}" presName="spacer" presStyleCnt="0"/>
      <dgm:spPr/>
    </dgm:pt>
    <dgm:pt modelId="{264BCFCB-A1B2-4CD0-93D0-33F657DA65FB}" type="pres">
      <dgm:prSet presAssocID="{A5B84FF9-C9B6-4BBC-B3E9-570F71C7A6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BF8F9EC-C546-4AF0-BA13-13AD727BD7B1}" type="pres">
      <dgm:prSet presAssocID="{443AD9DC-9763-4740-A691-F08C50FB8083}" presName="spacer" presStyleCnt="0"/>
      <dgm:spPr/>
    </dgm:pt>
    <dgm:pt modelId="{26F24172-896E-4751-9A86-9FFE9F80810A}" type="pres">
      <dgm:prSet presAssocID="{FE3001E6-6262-4F09-B21C-4C3107966740}" presName="parentText" presStyleLbl="node1" presStyleIdx="4" presStyleCnt="5" custScaleY="117128">
        <dgm:presLayoutVars>
          <dgm:chMax val="0"/>
          <dgm:bulletEnabled val="1"/>
        </dgm:presLayoutVars>
      </dgm:prSet>
      <dgm:spPr/>
    </dgm:pt>
  </dgm:ptLst>
  <dgm:cxnLst>
    <dgm:cxn modelId="{32225A07-0FC0-48A7-9E6E-00221D60B2E2}" srcId="{D93A886D-D912-4AEC-968D-86E91D6A89AD}" destId="{9C61D89C-9213-4D9A-BBE3-002CA22C4B75}" srcOrd="1" destOrd="0" parTransId="{58FEC2DA-1EAA-469D-82C2-DA6D92519B77}" sibTransId="{04B05A05-8750-46D5-AA22-93126A4A3309}"/>
    <dgm:cxn modelId="{AF10ED2F-BC60-4202-9C92-A3CC5D043BE6}" srcId="{D93A886D-D912-4AEC-968D-86E91D6A89AD}" destId="{A5B84FF9-C9B6-4BBC-B3E9-570F71C7A6EB}" srcOrd="3" destOrd="0" parTransId="{472E5088-C8E6-4DAF-82E6-746F821097A7}" sibTransId="{443AD9DC-9763-4740-A691-F08C50FB8083}"/>
    <dgm:cxn modelId="{4BBA234B-B145-474D-AEA6-9719A49D924E}" type="presOf" srcId="{E73EE0F1-2DAA-4692-A8AC-E25A1CF41421}" destId="{3C19A43F-B0CE-4204-BF8D-352D4BE17472}" srcOrd="0" destOrd="0" presId="urn:microsoft.com/office/officeart/2005/8/layout/vList2"/>
    <dgm:cxn modelId="{56D3F050-7D20-4B36-AEC7-7C26361DBF67}" srcId="{D93A886D-D912-4AEC-968D-86E91D6A89AD}" destId="{E1B96466-B060-4158-A53E-136961B92340}" srcOrd="2" destOrd="0" parTransId="{5A4D7E83-2B47-40C7-AB23-5F2C072D08E2}" sibTransId="{E02700F3-32FA-4BEB-B7AD-BEB3BAA3A864}"/>
    <dgm:cxn modelId="{247A3472-3CD2-46BA-9FE2-3FC9E83979A2}" type="presOf" srcId="{A5B84FF9-C9B6-4BBC-B3E9-570F71C7A6EB}" destId="{264BCFCB-A1B2-4CD0-93D0-33F657DA65FB}" srcOrd="0" destOrd="0" presId="urn:microsoft.com/office/officeart/2005/8/layout/vList2"/>
    <dgm:cxn modelId="{2A22E872-35D6-4DDC-B58A-A884421E0EE0}" srcId="{D93A886D-D912-4AEC-968D-86E91D6A89AD}" destId="{FE3001E6-6262-4F09-B21C-4C3107966740}" srcOrd="4" destOrd="0" parTransId="{6A6FACE4-4F7E-480E-B4C6-E71BBA6B8898}" sibTransId="{CEE9F9CC-188D-4A5D-9C48-70024476ADDE}"/>
    <dgm:cxn modelId="{D6D60658-269D-4639-9F5C-AA79E656EF44}" type="presOf" srcId="{9C61D89C-9213-4D9A-BBE3-002CA22C4B75}" destId="{0B41D2A7-7AB7-47A8-A822-D157911B2B21}" srcOrd="0" destOrd="0" presId="urn:microsoft.com/office/officeart/2005/8/layout/vList2"/>
    <dgm:cxn modelId="{7FE63886-37CA-4FA3-B2FB-610564E13719}" type="presOf" srcId="{E1B96466-B060-4158-A53E-136961B92340}" destId="{E40C34B0-404B-4EC9-927A-DAC8254B76A2}" srcOrd="0" destOrd="0" presId="urn:microsoft.com/office/officeart/2005/8/layout/vList2"/>
    <dgm:cxn modelId="{7BA6CE8D-5217-4527-A8B3-DB9630A08216}" type="presOf" srcId="{D93A886D-D912-4AEC-968D-86E91D6A89AD}" destId="{68682B75-CE0F-48FD-BBB0-289AF07D5FBD}" srcOrd="0" destOrd="0" presId="urn:microsoft.com/office/officeart/2005/8/layout/vList2"/>
    <dgm:cxn modelId="{A29E8D98-08C3-44A3-B577-F5FA48FD7550}" type="presOf" srcId="{FE3001E6-6262-4F09-B21C-4C3107966740}" destId="{26F24172-896E-4751-9A86-9FFE9F80810A}" srcOrd="0" destOrd="0" presId="urn:microsoft.com/office/officeart/2005/8/layout/vList2"/>
    <dgm:cxn modelId="{181599E2-ED11-4E44-BEC4-131EC235BBA8}" srcId="{D93A886D-D912-4AEC-968D-86E91D6A89AD}" destId="{E73EE0F1-2DAA-4692-A8AC-E25A1CF41421}" srcOrd="0" destOrd="0" parTransId="{C55C6AD2-E2D0-4130-A5C9-001EF0F7A952}" sibTransId="{0B96927B-F259-4345-8B71-164058AFCEA4}"/>
    <dgm:cxn modelId="{A40D22B5-233F-44F0-9DED-62E95ACF5F8D}" type="presParOf" srcId="{68682B75-CE0F-48FD-BBB0-289AF07D5FBD}" destId="{3C19A43F-B0CE-4204-BF8D-352D4BE17472}" srcOrd="0" destOrd="0" presId="urn:microsoft.com/office/officeart/2005/8/layout/vList2"/>
    <dgm:cxn modelId="{43B0A103-F6A0-44B2-89B9-0E5B0DB64BF8}" type="presParOf" srcId="{68682B75-CE0F-48FD-BBB0-289AF07D5FBD}" destId="{4002FAC2-CD6E-4943-95A0-45CBEAFB45B6}" srcOrd="1" destOrd="0" presId="urn:microsoft.com/office/officeart/2005/8/layout/vList2"/>
    <dgm:cxn modelId="{3C7404DF-BD6B-4F69-B99E-2A8E6BB98A4C}" type="presParOf" srcId="{68682B75-CE0F-48FD-BBB0-289AF07D5FBD}" destId="{0B41D2A7-7AB7-47A8-A822-D157911B2B21}" srcOrd="2" destOrd="0" presId="urn:microsoft.com/office/officeart/2005/8/layout/vList2"/>
    <dgm:cxn modelId="{31A61CF1-690F-497C-A208-16441B92696F}" type="presParOf" srcId="{68682B75-CE0F-48FD-BBB0-289AF07D5FBD}" destId="{B306C870-57AD-48AC-9AE2-BC247C2EEE5D}" srcOrd="3" destOrd="0" presId="urn:microsoft.com/office/officeart/2005/8/layout/vList2"/>
    <dgm:cxn modelId="{4CBEF659-36C1-4C6D-9A4B-E90FC646C749}" type="presParOf" srcId="{68682B75-CE0F-48FD-BBB0-289AF07D5FBD}" destId="{E40C34B0-404B-4EC9-927A-DAC8254B76A2}" srcOrd="4" destOrd="0" presId="urn:microsoft.com/office/officeart/2005/8/layout/vList2"/>
    <dgm:cxn modelId="{1E4D74A1-BB52-4C7A-8B47-2611C16B951A}" type="presParOf" srcId="{68682B75-CE0F-48FD-BBB0-289AF07D5FBD}" destId="{3C990F5A-62E0-4C9D-9D7D-1ADFB37B5FBC}" srcOrd="5" destOrd="0" presId="urn:microsoft.com/office/officeart/2005/8/layout/vList2"/>
    <dgm:cxn modelId="{FB041287-3FB4-4CFF-8066-B631E3C0B59B}" type="presParOf" srcId="{68682B75-CE0F-48FD-BBB0-289AF07D5FBD}" destId="{264BCFCB-A1B2-4CD0-93D0-33F657DA65FB}" srcOrd="6" destOrd="0" presId="urn:microsoft.com/office/officeart/2005/8/layout/vList2"/>
    <dgm:cxn modelId="{CA962643-B9A7-4B68-AB7C-0EC316165A44}" type="presParOf" srcId="{68682B75-CE0F-48FD-BBB0-289AF07D5FBD}" destId="{6BF8F9EC-C546-4AF0-BA13-13AD727BD7B1}" srcOrd="7" destOrd="0" presId="urn:microsoft.com/office/officeart/2005/8/layout/vList2"/>
    <dgm:cxn modelId="{12F23B3E-0764-4358-A573-0621224B8F48}" type="presParOf" srcId="{68682B75-CE0F-48FD-BBB0-289AF07D5FBD}" destId="{26F24172-896E-4751-9A86-9FFE9F8081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9B97F-48DA-4D84-8E7D-A65C86150C16}">
      <dsp:nvSpPr>
        <dsp:cNvPr id="0" name=""/>
        <dsp:cNvSpPr/>
      </dsp:nvSpPr>
      <dsp:spPr>
        <a:xfrm>
          <a:off x="0" y="0"/>
          <a:ext cx="8606228" cy="1212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інформаційного відеоконтенту</a:t>
          </a:r>
          <a:endParaRPr lang="ru-RU" sz="3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21" y="35521"/>
        <a:ext cx="7297541" cy="1141741"/>
      </dsp:txXfrm>
    </dsp:sp>
    <dsp:sp modelId="{A3E3E22C-0D36-46CD-8A95-50B6FF70AAD1}">
      <dsp:nvSpPr>
        <dsp:cNvPr id="0" name=""/>
        <dsp:cNvSpPr/>
      </dsp:nvSpPr>
      <dsp:spPr>
        <a:xfrm>
          <a:off x="759373" y="1414913"/>
          <a:ext cx="8606228" cy="1212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uk-UA" sz="3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професійних спільнот корекційних педагогів</a:t>
          </a:r>
          <a:endParaRPr lang="ru-RU" sz="3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4894" y="1450434"/>
        <a:ext cx="6987504" cy="1141741"/>
      </dsp:txXfrm>
    </dsp:sp>
    <dsp:sp modelId="{47DF3F8B-9257-4748-A3F5-043CB9A5B56D}">
      <dsp:nvSpPr>
        <dsp:cNvPr id="0" name=""/>
        <dsp:cNvSpPr/>
      </dsp:nvSpPr>
      <dsp:spPr>
        <a:xfrm>
          <a:off x="1518746" y="2829827"/>
          <a:ext cx="8606228" cy="12127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Створення школи «Корекційний педагог-початківець»</a:t>
          </a:r>
        </a:p>
      </dsp:txBody>
      <dsp:txXfrm>
        <a:off x="1554267" y="2865348"/>
        <a:ext cx="6987504" cy="1141741"/>
      </dsp:txXfrm>
    </dsp:sp>
    <dsp:sp modelId="{236285E5-C882-4C08-BB6A-1A60E72F27FE}">
      <dsp:nvSpPr>
        <dsp:cNvPr id="0" name=""/>
        <dsp:cNvSpPr/>
      </dsp:nvSpPr>
      <dsp:spPr>
        <a:xfrm>
          <a:off x="7817919" y="919694"/>
          <a:ext cx="788309" cy="788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7995289" y="919694"/>
        <a:ext cx="433569" cy="593203"/>
      </dsp:txXfrm>
    </dsp:sp>
    <dsp:sp modelId="{6E77BE9E-35B7-4192-9C2B-2050844C69F9}">
      <dsp:nvSpPr>
        <dsp:cNvPr id="0" name=""/>
        <dsp:cNvSpPr/>
      </dsp:nvSpPr>
      <dsp:spPr>
        <a:xfrm>
          <a:off x="8577292" y="2326522"/>
          <a:ext cx="788309" cy="7883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/>
        </a:p>
      </dsp:txBody>
      <dsp:txXfrm>
        <a:off x="8754662" y="2326522"/>
        <a:ext cx="433569" cy="593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E8770-5896-4413-A7C6-12E1D7929D48}">
      <dsp:nvSpPr>
        <dsp:cNvPr id="0" name=""/>
        <dsp:cNvSpPr/>
      </dsp:nvSpPr>
      <dsp:spPr>
        <a:xfrm>
          <a:off x="44726" y="344564"/>
          <a:ext cx="3221018" cy="18882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Дітей з особливими освітніми потребами (можливість не відлучатися від сім’ї, як у випадку інтернатних закладів; можливість взаємодії з однолітками, бачити різні моделі поведінки своїх однолітків на відміну від спеціальних закладів освіти, доступ до ресурсів місцевої громади тощо)</a:t>
          </a:r>
        </a:p>
      </dsp:txBody>
      <dsp:txXfrm>
        <a:off x="100031" y="399869"/>
        <a:ext cx="3110408" cy="1777656"/>
      </dsp:txXfrm>
    </dsp:sp>
    <dsp:sp modelId="{82850EA6-4CC8-4B88-9969-CFB2C801D721}">
      <dsp:nvSpPr>
        <dsp:cNvPr id="0" name=""/>
        <dsp:cNvSpPr/>
      </dsp:nvSpPr>
      <dsp:spPr>
        <a:xfrm>
          <a:off x="3496871" y="963018"/>
          <a:ext cx="556806" cy="65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6871" y="1093290"/>
        <a:ext cx="389764" cy="390814"/>
      </dsp:txXfrm>
    </dsp:sp>
    <dsp:sp modelId="{3F789CA4-213D-4FEB-93CF-A8ADA1FE801B}">
      <dsp:nvSpPr>
        <dsp:cNvPr id="0" name=""/>
        <dsp:cNvSpPr/>
      </dsp:nvSpPr>
      <dsp:spPr>
        <a:xfrm>
          <a:off x="4316322" y="371196"/>
          <a:ext cx="3184300" cy="18350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Решти дітей (розуміння багатоманітності, можливість отримати відповідний досвід – наприклад: вивчити окремі елементи жестової мови (якщо у класі є дитина, яка нею користується), взаємодії з дитиною, яка пересувається в інвалідному кріслі та ін.</a:t>
          </a:r>
        </a:p>
      </dsp:txBody>
      <dsp:txXfrm>
        <a:off x="4370067" y="424941"/>
        <a:ext cx="3076810" cy="1727511"/>
      </dsp:txXfrm>
    </dsp:sp>
    <dsp:sp modelId="{84648DB2-466B-4D83-BEC9-5F35E0DF5ACE}">
      <dsp:nvSpPr>
        <dsp:cNvPr id="0" name=""/>
        <dsp:cNvSpPr/>
      </dsp:nvSpPr>
      <dsp:spPr>
        <a:xfrm>
          <a:off x="7731750" y="963018"/>
          <a:ext cx="556806" cy="65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31750" y="1093290"/>
        <a:ext cx="389764" cy="390814"/>
      </dsp:txXfrm>
    </dsp:sp>
    <dsp:sp modelId="{E3AD4EF5-E631-45B9-BA00-70268B885A6B}">
      <dsp:nvSpPr>
        <dsp:cNvPr id="0" name=""/>
        <dsp:cNvSpPr/>
      </dsp:nvSpPr>
      <dsp:spPr>
        <a:xfrm>
          <a:off x="8551200" y="380076"/>
          <a:ext cx="2938570" cy="1817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Батьків дітей з особливими освітніми потребами (реалізація їхнього бажання бачити свою дитину, «як усі»; можливість брати участь у прийнятті рішень щодо навчання своєї дитини (як член команди); можливість спілкування з іншими батьками тощо).</a:t>
          </a:r>
        </a:p>
      </dsp:txBody>
      <dsp:txXfrm>
        <a:off x="8604425" y="433301"/>
        <a:ext cx="2832120" cy="1710791"/>
      </dsp:txXfrm>
    </dsp:sp>
    <dsp:sp modelId="{94A84514-2D12-4641-A0F3-426D9B14F53A}">
      <dsp:nvSpPr>
        <dsp:cNvPr id="0" name=""/>
        <dsp:cNvSpPr/>
      </dsp:nvSpPr>
      <dsp:spPr>
        <a:xfrm rot="5444952">
          <a:off x="9704241" y="2415616"/>
          <a:ext cx="594499" cy="65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07249" y="2444054"/>
        <a:ext cx="390814" cy="416149"/>
      </dsp:txXfrm>
    </dsp:sp>
    <dsp:sp modelId="{0564E500-A9FD-40D3-99DA-74ED9EFF2D23}">
      <dsp:nvSpPr>
        <dsp:cNvPr id="0" name=""/>
        <dsp:cNvSpPr/>
      </dsp:nvSpPr>
      <dsp:spPr>
        <a:xfrm>
          <a:off x="8474167" y="3318920"/>
          <a:ext cx="3015604" cy="18304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Батьків інших дітей (розширити своє розуміння інклюзивної освіти, можливість підтримати інших батьків)</a:t>
          </a:r>
        </a:p>
      </dsp:txBody>
      <dsp:txXfrm>
        <a:off x="8527779" y="3372532"/>
        <a:ext cx="2908380" cy="1723239"/>
      </dsp:txXfrm>
    </dsp:sp>
    <dsp:sp modelId="{CE9E52CE-E607-43AB-B353-0A281ACD313A}">
      <dsp:nvSpPr>
        <dsp:cNvPr id="0" name=""/>
        <dsp:cNvSpPr/>
      </dsp:nvSpPr>
      <dsp:spPr>
        <a:xfrm rot="10800000">
          <a:off x="7686234" y="3908472"/>
          <a:ext cx="556806" cy="65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853276" y="4038744"/>
        <a:ext cx="389764" cy="390814"/>
      </dsp:txXfrm>
    </dsp:sp>
    <dsp:sp modelId="{1BB63BB3-88DB-47EB-9993-FF4DF9F810A9}">
      <dsp:nvSpPr>
        <dsp:cNvPr id="0" name=""/>
        <dsp:cNvSpPr/>
      </dsp:nvSpPr>
      <dsp:spPr>
        <a:xfrm>
          <a:off x="4263819" y="3283408"/>
          <a:ext cx="3159769" cy="19014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Педагогів (в інклюзивному класі педагог, працюючи з дітьми з особливими потребами, урізноманітнює свій педагогічний арсенал: набуває нових знань і навичок (співпрацюючи з іншими фахівцями, батьками, читаючи додаткову літературу, спілкуючись з колегами)</a:t>
          </a:r>
        </a:p>
      </dsp:txBody>
      <dsp:txXfrm>
        <a:off x="4319512" y="3339101"/>
        <a:ext cx="3048383" cy="1790101"/>
      </dsp:txXfrm>
    </dsp:sp>
    <dsp:sp modelId="{36642912-2CD6-4653-9311-6F19E1DA9482}">
      <dsp:nvSpPr>
        <dsp:cNvPr id="0" name=""/>
        <dsp:cNvSpPr/>
      </dsp:nvSpPr>
      <dsp:spPr>
        <a:xfrm rot="10800000">
          <a:off x="3475886" y="3908472"/>
          <a:ext cx="556806" cy="651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42928" y="4038744"/>
        <a:ext cx="389764" cy="390814"/>
      </dsp:txXfrm>
    </dsp:sp>
    <dsp:sp modelId="{40AB2819-1A0E-4406-9707-F3B482EC798F}">
      <dsp:nvSpPr>
        <dsp:cNvPr id="0" name=""/>
        <dsp:cNvSpPr/>
      </dsp:nvSpPr>
      <dsp:spPr>
        <a:xfrm>
          <a:off x="3727" y="3345552"/>
          <a:ext cx="3209514" cy="17771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Суспільства в цілому (економічні: дослідження свідчать, що система інклюзивної освіти є економічно вигідніша, аніж підтримка двох паралельних систем – загальної і спеціальної; ціннісні: розвиток толерантності та ін.)</a:t>
          </a:r>
        </a:p>
      </dsp:txBody>
      <dsp:txXfrm>
        <a:off x="55779" y="3397604"/>
        <a:ext cx="3105410" cy="1673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DF15E-5032-4361-8280-F2CDA77413EA}">
      <dsp:nvSpPr>
        <dsp:cNvPr id="0" name=""/>
        <dsp:cNvSpPr/>
      </dsp:nvSpPr>
      <dsp:spPr>
        <a:xfrm>
          <a:off x="2895957" y="0"/>
          <a:ext cx="5264151" cy="526415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114A0-47CD-42E0-867F-3765228B0C05}">
      <dsp:nvSpPr>
        <dsp:cNvPr id="0" name=""/>
        <dsp:cNvSpPr/>
      </dsp:nvSpPr>
      <dsp:spPr>
        <a:xfrm>
          <a:off x="5528032" y="529242"/>
          <a:ext cx="3421698" cy="1246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шляху до інклюзивного навчання також є багато перешкод: фізичні, інформаційні, інституційні, ментальні.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8863" y="590073"/>
        <a:ext cx="3300036" cy="1124461"/>
      </dsp:txXfrm>
    </dsp:sp>
    <dsp:sp modelId="{070C33CD-847F-4EA2-B65A-0102F5EC39F1}">
      <dsp:nvSpPr>
        <dsp:cNvPr id="0" name=""/>
        <dsp:cNvSpPr/>
      </dsp:nvSpPr>
      <dsp:spPr>
        <a:xfrm>
          <a:off x="5528032" y="1931131"/>
          <a:ext cx="3421698" cy="1246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Важливо вміти їх визначати і шукати додаткові ресурси (за потребою) для подолання цих перешкод.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8863" y="1991962"/>
        <a:ext cx="3300036" cy="1124461"/>
      </dsp:txXfrm>
    </dsp:sp>
    <dsp:sp modelId="{1BE28CAC-8CBE-44B2-B6A0-8EB26EF77C11}">
      <dsp:nvSpPr>
        <dsp:cNvPr id="0" name=""/>
        <dsp:cNvSpPr/>
      </dsp:nvSpPr>
      <dsp:spPr>
        <a:xfrm>
          <a:off x="5528032" y="3333019"/>
          <a:ext cx="3421698" cy="1246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Треба  пам’ятати, ми всі маємо сильні і слабкі сторони. Багато з нас навчилися використовувати свої сильні сторони для того, щоб компенсувати слабкі.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8863" y="3393850"/>
        <a:ext cx="3300036" cy="11244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145F2-8CBC-425E-88DE-F392371A9456}">
      <dsp:nvSpPr>
        <dsp:cNvPr id="0" name=""/>
        <dsp:cNvSpPr/>
      </dsp:nvSpPr>
      <dsp:spPr>
        <a:xfrm>
          <a:off x="0" y="1688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uk-UA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ліпі та зі зниженим зором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48873"/>
        <a:ext cx="10451632" cy="591232"/>
      </dsp:txXfrm>
    </dsp:sp>
    <dsp:sp modelId="{95BE329E-A0F3-42BA-A8F6-F2EDEF3713F8}">
      <dsp:nvSpPr>
        <dsp:cNvPr id="0" name=""/>
        <dsp:cNvSpPr/>
      </dsp:nvSpPr>
      <dsp:spPr>
        <a:xfrm>
          <a:off x="0" y="772889"/>
          <a:ext cx="10515600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Глухі та зі зниженим слухом 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804873"/>
        <a:ext cx="10451632" cy="591232"/>
      </dsp:txXfrm>
    </dsp:sp>
    <dsp:sp modelId="{C6A98F57-045E-4ED7-94A8-B8D9039891D3}">
      <dsp:nvSpPr>
        <dsp:cNvPr id="0" name=""/>
        <dsp:cNvSpPr/>
      </dsp:nvSpPr>
      <dsp:spPr>
        <a:xfrm>
          <a:off x="0" y="1528889"/>
          <a:ext cx="10515600" cy="65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тяжкими порушеннями мовлення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1560873"/>
        <a:ext cx="10451632" cy="591232"/>
      </dsp:txXfrm>
    </dsp:sp>
    <dsp:sp modelId="{A1DBB0E4-60DB-43B1-9B8C-A90DFE169268}">
      <dsp:nvSpPr>
        <dsp:cNvPr id="0" name=""/>
        <dsp:cNvSpPr/>
      </dsp:nvSpPr>
      <dsp:spPr>
        <a:xfrm>
          <a:off x="0" y="2284889"/>
          <a:ext cx="10515600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 затримкою психічного розвитку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2316873"/>
        <a:ext cx="10451632" cy="591232"/>
      </dsp:txXfrm>
    </dsp:sp>
    <dsp:sp modelId="{E7E26DD5-1BEE-436B-A420-4CB03D940EEA}">
      <dsp:nvSpPr>
        <dsp:cNvPr id="0" name=""/>
        <dsp:cNvSpPr/>
      </dsp:nvSpPr>
      <dsp:spPr>
        <a:xfrm>
          <a:off x="0" y="3040889"/>
          <a:ext cx="10515600" cy="65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порушеннями опорно-рухового апарату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3072873"/>
        <a:ext cx="10451632" cy="591232"/>
      </dsp:txXfrm>
    </dsp:sp>
    <dsp:sp modelId="{DAAD6612-ED13-4EF4-92A5-04C7BAC4291D}">
      <dsp:nvSpPr>
        <dsp:cNvPr id="0" name=""/>
        <dsp:cNvSpPr/>
      </dsp:nvSpPr>
      <dsp:spPr>
        <a:xfrm>
          <a:off x="0" y="3796889"/>
          <a:ext cx="10515600" cy="65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 порушенням інтелектуального розвитку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3828873"/>
        <a:ext cx="10451632" cy="591232"/>
      </dsp:txXfrm>
    </dsp:sp>
    <dsp:sp modelId="{EF928492-0F78-4000-B242-8A3786A9225E}">
      <dsp:nvSpPr>
        <dsp:cNvPr id="0" name=""/>
        <dsp:cNvSpPr/>
      </dsp:nvSpPr>
      <dsp:spPr>
        <a:xfrm>
          <a:off x="0" y="4552889"/>
          <a:ext cx="10515600" cy="65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Із складними порушеннями розвитку (у тому числі з розладами аутичного спектру)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84" y="4584873"/>
        <a:ext cx="10451632" cy="591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9CBAD-AC18-4B75-8B74-4A982A4D49D7}">
      <dsp:nvSpPr>
        <dsp:cNvPr id="0" name=""/>
        <dsp:cNvSpPr/>
      </dsp:nvSpPr>
      <dsp:spPr>
        <a:xfrm>
          <a:off x="0" y="592"/>
          <a:ext cx="5743850" cy="11469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іагноз сам по собі мало що означає для </a:t>
          </a:r>
          <a:r>
            <a:rPr lang="uk-UA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педагога</a:t>
          </a:r>
          <a:r>
            <a:rPr lang="ru-RU" sz="24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" y="56583"/>
        <a:ext cx="5631868" cy="1035006"/>
      </dsp:txXfrm>
    </dsp:sp>
    <dsp:sp modelId="{DB1CE53B-FFFD-4F4F-AFF0-BFC43649C8B4}">
      <dsp:nvSpPr>
        <dsp:cNvPr id="0" name=""/>
        <dsp:cNvSpPr/>
      </dsp:nvSpPr>
      <dsp:spPr>
        <a:xfrm>
          <a:off x="0" y="1160743"/>
          <a:ext cx="5743850" cy="11469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Важливим є розуміння життєвої ситуації, в якій знаходиться дитина з особливими освітніми потребами.</a:t>
          </a: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91" y="1216734"/>
        <a:ext cx="5631868" cy="1035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E74E1-349D-433D-9A31-B0D66F24D211}">
      <dsp:nvSpPr>
        <dsp:cNvPr id="0" name=""/>
        <dsp:cNvSpPr/>
      </dsp:nvSpPr>
      <dsp:spPr>
        <a:xfrm>
          <a:off x="0" y="74210"/>
          <a:ext cx="11368596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Спільне бачення — чітке та узгоджене всіма членами команди бачення майбутнього дитини.</a:t>
          </a:r>
        </a:p>
      </dsp:txBody>
      <dsp:txXfrm>
        <a:off x="52774" y="126984"/>
        <a:ext cx="11263048" cy="975532"/>
      </dsp:txXfrm>
    </dsp:sp>
    <dsp:sp modelId="{2AD8B28E-3F6A-4F67-9CFF-396577A4C700}">
      <dsp:nvSpPr>
        <dsp:cNvPr id="0" name=""/>
        <dsp:cNvSpPr/>
      </dsp:nvSpPr>
      <dsp:spPr>
        <a:xfrm>
          <a:off x="0" y="1235930"/>
          <a:ext cx="11368596" cy="1081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Відданість ідеї спільної роботи — різні перспективи та здібності підвищують ефективність команди</a:t>
          </a:r>
        </a:p>
      </dsp:txBody>
      <dsp:txXfrm>
        <a:off x="52774" y="1288704"/>
        <a:ext cx="11263048" cy="975532"/>
      </dsp:txXfrm>
    </dsp:sp>
    <dsp:sp modelId="{CB585358-073B-4154-BFC1-35931BBA1F1B}">
      <dsp:nvSpPr>
        <dsp:cNvPr id="0" name=""/>
        <dsp:cNvSpPr/>
      </dsp:nvSpPr>
      <dsp:spPr>
        <a:xfrm>
          <a:off x="0" y="2397650"/>
          <a:ext cx="11368596" cy="1081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Взаємозалежність — визначення спільних цілей, розуміння й цінування унікальності внеску кожного із членів команди. </a:t>
          </a:r>
        </a:p>
      </dsp:txBody>
      <dsp:txXfrm>
        <a:off x="52774" y="2450424"/>
        <a:ext cx="11263048" cy="975532"/>
      </dsp:txXfrm>
    </dsp:sp>
    <dsp:sp modelId="{250CBD52-55FE-4416-AD06-88C9E5CF3522}">
      <dsp:nvSpPr>
        <dsp:cNvPr id="0" name=""/>
        <dsp:cNvSpPr/>
      </dsp:nvSpPr>
      <dsp:spPr>
        <a:xfrm>
          <a:off x="0" y="3559369"/>
          <a:ext cx="11368596" cy="1081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Спільна відповідальність — усі члени команди відповідають і звітуються за дії команди.</a:t>
          </a:r>
        </a:p>
      </dsp:txBody>
      <dsp:txXfrm>
        <a:off x="52774" y="3612143"/>
        <a:ext cx="11263048" cy="9755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A43F-B0CE-4204-BF8D-352D4BE17472}">
      <dsp:nvSpPr>
        <dsp:cNvPr id="0" name=""/>
        <dsp:cNvSpPr/>
      </dsp:nvSpPr>
      <dsp:spPr>
        <a:xfrm>
          <a:off x="0" y="104808"/>
          <a:ext cx="11827860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Перебування дитини з особливими освітніми потребами в закладі без психолого-педагогічного супроводу є стихійною або формальною інклюзією, яка приносить лише шкоду і гальмує процес реального впровадження справжнього інклюзивного навчання.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48501"/>
        <a:ext cx="11740474" cy="807664"/>
      </dsp:txXfrm>
    </dsp:sp>
    <dsp:sp modelId="{0B41D2A7-7AB7-47A8-A822-D157911B2B21}">
      <dsp:nvSpPr>
        <dsp:cNvPr id="0" name=""/>
        <dsp:cNvSpPr/>
      </dsp:nvSpPr>
      <dsp:spPr>
        <a:xfrm>
          <a:off x="0" y="1048818"/>
          <a:ext cx="11827860" cy="8950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Психолого-педагогічний супровід дитини в інклюзивному закладі – це взаємоузгоджена комплексна діяльність команди фахівців та батьків дитини, спрямована на створення необхідних умов, що сприяють розвитку особистості дитини, засвоєнню нею знань, умінь і навичок, успішній адаптації, реабілітації, її самореалізації та інтеграції в соціум.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1092511"/>
        <a:ext cx="11740474" cy="807664"/>
      </dsp:txXfrm>
    </dsp:sp>
    <dsp:sp modelId="{E40C34B0-404B-4EC9-927A-DAC8254B76A2}">
      <dsp:nvSpPr>
        <dsp:cNvPr id="0" name=""/>
        <dsp:cNvSpPr/>
      </dsp:nvSpPr>
      <dsp:spPr>
        <a:xfrm>
          <a:off x="0" y="1992828"/>
          <a:ext cx="11827860" cy="8950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Особливістю психолого-педагогічного супроводу в умовах інклюзії є індивідуальний підхід до вирішення завдань особистісного розвитку, навчання і виховання дитини. Результативність психолого-педагогічного супроводу залежить від координованості дій усіх фахівців</a:t>
          </a:r>
          <a:r>
            <a:rPr lang="ru-RU" sz="17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2036521"/>
        <a:ext cx="11740474" cy="807664"/>
      </dsp:txXfrm>
    </dsp:sp>
    <dsp:sp modelId="{264BCFCB-A1B2-4CD0-93D0-33F657DA65FB}">
      <dsp:nvSpPr>
        <dsp:cNvPr id="0" name=""/>
        <dsp:cNvSpPr/>
      </dsp:nvSpPr>
      <dsp:spPr>
        <a:xfrm>
          <a:off x="0" y="2936838"/>
          <a:ext cx="11827860" cy="8950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Мультидисциплінарний підхід передбачає взаємодію спеціалістів багатьох галузей (загальна та спеціальна освіта, соціальна педагогіка, психологія тощо), що дозволяє в комплексному супроводі дитини оптимізувати процеси її розвитку, виховання, навчання та соціалізації.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93" y="2980531"/>
        <a:ext cx="11740474" cy="807664"/>
      </dsp:txXfrm>
    </dsp:sp>
    <dsp:sp modelId="{26F24172-896E-4751-9A86-9FFE9F80810A}">
      <dsp:nvSpPr>
        <dsp:cNvPr id="0" name=""/>
        <dsp:cNvSpPr/>
      </dsp:nvSpPr>
      <dsp:spPr>
        <a:xfrm>
          <a:off x="0" y="3880848"/>
          <a:ext cx="11827860" cy="104835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Батьки – важлива частина команди супроводу дитини з особливими освітніми потребами. Для досягнення якнайкращого результату соціалізації та навчання дитини надзвичайно важливо сформувати позитивні стосунки між членами цієї команди</a:t>
          </a:r>
          <a:r>
            <a:rPr lang="ru-RU" sz="17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76" y="3932024"/>
        <a:ext cx="11725508" cy="946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6CF0F-240A-4207-8519-409D8A19950F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74A94-2005-4C4F-9099-B66961318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4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74A94-2005-4C4F-9099-B669613180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1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74A94-2005-4C4F-9099-B669613180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11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A37B5B-5AD1-4956-B96F-19F4BC57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F0ABC-0FBF-4490-ACFD-D343B1C20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CF8FA-34D2-40AC-ABF2-E14DDFF1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94EDAF-F0AA-4ED7-9251-E561148E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0F1411-E165-4BF0-A934-1343F61E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2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C1B9-DDF5-4058-9CB7-6C4F1B2F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16048-0182-4135-8863-F3953F354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6831D1-7192-487A-BE59-8052AE162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E7BBE-8FAA-440B-9F4A-C237D58C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DFFC9-4CD4-488E-A49D-F948AE4A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3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51A869-110F-4388-A644-750A894ED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F8E650-02D9-4C94-A3B1-23F0CB137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5AD2F0-7078-45F9-ABE8-A5355AE1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77F73-3013-4E2E-9FB3-3F207E86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4320D-8999-4F04-8E81-8A2ED850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7DA36-DD9A-4947-87E7-95EF3399F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9A74A8-7F03-4D7C-96D6-42CF22692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25917-4E97-4D3C-9A4F-3AF0F0C1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031554-A06A-41FA-98F6-B44DD7EA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D6D66-93CA-4FBD-8AC7-88721530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F156D-B47F-46CB-8283-E3CEAFB7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8BDE2-4ED1-4F12-B984-7942629B6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7A021-AD91-4A15-9893-C2876EC6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23874-52B0-46E1-976B-FA49D5EC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C7C1B4-3735-4AD9-A34C-AD39AE91A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82A69-84DB-45B2-B252-2865D47E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41E71-D47E-488F-9CA4-0AC0BAC4D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82EE13-11E7-4525-A6C6-ADFB15971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D1AA1D-F5DA-4168-88BE-10A9AC01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C2B991-A47D-452E-B1D3-F68F91F4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258ACF-74BE-4684-95DF-F7091D06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1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963A-C927-4E83-BA9E-9F309EE6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C51173-2299-442A-9F06-0CE678C6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F6199-C85F-4C9F-8A46-12D5CF0B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83F14A-906A-4DDC-A261-7F294265A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9969F0-252D-489C-BCDA-698036D73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A70E85-7F30-4D02-A474-2AEF0FAD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BC6AA8-2EF8-4BEA-95CE-AFCB2597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3B83CAE-0E6A-4503-B38F-23B9E6E8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7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739F6-4AFE-4F66-A74A-40F5A577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AEC9DD-E733-497F-B6C9-21DCF784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0AF6A2-3AAA-4AD0-A163-1863C5D1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618331-F3B3-412B-A718-BE7A0FFE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7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5C64E5-9FB0-4041-A734-827C50F3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E62C5-C826-4A1D-9748-8137BA05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A6AF3-A3B7-4534-A05E-DA14CD1A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5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F585-1F59-4B3D-82EB-3233BC14C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04D48-DF04-47FC-8AC6-B65A26AD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963F10-67F4-4D23-AC46-A59C60714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ED824-2E20-4BB9-B80D-041AABB1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CEB1F3-ABD6-48C4-A8D0-162163137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3B0DB-8ACF-4532-8179-33B188AF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E4473-68F9-47E2-BE8D-394C5431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D5778C-BD6D-416C-A955-04A927E31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76937-82EF-47ED-BF33-5108BABF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4F6DD9-9996-47CE-B715-3D9EDD86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B91706-A885-4804-AE14-55CE62E8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E126AA-44D4-4437-8A6B-595277DF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0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3108-3618-4DF3-8A2B-32D00494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B3384-FEDD-49B6-9AFB-E05761E43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9F6A9-7497-488B-BD11-D3F93FD15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47457-EF6B-4EC9-9FAB-DBC1AB3C3157}" type="datetimeFigureOut">
              <a:rPr lang="ru-RU" smtClean="0"/>
              <a:t>28.08.2021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BE90F-F5E8-4489-B145-358E4EA1E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7D866-CE50-425E-AB5F-0B3F55D25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8F7C-FE33-40C6-BE39-646C780E1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td.dniprorada.gov.ua/category/profesiyni-spilnoty/inkliuzyvna-osvita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://otd.dniprorada.gov.ua/category/profesiyni-spilnoty/inkliuzyvna-osvit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D84A0-A21E-4104-82C9-69C50B1A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7705" cy="52613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DA35C-7C60-4C9F-83EE-D6B622C865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Безбар’єрне інклюзивне </a:t>
            </a:r>
            <a:br>
              <a:rPr lang="uk-UA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DD306A-7C11-447D-848A-917CC468C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з інклюзивної освіти</a:t>
            </a:r>
          </a:p>
          <a:p>
            <a:pPr algn="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Рощина Ганна Михайлівна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1FF02E-DF3F-4DF7-84AC-0BDD1E81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667"/>
            <a:ext cx="12188785" cy="164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0FEB2-283E-404F-8982-FFE5373D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0"/>
            <a:ext cx="3299644" cy="130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98B3F-6415-486D-9251-B82510AC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4BFB4-E3BE-4113-B720-38DB9E0F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41" y="135802"/>
            <a:ext cx="10750118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аспекти розгляду життєвої ситуації дітей з особливими освітніми потребами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D7878-B6AE-4608-9AA1-8A067C45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950" y="1432505"/>
            <a:ext cx="5181600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у контексті сім’ї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динамічному процесі розвитку  функціонування дитини залежить від безперервної взаємодії з сім’єю або іншими особами, що здійснюють догляд за нею, в тісному соціальному середовищі.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функціонування дитини не можна розглядати в ізольованому середовищі, а радше дитина повинна розглядатися в контексті «сімейної системи».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0950B-1C51-407F-B0A4-D6095F07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1365"/>
            <a:ext cx="5181600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Затримка розвитку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дітей існують варіації функціонування організму, структур та набуття навичок, пов’язаних з індивідуальними відмінностями у зростанні та розвитку.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Відставання у функціонуванні, структурах або розумових здібностях можуть бути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постійними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відображати затримку розвитку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1E8B24-6F17-4294-8598-F529D9668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DAC9DB-AF81-4C23-AF65-557D065AD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48FF2-75B0-4FAA-840B-90A6EA22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53" y="84338"/>
            <a:ext cx="11532093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аспекти розгляду життєвої ситуації дітей з особливими освітніми потребами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D9BC3-C751-4B8E-8CB5-846275AF6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06726"/>
            <a:ext cx="5181600" cy="4647844"/>
          </a:xfrm>
        </p:spPr>
        <p:txBody>
          <a:bodyPr>
            <a:normAutofit fontScale="40000" lnSpcReduction="20000"/>
          </a:bodyPr>
          <a:lstStyle/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</a:t>
            </a:r>
          </a:p>
          <a:p>
            <a:pPr marL="0" indent="0" algn="ctr">
              <a:buNone/>
            </a:pP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«Участь» визначається як «залучення особистості в життєву ситуацію» і представляє соціальну перспективу функціонування. 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розвитком дитини життєві ситуації змінюються кількісно і за ступенем складності – від взаємин з першою людиною, яка проявляє турботу, від самостійної гри маленької дитини до колективної гри, взаємовідносин з однолітками та шкільного навчання дітей в старшому віці. 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бути залученим і соціально взаємодіяти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 в процесі вибудовування відносин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маленької дитини з іншими людьми – батьками, братами, сестрами, однолітками в безпосередньому оточенні дитини. Соціальне оточення залишається значущим фактором протягом усього періоду розвитку, але характер і складність, ступінь впливу оточення змінюються, починаючи з раннього дитинства і до підліткового періоду.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B8E40D-56F3-42C9-B520-52A758C1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673" y="1406726"/>
            <a:ext cx="5181600" cy="4647845"/>
          </a:xfrm>
        </p:spPr>
        <p:txBody>
          <a:bodyPr>
            <a:normAutofit fontScale="40000" lnSpcReduction="2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навколишнього середовища</a:t>
            </a:r>
          </a:p>
          <a:p>
            <a:pPr marL="0" indent="0" algn="ctr">
              <a:buNone/>
            </a:pP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навколишнього середовища визначаються як «фізичне, соціальне навколишнє середовище і середовище відносин, в якому люди живуть і проводять свій час».</a:t>
            </a: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 в системі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 – навколишнє середовище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 спеціальної уваги до факторів навколишнього середовища для дітей та підлітків. 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 дитина значною мірою залежна від осіб в її безпосередньому оточенні.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Продукція для індивідуального використання повинна бути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адаптована до рівня розвитку дитини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Наприклад, предмети для ігрової діяльності з однолітками є важливими складовими сфер життєдіяльності дітей молодшого віку. Для дітей старшого віку чинники навколишнього середовища тісно пов’язані з будинком і школою, а для підлітків вони поступово стають більш різноманітними в контексті спільноти та суспільства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804DBE-6F92-4A79-B2F9-F8666C7DC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1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3D78C-85FF-4053-8961-07B12205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CF642-4E32-49A6-801F-E02575BC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"/>
            <a:ext cx="10515600" cy="10832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команди </a:t>
            </a:r>
            <a:br>
              <a:rPr lang="ru-RU" sz="36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психолого-педагогічного супроводу дитини з ООП: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447E1DB-416E-49AC-BB6E-E38D69404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581080"/>
              </p:ext>
            </p:extLst>
          </p:nvPr>
        </p:nvGraphicFramePr>
        <p:xfrm>
          <a:off x="509726" y="1117969"/>
          <a:ext cx="11368596" cy="471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04A7D9-732A-42E9-B72E-56C553DF89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1C056-3B9E-410B-8802-D2624B96F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D2806FE-C6E9-4A8B-94B6-CF5239AE33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51233583"/>
              </p:ext>
            </p:extLst>
          </p:nvPr>
        </p:nvGraphicFramePr>
        <p:xfrm>
          <a:off x="192505" y="1106905"/>
          <a:ext cx="11827860" cy="503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27A4D-6B71-491A-8A99-B13B30503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654492-08D3-4550-83AE-F718163A42E5}"/>
              </a:ext>
            </a:extLst>
          </p:cNvPr>
          <p:cNvSpPr txBox="1"/>
          <p:nvPr/>
        </p:nvSpPr>
        <p:spPr>
          <a:xfrm>
            <a:off x="683395" y="34766"/>
            <a:ext cx="108476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pattFill prst="pct90">
                  <a:fgClr>
                    <a:srgbClr val="4472C4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Характеристики команди </a:t>
            </a: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pattFill prst="pct90">
                  <a:fgClr>
                    <a:srgbClr val="4472C4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pattFill prst="pct90">
                  <a:fgClr>
                    <a:srgbClr val="4472C4"/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психолого-педагогічного супроводу дитини з ООП: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3089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92FBFE-27CF-4DC7-B4F0-DD80F78B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49456"/>
            <a:ext cx="12185583" cy="52613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5FF4-DB23-49F6-B79A-0975BB94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456"/>
            <a:ext cx="10515600" cy="240763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pattFill prst="pct90">
                  <a:fgClr>
                    <a:schemeClr val="accent1">
                      <a:lumMod val="75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 !</a:t>
            </a:r>
            <a:endParaRPr lang="ru-RU" sz="6600" b="1" dirty="0">
              <a:pattFill prst="pct90">
                <a:fgClr>
                  <a:schemeClr val="accent1">
                    <a:lumMod val="75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CC6012-AA54-4969-88D2-E7F60F2DF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18EF44-9A57-4E90-B124-7DCA926B0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207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03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7F7BC3-2B08-4222-A721-65226051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62409" cy="60596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7C98C-691D-43D4-BFD3-02F880BC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73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 галузь</a:t>
            </a:r>
            <a:br>
              <a:rPr lang="uk-UA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CB1DCB-45BB-42CC-97A8-5E02D6986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76" t="9115" r="960" b="4548"/>
          <a:stretch/>
        </p:blipFill>
        <p:spPr>
          <a:xfrm>
            <a:off x="2361461" y="1475199"/>
            <a:ext cx="7307801" cy="4057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93CF16-9694-4078-9711-3982C0CC8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1D390-09EE-401A-A693-5A9F0697C326}"/>
              </a:ext>
            </a:extLst>
          </p:cNvPr>
          <p:cNvSpPr txBox="1"/>
          <p:nvPr/>
        </p:nvSpPr>
        <p:spPr>
          <a:xfrm>
            <a:off x="2110664" y="943177"/>
            <a:ext cx="7941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http://otd.dniprorada.gov.ua/category/profesiyni-spilnoty/inkliuzyvna-osvita/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BA3D4-E1DF-4DCD-B02D-7C116BE2F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1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EB6F0-F16D-487D-B57E-F7A226FC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503"/>
            <a:ext cx="10515600" cy="730375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Інклюзивна галузь</a:t>
            </a:r>
            <a:endParaRPr lang="ru-RU" sz="6600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4B1ADE-ADE6-417D-AD82-90C3155D9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29" t="16307" r="13945" b="10006"/>
          <a:stretch/>
        </p:blipFill>
        <p:spPr>
          <a:xfrm>
            <a:off x="1764586" y="1803574"/>
            <a:ext cx="2717880" cy="1988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A52040-4B68-4A7C-9402-ED2BC8BA9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9" t="14990" r="14442" b="5323"/>
          <a:stretch/>
        </p:blipFill>
        <p:spPr>
          <a:xfrm>
            <a:off x="3352389" y="2379336"/>
            <a:ext cx="2717880" cy="1777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84AA0C-2566-4F0B-9530-9199808D3D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6" t="14368" r="14441" b="4337"/>
          <a:stretch/>
        </p:blipFill>
        <p:spPr>
          <a:xfrm>
            <a:off x="5121225" y="2935371"/>
            <a:ext cx="2717879" cy="18042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31AD7A-B748-4811-AA74-AC28D17411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039" t="9579" r="13823" b="4160"/>
          <a:stretch/>
        </p:blipFill>
        <p:spPr>
          <a:xfrm>
            <a:off x="6561586" y="3532878"/>
            <a:ext cx="2733997" cy="1918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E33288-F624-49EA-BD2C-E062A349E4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039" t="16951" r="13860" b="4207"/>
          <a:stretch/>
        </p:blipFill>
        <p:spPr>
          <a:xfrm>
            <a:off x="8240941" y="4037160"/>
            <a:ext cx="2733997" cy="1710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0821D2-75E6-42BC-9340-BD2EC83AA3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E84097-E78F-41D3-86D6-E0105E4795E1}"/>
              </a:ext>
            </a:extLst>
          </p:cNvPr>
          <p:cNvSpPr txBox="1"/>
          <p:nvPr/>
        </p:nvSpPr>
        <p:spPr>
          <a:xfrm>
            <a:off x="1988598" y="1152955"/>
            <a:ext cx="8442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http://otd.dniprorada.gov.ua/category/profesiyni-spilnoty/inkliuzyvna-osvita/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43EFEC-A0AD-44C3-81F1-59B100C9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323D-82DC-43E0-A715-7E1EB055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7"/>
            <a:ext cx="10515600" cy="1095412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endParaRPr lang="ru-RU" sz="6600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83A8192-0959-4F67-8C91-D7D8E9755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08142"/>
              </p:ext>
            </p:extLst>
          </p:nvPr>
        </p:nvGraphicFramePr>
        <p:xfrm>
          <a:off x="687279" y="1494439"/>
          <a:ext cx="10124975" cy="404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68DDA-9533-4BF4-A8FB-E8E8F78828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1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3187C-4C9B-43A1-88D2-8D2A939BB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7A262-3EE2-415C-B693-BB29EB8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130054"/>
            <a:ext cx="11360334" cy="469189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</a:br>
            <a:r>
              <a:rPr kumimoji="0" lang="uk-UA" sz="3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Переваги інклюзивної освіти</a:t>
            </a:r>
            <a:r>
              <a:rPr kumimoji="0" lang="ru-RU" sz="3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різних ключових осіб</a:t>
            </a:r>
            <a:r>
              <a:rPr kumimoji="0" lang="uk-UA" sz="36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ru-RU" sz="3100" b="1" i="0" u="none" strike="noStrike" kern="1200" cap="none" spc="0" normalizeH="0" baseline="0" noProof="0" dirty="0">
                <a:ln>
                  <a:noFill/>
                </a:ln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5DFAA16-B427-4AD5-A46D-D77AB5DE2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0701"/>
              </p:ext>
            </p:extLst>
          </p:nvPr>
        </p:nvGraphicFramePr>
        <p:xfrm>
          <a:off x="239697" y="729298"/>
          <a:ext cx="11493499" cy="5529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9A4671-BBEE-4775-9BCD-0928ED6300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3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A9B93B-98AC-4B65-82E4-97C707026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B4B7-2A40-4B17-BEDE-4247DB64F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7"/>
            <a:ext cx="10515600" cy="878046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Перешкоди, які можна здолати </a:t>
            </a:r>
            <a:endParaRPr lang="ru-RU" sz="4800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30E43DB-6C86-4C1A-A7F4-02F264CE8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142019"/>
              </p:ext>
            </p:extLst>
          </p:nvPr>
        </p:nvGraphicFramePr>
        <p:xfrm>
          <a:off x="174677" y="708626"/>
          <a:ext cx="11845688" cy="5264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315021-B2F2-4D14-98A9-361BB021F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DC1EB-106B-43BD-B98D-36AD1BEB7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6A518-0AF2-4794-8FB6-243F85C5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94" y="92746"/>
            <a:ext cx="9480612" cy="61255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нозологічні форми </a:t>
            </a:r>
            <a:endParaRPr lang="ru-RU" sz="4000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F437E96-8EFC-4A7F-812C-D5E4DBCFE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926694"/>
              </p:ext>
            </p:extLst>
          </p:nvPr>
        </p:nvGraphicFramePr>
        <p:xfrm>
          <a:off x="634014" y="705305"/>
          <a:ext cx="10515600" cy="522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C4895D-5591-4CA8-8481-985F64015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6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DAFD35-FDA1-4584-8257-C716BAA0A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68C40-929C-448D-9025-A4A4B83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7"/>
            <a:ext cx="10515600" cy="696754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pattFill prst="pct90">
                  <a:fgClr>
                    <a:schemeClr val="accent1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 особи з особливими потребами </a:t>
            </a:r>
            <a:endParaRPr lang="ru-RU" sz="4000" b="1" dirty="0">
              <a:pattFill prst="pct90">
                <a:fgClr>
                  <a:schemeClr val="accent1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07A181-DF25-40AB-B5F2-7B1358AF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117" t="25665" r="30138" b="12810"/>
          <a:stretch/>
        </p:blipFill>
        <p:spPr>
          <a:xfrm>
            <a:off x="230819" y="889242"/>
            <a:ext cx="5743851" cy="5165329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2FFAA80-EDD2-4165-B211-E19487CD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48561"/>
              </p:ext>
            </p:extLst>
          </p:nvPr>
        </p:nvGraphicFramePr>
        <p:xfrm>
          <a:off x="6190776" y="2075325"/>
          <a:ext cx="5743851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C7C36E-896B-464A-B858-A549C3ECAA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6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2856A0-E972-495F-A722-48C79DA98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0"/>
            <a:ext cx="12162574" cy="645897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706B8D3-6CDD-4CEA-A2DB-AE58737A69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2862" y="715917"/>
            <a:ext cx="11363417" cy="5338654"/>
          </a:xfrm>
        </p:spPr>
        <p:txBody>
          <a:bodyPr>
            <a:normAutofit fontScale="92500" lnSpcReduction="10000"/>
          </a:bodyPr>
          <a:lstStyle/>
          <a:p>
            <a:pPr algn="l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 не дає педагогам достатньо корисної інформації, </a:t>
            </a:r>
            <a:r>
              <a:rPr lang="ru-RU" sz="2600" b="0" i="0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могли б скористатися в рамках своєї педагогічної діяльності. Педагогам потрібна інформація про сильні сторони і здібності дитини, ще більше вони потребують інформацію про реальний досвід навчання дітей та їх участь в освітньому процесі. Діти з однаковим діагнозом будуть відрізнятися між собою щодо їх здібності взаємодіяти з іншими дітьми, навчатися і адаптуватися до різних конкретних вимог у класі.</a:t>
            </a:r>
          </a:p>
          <a:p>
            <a:pPr algn="l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ru-RU" sz="26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ідея інклюзивної освіти чи інклюзивного навчання полягає у створенні сприятливих умов. Таким чином розуміння особливих освітніх потреб дитини необхідне для отримання інформації, як створити ці умови.</a:t>
            </a:r>
          </a:p>
          <a:p>
            <a:pPr marL="0" indent="0" algn="l">
              <a:buNone/>
            </a:pPr>
            <a:endParaRPr lang="ru-RU" sz="26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ru-RU" sz="2600" b="0" i="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Ідея інклюзивної освіти полягає у забезпеченні навчання і участі в освітньому процесі. Таким чином, педагогам необхідно знати, яким чином порушення розвитку впливають на участь, і що можна зробити, щоб максимально зменшити цей вплив.</a:t>
            </a:r>
          </a:p>
          <a:p>
            <a:pPr marL="0" indent="0" algn="l">
              <a:buNone/>
            </a:pPr>
            <a:endParaRPr lang="ru-RU" b="0" i="0" dirty="0">
              <a:solidFill>
                <a:srgbClr val="404040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79602-5607-4564-B6E9-72CE75B36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54571"/>
            <a:ext cx="12192000" cy="7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4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1172</Words>
  <Application>Microsoft Office PowerPoint</Application>
  <PresentationFormat>Широкоэкранный</PresentationFormat>
  <Paragraphs>69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Times New Roman</vt:lpstr>
      <vt:lpstr>Тема Office</vt:lpstr>
      <vt:lpstr>Безбар’єрне інклюзивне  навчання</vt:lpstr>
      <vt:lpstr>Інклюзивна галузь   </vt:lpstr>
      <vt:lpstr>Інклюзивна галузь</vt:lpstr>
      <vt:lpstr>Проєкти</vt:lpstr>
      <vt:lpstr>  Переваги інклюзивної освіти для різних ключових осіб  </vt:lpstr>
      <vt:lpstr>Перешкоди, які можна здолати </vt:lpstr>
      <vt:lpstr>Основні нозологічні форми </vt:lpstr>
      <vt:lpstr>Відомі особи з особливими потребами </vt:lpstr>
      <vt:lpstr>Презентация PowerPoint</vt:lpstr>
      <vt:lpstr>Ключові аспекти розгляду життєвої ситуації дітей з особливими освітніми потребами</vt:lpstr>
      <vt:lpstr>Ключові аспекти розгляду життєвої ситуації дітей з особливими освітніми потребами</vt:lpstr>
      <vt:lpstr>Характеристики команди  психолого-педагогічного супроводу дитини з ООП:</vt:lpstr>
      <vt:lpstr>Презентация PowerPoint</vt:lpstr>
      <vt:lpstr>Дякуємо за увагу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Безбар’єрне інклюзивне  навчання</dc:title>
  <dc:creator>ANNA-MARGARITA</dc:creator>
  <cp:lastModifiedBy>Центр професійного розвитку Освітня траєкторія</cp:lastModifiedBy>
  <cp:revision>50</cp:revision>
  <dcterms:created xsi:type="dcterms:W3CDTF">2021-08-15T17:10:51Z</dcterms:created>
  <dcterms:modified xsi:type="dcterms:W3CDTF">2021-08-28T12:44:03Z</dcterms:modified>
</cp:coreProperties>
</file>