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68" r:id="rId16"/>
    <p:sldId id="270" r:id="rId17"/>
    <p:sldId id="272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71EB4-DD8F-4F81-BCB2-1CF4A6116BB8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0447C2FA-DFA7-41F1-91BC-159B65DD963E}">
      <dgm:prSet phldrT="[Текст]" custT="1"/>
      <dgm:spPr/>
      <dgm:t>
        <a:bodyPr/>
        <a:lstStyle/>
        <a:p>
          <a:pPr algn="ctr"/>
          <a:r>
            <a: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6-9 класи</a:t>
          </a:r>
        </a:p>
        <a:p>
          <a:pPr algn="ctr"/>
          <a:r>
            <a:rPr lang="uk-UA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Програми затверджені:</a:t>
          </a:r>
        </a:p>
        <a:p>
          <a:pPr algn="ctr"/>
          <a:r>
            <a:rPr lang="uk-UA" sz="2400" u="none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постанова Кабінету Міністрів України від 23.11.2011 № 1392 </a:t>
          </a:r>
        </a:p>
        <a:p>
          <a:pPr algn="ctr"/>
          <a:r>
            <a:rPr lang="uk-UA" sz="2400" u="none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 наказ  МОН України від 07.06.2017 № 804</a:t>
          </a:r>
          <a:endParaRPr lang="uk-UA" sz="2400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UA" sz="23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7E5BA-EE64-4C95-A7A7-FC0429A25A94}" type="parTrans" cxnId="{7577B779-EAAE-47F8-9D89-CC2E638308EA}">
      <dgm:prSet/>
      <dgm:spPr/>
      <dgm:t>
        <a:bodyPr/>
        <a:lstStyle/>
        <a:p>
          <a:endParaRPr lang="ru-UA"/>
        </a:p>
      </dgm:t>
    </dgm:pt>
    <dgm:pt modelId="{39BF42D3-4D06-4D9E-B68C-5F2AB5955D9E}" type="sibTrans" cxnId="{7577B779-EAAE-47F8-9D89-CC2E638308EA}">
      <dgm:prSet/>
      <dgm:spPr/>
      <dgm:t>
        <a:bodyPr/>
        <a:lstStyle/>
        <a:p>
          <a:endParaRPr lang="ru-UA"/>
        </a:p>
      </dgm:t>
    </dgm:pt>
    <dgm:pt modelId="{91B921E2-D34E-40FC-84AB-D6D725985F69}">
      <dgm:prSet phldrT="[Текст]" custT="1"/>
      <dgm:spPr/>
      <dgm:t>
        <a:bodyPr/>
        <a:lstStyle/>
        <a:p>
          <a:pPr algn="ctr"/>
          <a:r>
            <a: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класи</a:t>
          </a:r>
        </a:p>
        <a:p>
          <a:pPr algn="ctr"/>
          <a:r>
            <a:rPr lang="uk-UA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Програми затверджені:</a:t>
          </a:r>
        </a:p>
        <a:p>
          <a:pPr algn="ctr"/>
          <a:r>
            <a:rPr lang="uk-U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(рівень стандарту та профільний рівень) наказ МОН України від 23.10.2017 № </a:t>
          </a:r>
          <a:r>
            <a:rPr lang="uk-UA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1407</a:t>
          </a:r>
          <a:endParaRPr lang="ru-UA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EAC66-3B92-4569-8C8C-A461168E7994}" type="parTrans" cxnId="{04776758-71DB-4254-87B7-E652C1F790CE}">
      <dgm:prSet/>
      <dgm:spPr/>
      <dgm:t>
        <a:bodyPr/>
        <a:lstStyle/>
        <a:p>
          <a:endParaRPr lang="ru-UA"/>
        </a:p>
      </dgm:t>
    </dgm:pt>
    <dgm:pt modelId="{C6B45389-7138-424D-86C7-328B6B590CD5}" type="sibTrans" cxnId="{04776758-71DB-4254-87B7-E652C1F790CE}">
      <dgm:prSet/>
      <dgm:spPr/>
      <dgm:t>
        <a:bodyPr/>
        <a:lstStyle/>
        <a:p>
          <a:endParaRPr lang="ru-UA"/>
        </a:p>
      </dgm:t>
    </dgm:pt>
    <dgm:pt modelId="{EE325920-B167-4524-91DC-04D710C14FC4}">
      <dgm:prSet/>
      <dgm:spPr/>
    </dgm:pt>
    <dgm:pt modelId="{543E81AB-A91E-4908-936E-626F7557EEA8}" type="parTrans" cxnId="{B191E2BF-208C-42FD-80EA-D2AFEA677717}">
      <dgm:prSet/>
      <dgm:spPr/>
      <dgm:t>
        <a:bodyPr/>
        <a:lstStyle/>
        <a:p>
          <a:endParaRPr lang="ru-UA"/>
        </a:p>
      </dgm:t>
    </dgm:pt>
    <dgm:pt modelId="{1B4F1F79-A059-4CE2-860E-7885C63C49D4}" type="sibTrans" cxnId="{B191E2BF-208C-42FD-80EA-D2AFEA677717}">
      <dgm:prSet/>
      <dgm:spPr/>
      <dgm:t>
        <a:bodyPr/>
        <a:lstStyle/>
        <a:p>
          <a:endParaRPr lang="ru-UA"/>
        </a:p>
      </dgm:t>
    </dgm:pt>
    <dgm:pt modelId="{1B404048-3BAC-47C4-8BDC-50506954E7D5}" type="pres">
      <dgm:prSet presAssocID="{75B71EB4-DD8F-4F81-BCB2-1CF4A6116BB8}" presName="Name0" presStyleCnt="0">
        <dgm:presLayoutVars>
          <dgm:chMax val="2"/>
          <dgm:chPref val="2"/>
          <dgm:animLvl val="lvl"/>
        </dgm:presLayoutVars>
      </dgm:prSet>
      <dgm:spPr/>
    </dgm:pt>
    <dgm:pt modelId="{0D7EF856-C205-4F38-AE13-BE7283A77AC3}" type="pres">
      <dgm:prSet presAssocID="{75B71EB4-DD8F-4F81-BCB2-1CF4A6116BB8}" presName="LeftText" presStyleLbl="revTx" presStyleIdx="0" presStyleCnt="0">
        <dgm:presLayoutVars>
          <dgm:bulletEnabled val="1"/>
        </dgm:presLayoutVars>
      </dgm:prSet>
      <dgm:spPr/>
    </dgm:pt>
    <dgm:pt modelId="{D1FE7928-0561-4D89-ADF7-40B039DD0F87}" type="pres">
      <dgm:prSet presAssocID="{75B71EB4-DD8F-4F81-BCB2-1CF4A6116BB8}" presName="LeftNode" presStyleLbl="bgImgPlace1" presStyleIdx="0" presStyleCnt="2" custScaleX="237649" custLinFactNeighborX="-27235" custLinFactNeighborY="786">
        <dgm:presLayoutVars>
          <dgm:chMax val="2"/>
          <dgm:chPref val="2"/>
        </dgm:presLayoutVars>
      </dgm:prSet>
      <dgm:spPr/>
    </dgm:pt>
    <dgm:pt modelId="{ABFA2DDA-EE69-41E6-AB7B-DB77ABC97617}" type="pres">
      <dgm:prSet presAssocID="{75B71EB4-DD8F-4F81-BCB2-1CF4A6116BB8}" presName="RightText" presStyleLbl="revTx" presStyleIdx="0" presStyleCnt="0">
        <dgm:presLayoutVars>
          <dgm:bulletEnabled val="1"/>
        </dgm:presLayoutVars>
      </dgm:prSet>
      <dgm:spPr/>
    </dgm:pt>
    <dgm:pt modelId="{841C2E1D-5863-4164-87E7-11A1BEB33B0D}" type="pres">
      <dgm:prSet presAssocID="{75B71EB4-DD8F-4F81-BCB2-1CF4A6116BB8}" presName="RightNode" presStyleLbl="bgImgPlace1" presStyleIdx="1" presStyleCnt="2" custScaleX="234315" custLinFactX="8350" custLinFactNeighborX="100000" custLinFactNeighborY="545">
        <dgm:presLayoutVars>
          <dgm:chMax val="0"/>
          <dgm:chPref val="0"/>
        </dgm:presLayoutVars>
      </dgm:prSet>
      <dgm:spPr/>
    </dgm:pt>
    <dgm:pt modelId="{26E6C3F3-D60F-4059-881E-9F43614DF469}" type="pres">
      <dgm:prSet presAssocID="{75B71EB4-DD8F-4F81-BCB2-1CF4A6116BB8}" presName="TopArrow" presStyleLbl="node1" presStyleIdx="0" presStyleCnt="2" custScaleX="126362" custLinFactNeighborX="35327" custLinFactNeighborY="16128"/>
      <dgm:spPr/>
    </dgm:pt>
    <dgm:pt modelId="{A6C70CF5-E07D-457F-962D-663A3AD440D6}" type="pres">
      <dgm:prSet presAssocID="{75B71EB4-DD8F-4F81-BCB2-1CF4A6116BB8}" presName="BottomArrow" presStyleLbl="node1" presStyleIdx="1" presStyleCnt="2" custLinFactNeighborX="35711" custLinFactNeighborY="-896"/>
      <dgm:spPr/>
    </dgm:pt>
  </dgm:ptLst>
  <dgm:cxnLst>
    <dgm:cxn modelId="{BD7B700E-79A5-4A68-928E-457EF58DF2C0}" type="presOf" srcId="{0447C2FA-DFA7-41F1-91BC-159B65DD963E}" destId="{D1FE7928-0561-4D89-ADF7-40B039DD0F87}" srcOrd="1" destOrd="0" presId="urn:microsoft.com/office/officeart/2009/layout/ReverseList"/>
    <dgm:cxn modelId="{BE955919-404D-4F5D-B67A-2C37B0DE1DC4}" type="presOf" srcId="{91B921E2-D34E-40FC-84AB-D6D725985F69}" destId="{841C2E1D-5863-4164-87E7-11A1BEB33B0D}" srcOrd="1" destOrd="0" presId="urn:microsoft.com/office/officeart/2009/layout/ReverseList"/>
    <dgm:cxn modelId="{10F0951F-6174-485E-AA4C-60E29AD83044}" type="presOf" srcId="{0447C2FA-DFA7-41F1-91BC-159B65DD963E}" destId="{0D7EF856-C205-4F38-AE13-BE7283A77AC3}" srcOrd="0" destOrd="0" presId="urn:microsoft.com/office/officeart/2009/layout/ReverseList"/>
    <dgm:cxn modelId="{04776758-71DB-4254-87B7-E652C1F790CE}" srcId="{75B71EB4-DD8F-4F81-BCB2-1CF4A6116BB8}" destId="{91B921E2-D34E-40FC-84AB-D6D725985F69}" srcOrd="1" destOrd="0" parTransId="{386EAC66-3B92-4569-8C8C-A461168E7994}" sibTransId="{C6B45389-7138-424D-86C7-328B6B590CD5}"/>
    <dgm:cxn modelId="{7577B779-EAAE-47F8-9D89-CC2E638308EA}" srcId="{75B71EB4-DD8F-4F81-BCB2-1CF4A6116BB8}" destId="{0447C2FA-DFA7-41F1-91BC-159B65DD963E}" srcOrd="0" destOrd="0" parTransId="{3627E5BA-EE64-4C95-A7A7-FC0429A25A94}" sibTransId="{39BF42D3-4D06-4D9E-B68C-5F2AB5955D9E}"/>
    <dgm:cxn modelId="{2C85D87F-54C0-43A9-9560-8E56381C56CF}" type="presOf" srcId="{91B921E2-D34E-40FC-84AB-D6D725985F69}" destId="{ABFA2DDA-EE69-41E6-AB7B-DB77ABC97617}" srcOrd="0" destOrd="0" presId="urn:microsoft.com/office/officeart/2009/layout/ReverseList"/>
    <dgm:cxn modelId="{818AA385-6AFE-4E9B-8FCA-56BE6A0BD880}" type="presOf" srcId="{75B71EB4-DD8F-4F81-BCB2-1CF4A6116BB8}" destId="{1B404048-3BAC-47C4-8BDC-50506954E7D5}" srcOrd="0" destOrd="0" presId="urn:microsoft.com/office/officeart/2009/layout/ReverseList"/>
    <dgm:cxn modelId="{B191E2BF-208C-42FD-80EA-D2AFEA677717}" srcId="{75B71EB4-DD8F-4F81-BCB2-1CF4A6116BB8}" destId="{EE325920-B167-4524-91DC-04D710C14FC4}" srcOrd="2" destOrd="0" parTransId="{543E81AB-A91E-4908-936E-626F7557EEA8}" sibTransId="{1B4F1F79-A059-4CE2-860E-7885C63C49D4}"/>
    <dgm:cxn modelId="{BFB1D7C2-63CA-436C-AC96-072E874EAB43}" type="presParOf" srcId="{1B404048-3BAC-47C4-8BDC-50506954E7D5}" destId="{0D7EF856-C205-4F38-AE13-BE7283A77AC3}" srcOrd="0" destOrd="0" presId="urn:microsoft.com/office/officeart/2009/layout/ReverseList"/>
    <dgm:cxn modelId="{4F7D3AB7-0EDD-480B-A1FF-CFD975B1840D}" type="presParOf" srcId="{1B404048-3BAC-47C4-8BDC-50506954E7D5}" destId="{D1FE7928-0561-4D89-ADF7-40B039DD0F87}" srcOrd="1" destOrd="0" presId="urn:microsoft.com/office/officeart/2009/layout/ReverseList"/>
    <dgm:cxn modelId="{CF96798C-7C5F-4B3D-9474-7459D806E48C}" type="presParOf" srcId="{1B404048-3BAC-47C4-8BDC-50506954E7D5}" destId="{ABFA2DDA-EE69-41E6-AB7B-DB77ABC97617}" srcOrd="2" destOrd="0" presId="urn:microsoft.com/office/officeart/2009/layout/ReverseList"/>
    <dgm:cxn modelId="{0DA19758-A834-47FF-8933-A9DF9D542B32}" type="presParOf" srcId="{1B404048-3BAC-47C4-8BDC-50506954E7D5}" destId="{841C2E1D-5863-4164-87E7-11A1BEB33B0D}" srcOrd="3" destOrd="0" presId="urn:microsoft.com/office/officeart/2009/layout/ReverseList"/>
    <dgm:cxn modelId="{9B3FC80B-C281-4946-B335-EEF0A46EF7ED}" type="presParOf" srcId="{1B404048-3BAC-47C4-8BDC-50506954E7D5}" destId="{26E6C3F3-D60F-4059-881E-9F43614DF469}" srcOrd="4" destOrd="0" presId="urn:microsoft.com/office/officeart/2009/layout/ReverseList"/>
    <dgm:cxn modelId="{F964D3C9-736B-4C76-9BA7-1E52B071525A}" type="presParOf" srcId="{1B404048-3BAC-47C4-8BDC-50506954E7D5}" destId="{A6C70CF5-E07D-457F-962D-663A3AD440D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4299D2-67A8-4876-8C9F-51E337CF992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0733436C-B84F-41C9-B235-CE81E4530C5D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озбавлений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надмірної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деталізації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AC6C0-8113-4EEC-B0FD-DDC5C8F5C42B}" type="parTrans" cxnId="{0AC4EDFC-E451-4908-9F55-C8068E26E1A5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D206D-8D7F-4C2B-964C-E1A8D0A57676}" type="sibTrans" cxnId="{0AC4EDFC-E451-4908-9F55-C8068E26E1A5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177A0-4E33-448F-90C3-57B6276A0BC3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ключає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інформацію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необхідну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повсякденному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DAA95-17F3-4152-BC37-58AC2D2D4361}" type="parTrans" cxnId="{1E81DA86-0E9F-4374-9308-67BEC39BB7B7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42A5D-0BC2-4B72-8309-772048654641}" type="sibTrans" cxnId="{1E81DA86-0E9F-4374-9308-67BEC39BB7B7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910B7-9149-4F11-8150-669B65AC00FB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Націлений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здоров’я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6F80B-7DC2-4244-956A-A0F72A9CE709}" type="parTrans" cxnId="{2448865A-9697-45B6-981E-F2D5FB0F5106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65A42-3F9A-4EB6-B941-5E2EAF4C493C}" type="sibTrans" cxnId="{2448865A-9697-45B6-981E-F2D5FB0F5106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B8225-F411-4BBD-8368-07E45846A09E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орму</a:t>
          </a:r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</a:t>
          </a:r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сучасної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9214B-BF97-48A3-AB64-386388F73C28}" type="parTrans" cxnId="{B3058FC8-EB7A-4961-8E6E-9D427A993EBD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886A6-1784-4402-BE7E-C12C7F9420DD}" type="sibTrans" cxnId="{B3058FC8-EB7A-4961-8E6E-9D427A993EBD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D063F-0C9A-4F8E-B814-73FCCF207821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ацілює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краєзнавчого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8C6D0-FF21-4609-89F7-5D92BD5BDF57}" type="parTrans" cxnId="{D4DD6525-AD20-4D64-BB61-8E57C46ABD9E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FCA60-4407-466F-BDB0-BF8D71F044F1}" type="sibTrans" cxnId="{D4DD6525-AD20-4D64-BB61-8E57C46ABD9E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7D7A5-FF53-4F57-91B0-037FE5720C69}">
      <dgm:prSet custT="1"/>
      <dgm:spPr/>
      <dgm:t>
        <a:bodyPr/>
        <a:lstStyle/>
        <a:p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годин у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програмі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орієнтовним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46B21-6EB0-458C-9B99-52C0799A18FC}" type="parTrans" cxnId="{E139FB95-7641-4640-96B9-C3504C573557}">
      <dgm:prSet/>
      <dgm:spPr/>
      <dgm:t>
        <a:bodyPr/>
        <a:lstStyle/>
        <a:p>
          <a:endParaRPr lang="ru-UA" sz="1400"/>
        </a:p>
      </dgm:t>
    </dgm:pt>
    <dgm:pt modelId="{0988729A-275C-422D-B190-5FDE38F09A5D}" type="sibTrans" cxnId="{E139FB95-7641-4640-96B9-C3504C573557}">
      <dgm:prSet/>
      <dgm:spPr/>
      <dgm:t>
        <a:bodyPr/>
        <a:lstStyle/>
        <a:p>
          <a:endParaRPr lang="ru-UA" sz="1400"/>
        </a:p>
      </dgm:t>
    </dgm:pt>
    <dgm:pt modelId="{37F7A0C9-882B-4C27-B465-BFA85DAEA2B8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обов’язкових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</a:t>
          </a:r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за рік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95B62-0A54-4C11-9118-3E5362203B1D}" type="parTrans" cxnId="{8F538359-DDE1-466E-9356-5685AA72D162}">
      <dgm:prSet/>
      <dgm:spPr/>
      <dgm:t>
        <a:bodyPr/>
        <a:lstStyle/>
        <a:p>
          <a:endParaRPr lang="ru-UA"/>
        </a:p>
      </dgm:t>
    </dgm:pt>
    <dgm:pt modelId="{6D4CD5A6-F923-45E4-995C-86C2A890E200}" type="sibTrans" cxnId="{8F538359-DDE1-466E-9356-5685AA72D162}">
      <dgm:prSet/>
      <dgm:spPr/>
      <dgm:t>
        <a:bodyPr/>
        <a:lstStyle/>
        <a:p>
          <a:endParaRPr lang="ru-UA"/>
        </a:p>
      </dgm:t>
    </dgm:pt>
    <dgm:pt modelId="{51859C12-7787-4776-82AF-D4766154336A}" type="pres">
      <dgm:prSet presAssocID="{1E4299D2-67A8-4876-8C9F-51E337CF9927}" presName="linear" presStyleCnt="0">
        <dgm:presLayoutVars>
          <dgm:dir/>
          <dgm:animLvl val="lvl"/>
          <dgm:resizeHandles val="exact"/>
        </dgm:presLayoutVars>
      </dgm:prSet>
      <dgm:spPr/>
    </dgm:pt>
    <dgm:pt modelId="{2C93F22C-6A9A-41F6-B766-3A29A3847594}" type="pres">
      <dgm:prSet presAssocID="{0733436C-B84F-41C9-B235-CE81E4530C5D}" presName="parentLin" presStyleCnt="0"/>
      <dgm:spPr/>
    </dgm:pt>
    <dgm:pt modelId="{BE24A2FA-D024-4368-9AE0-CDAAB9B92175}" type="pres">
      <dgm:prSet presAssocID="{0733436C-B84F-41C9-B235-CE81E4530C5D}" presName="parentLeftMargin" presStyleLbl="node1" presStyleIdx="0" presStyleCnt="7"/>
      <dgm:spPr/>
    </dgm:pt>
    <dgm:pt modelId="{252532D3-6885-4506-A2B7-ADF2C657F998}" type="pres">
      <dgm:prSet presAssocID="{0733436C-B84F-41C9-B235-CE81E4530C5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B1287B9-5DDB-4BE6-A0E4-73F5B4BDFF8C}" type="pres">
      <dgm:prSet presAssocID="{0733436C-B84F-41C9-B235-CE81E4530C5D}" presName="negativeSpace" presStyleCnt="0"/>
      <dgm:spPr/>
    </dgm:pt>
    <dgm:pt modelId="{CC53584D-2493-455D-AF28-D3DDF0EB6347}" type="pres">
      <dgm:prSet presAssocID="{0733436C-B84F-41C9-B235-CE81E4530C5D}" presName="childText" presStyleLbl="conFgAcc1" presStyleIdx="0" presStyleCnt="7">
        <dgm:presLayoutVars>
          <dgm:bulletEnabled val="1"/>
        </dgm:presLayoutVars>
      </dgm:prSet>
      <dgm:spPr/>
    </dgm:pt>
    <dgm:pt modelId="{012EF8CE-2B13-45B1-93BD-3791325EFC00}" type="pres">
      <dgm:prSet presAssocID="{9ACD206D-8D7F-4C2B-964C-E1A8D0A57676}" presName="spaceBetweenRectangles" presStyleCnt="0"/>
      <dgm:spPr/>
    </dgm:pt>
    <dgm:pt modelId="{74420DBB-55E8-4034-9E21-E5FE0945540F}" type="pres">
      <dgm:prSet presAssocID="{A6F177A0-4E33-448F-90C3-57B6276A0BC3}" presName="parentLin" presStyleCnt="0"/>
      <dgm:spPr/>
    </dgm:pt>
    <dgm:pt modelId="{CF1857BB-A451-425F-818D-B3CA3D6A13BE}" type="pres">
      <dgm:prSet presAssocID="{A6F177A0-4E33-448F-90C3-57B6276A0BC3}" presName="parentLeftMargin" presStyleLbl="node1" presStyleIdx="0" presStyleCnt="7"/>
      <dgm:spPr/>
    </dgm:pt>
    <dgm:pt modelId="{B57DA911-F172-4DD1-B4FA-3202D0C3C80D}" type="pres">
      <dgm:prSet presAssocID="{A6F177A0-4E33-448F-90C3-57B6276A0BC3}" presName="parentText" presStyleLbl="node1" presStyleIdx="1" presStyleCnt="7" custScaleY="169740">
        <dgm:presLayoutVars>
          <dgm:chMax val="0"/>
          <dgm:bulletEnabled val="1"/>
        </dgm:presLayoutVars>
      </dgm:prSet>
      <dgm:spPr/>
    </dgm:pt>
    <dgm:pt modelId="{69750480-6C83-4CE1-8DE3-922CD1A6CD6D}" type="pres">
      <dgm:prSet presAssocID="{A6F177A0-4E33-448F-90C3-57B6276A0BC3}" presName="negativeSpace" presStyleCnt="0"/>
      <dgm:spPr/>
    </dgm:pt>
    <dgm:pt modelId="{01230147-68ED-4258-AE84-8D0AFE18531F}" type="pres">
      <dgm:prSet presAssocID="{A6F177A0-4E33-448F-90C3-57B6276A0BC3}" presName="childText" presStyleLbl="conFgAcc1" presStyleIdx="1" presStyleCnt="7">
        <dgm:presLayoutVars>
          <dgm:bulletEnabled val="1"/>
        </dgm:presLayoutVars>
      </dgm:prSet>
      <dgm:spPr/>
    </dgm:pt>
    <dgm:pt modelId="{046A4868-A3D3-4C57-8112-52D86663B11B}" type="pres">
      <dgm:prSet presAssocID="{55542A5D-0BC2-4B72-8309-772048654641}" presName="spaceBetweenRectangles" presStyleCnt="0"/>
      <dgm:spPr/>
    </dgm:pt>
    <dgm:pt modelId="{30A45FB7-A596-462B-8D09-497DC4E59410}" type="pres">
      <dgm:prSet presAssocID="{1E4910B7-9149-4F11-8150-669B65AC00FB}" presName="parentLin" presStyleCnt="0"/>
      <dgm:spPr/>
    </dgm:pt>
    <dgm:pt modelId="{C679A0C9-F265-4F18-BA09-4A0E7A5A8E5F}" type="pres">
      <dgm:prSet presAssocID="{1E4910B7-9149-4F11-8150-669B65AC00FB}" presName="parentLeftMargin" presStyleLbl="node1" presStyleIdx="1" presStyleCnt="7"/>
      <dgm:spPr/>
    </dgm:pt>
    <dgm:pt modelId="{48B25A33-469C-49C8-8B6E-BDC9AAD0C6CA}" type="pres">
      <dgm:prSet presAssocID="{1E4910B7-9149-4F11-8150-669B65AC00F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6AD5FFF-6E48-41B3-9840-008DB1458F9F}" type="pres">
      <dgm:prSet presAssocID="{1E4910B7-9149-4F11-8150-669B65AC00FB}" presName="negativeSpace" presStyleCnt="0"/>
      <dgm:spPr/>
    </dgm:pt>
    <dgm:pt modelId="{4D3F04A5-7CCC-4B85-9788-65CB75276F98}" type="pres">
      <dgm:prSet presAssocID="{1E4910B7-9149-4F11-8150-669B65AC00FB}" presName="childText" presStyleLbl="conFgAcc1" presStyleIdx="2" presStyleCnt="7">
        <dgm:presLayoutVars>
          <dgm:bulletEnabled val="1"/>
        </dgm:presLayoutVars>
      </dgm:prSet>
      <dgm:spPr/>
    </dgm:pt>
    <dgm:pt modelId="{D68158FC-A89D-4DB1-A306-5F59B44BBCE8}" type="pres">
      <dgm:prSet presAssocID="{76D65A42-3F9A-4EB6-B941-5E2EAF4C493C}" presName="spaceBetweenRectangles" presStyleCnt="0"/>
      <dgm:spPr/>
    </dgm:pt>
    <dgm:pt modelId="{38C585C1-C845-41C4-869B-AD88F7524104}" type="pres">
      <dgm:prSet presAssocID="{6A5B8225-F411-4BBD-8368-07E45846A09E}" presName="parentLin" presStyleCnt="0"/>
      <dgm:spPr/>
    </dgm:pt>
    <dgm:pt modelId="{E891CCEB-6421-40E7-B772-D5F6BCEA6427}" type="pres">
      <dgm:prSet presAssocID="{6A5B8225-F411-4BBD-8368-07E45846A09E}" presName="parentLeftMargin" presStyleLbl="node1" presStyleIdx="2" presStyleCnt="7"/>
      <dgm:spPr/>
    </dgm:pt>
    <dgm:pt modelId="{334066AE-E159-46AF-812B-B5DA6617E871}" type="pres">
      <dgm:prSet presAssocID="{6A5B8225-F411-4BBD-8368-07E45846A09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6E59BDF-E051-4D6E-A4C5-8D6D9C7C9A91}" type="pres">
      <dgm:prSet presAssocID="{6A5B8225-F411-4BBD-8368-07E45846A09E}" presName="negativeSpace" presStyleCnt="0"/>
      <dgm:spPr/>
    </dgm:pt>
    <dgm:pt modelId="{D89ADC62-D8FF-48FD-A378-29F43E2615A5}" type="pres">
      <dgm:prSet presAssocID="{6A5B8225-F411-4BBD-8368-07E45846A09E}" presName="childText" presStyleLbl="conFgAcc1" presStyleIdx="3" presStyleCnt="7">
        <dgm:presLayoutVars>
          <dgm:bulletEnabled val="1"/>
        </dgm:presLayoutVars>
      </dgm:prSet>
      <dgm:spPr/>
    </dgm:pt>
    <dgm:pt modelId="{455E42D9-561A-4E06-B662-372C8E9806B8}" type="pres">
      <dgm:prSet presAssocID="{C5D886A6-1784-4402-BE7E-C12C7F9420DD}" presName="spaceBetweenRectangles" presStyleCnt="0"/>
      <dgm:spPr/>
    </dgm:pt>
    <dgm:pt modelId="{4E0994E1-3B1D-4641-9A0F-DE879B9DFCCF}" type="pres">
      <dgm:prSet presAssocID="{102D063F-0C9A-4F8E-B814-73FCCF207821}" presName="parentLin" presStyleCnt="0"/>
      <dgm:spPr/>
    </dgm:pt>
    <dgm:pt modelId="{E7611482-7B8F-4366-938C-BD969A8E4C89}" type="pres">
      <dgm:prSet presAssocID="{102D063F-0C9A-4F8E-B814-73FCCF207821}" presName="parentLeftMargin" presStyleLbl="node1" presStyleIdx="3" presStyleCnt="7"/>
      <dgm:spPr/>
    </dgm:pt>
    <dgm:pt modelId="{0313E927-3446-458F-8275-2171FE52685B}" type="pres">
      <dgm:prSet presAssocID="{102D063F-0C9A-4F8E-B814-73FCCF20782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F8A604-DFFB-4C62-8D0F-818D6FBAE552}" type="pres">
      <dgm:prSet presAssocID="{102D063F-0C9A-4F8E-B814-73FCCF207821}" presName="negativeSpace" presStyleCnt="0"/>
      <dgm:spPr/>
    </dgm:pt>
    <dgm:pt modelId="{F6E8F42E-1BC7-4D42-B533-6AF1E0AFB6E7}" type="pres">
      <dgm:prSet presAssocID="{102D063F-0C9A-4F8E-B814-73FCCF207821}" presName="childText" presStyleLbl="conFgAcc1" presStyleIdx="4" presStyleCnt="7">
        <dgm:presLayoutVars>
          <dgm:bulletEnabled val="1"/>
        </dgm:presLayoutVars>
      </dgm:prSet>
      <dgm:spPr/>
    </dgm:pt>
    <dgm:pt modelId="{6DFFCFD2-E25B-4911-9039-4CF80BEC9F64}" type="pres">
      <dgm:prSet presAssocID="{B9AFCA60-4407-466F-BDB0-BF8D71F044F1}" presName="spaceBetweenRectangles" presStyleCnt="0"/>
      <dgm:spPr/>
    </dgm:pt>
    <dgm:pt modelId="{49467267-E9A7-47C7-9624-5D3C5D081EA8}" type="pres">
      <dgm:prSet presAssocID="{4887D7A5-FF53-4F57-91B0-037FE5720C69}" presName="parentLin" presStyleCnt="0"/>
      <dgm:spPr/>
    </dgm:pt>
    <dgm:pt modelId="{61813C6C-9EEA-461D-AA61-0EAF7499F6FB}" type="pres">
      <dgm:prSet presAssocID="{4887D7A5-FF53-4F57-91B0-037FE5720C69}" presName="parentLeftMargin" presStyleLbl="node1" presStyleIdx="4" presStyleCnt="7"/>
      <dgm:spPr/>
    </dgm:pt>
    <dgm:pt modelId="{6C948DD1-36CA-47A6-A298-3BC454FADF07}" type="pres">
      <dgm:prSet presAssocID="{4887D7A5-FF53-4F57-91B0-037FE5720C6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DAEA771-CA90-40B3-807A-9C40D167CD1D}" type="pres">
      <dgm:prSet presAssocID="{4887D7A5-FF53-4F57-91B0-037FE5720C69}" presName="negativeSpace" presStyleCnt="0"/>
      <dgm:spPr/>
    </dgm:pt>
    <dgm:pt modelId="{4327FF6C-C321-4B78-BA6F-C62866E7A69C}" type="pres">
      <dgm:prSet presAssocID="{4887D7A5-FF53-4F57-91B0-037FE5720C69}" presName="childText" presStyleLbl="conFgAcc1" presStyleIdx="5" presStyleCnt="7">
        <dgm:presLayoutVars>
          <dgm:bulletEnabled val="1"/>
        </dgm:presLayoutVars>
      </dgm:prSet>
      <dgm:spPr/>
    </dgm:pt>
    <dgm:pt modelId="{1F9EDC53-AC10-4C59-97CC-40292ED99A8A}" type="pres">
      <dgm:prSet presAssocID="{0988729A-275C-422D-B190-5FDE38F09A5D}" presName="spaceBetweenRectangles" presStyleCnt="0"/>
      <dgm:spPr/>
    </dgm:pt>
    <dgm:pt modelId="{5785D4C7-131E-4145-ABFA-34473400EBF9}" type="pres">
      <dgm:prSet presAssocID="{37F7A0C9-882B-4C27-B465-BFA85DAEA2B8}" presName="parentLin" presStyleCnt="0"/>
      <dgm:spPr/>
    </dgm:pt>
    <dgm:pt modelId="{975E699D-B7B7-47EF-9C6C-5B1EB8A6A3A5}" type="pres">
      <dgm:prSet presAssocID="{37F7A0C9-882B-4C27-B465-BFA85DAEA2B8}" presName="parentLeftMargin" presStyleLbl="node1" presStyleIdx="5" presStyleCnt="7"/>
      <dgm:spPr/>
    </dgm:pt>
    <dgm:pt modelId="{37F39CA5-B072-4AE8-89E8-54024EE525CE}" type="pres">
      <dgm:prSet presAssocID="{37F7A0C9-882B-4C27-B465-BFA85DAEA2B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20049339-788F-4D36-84CD-4F2BB4EE0369}" type="pres">
      <dgm:prSet presAssocID="{37F7A0C9-882B-4C27-B465-BFA85DAEA2B8}" presName="negativeSpace" presStyleCnt="0"/>
      <dgm:spPr/>
    </dgm:pt>
    <dgm:pt modelId="{9E3225DA-8219-4364-915A-EA34824F1CA9}" type="pres">
      <dgm:prSet presAssocID="{37F7A0C9-882B-4C27-B465-BFA85DAEA2B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4DD6525-AD20-4D64-BB61-8E57C46ABD9E}" srcId="{1E4299D2-67A8-4876-8C9F-51E337CF9927}" destId="{102D063F-0C9A-4F8E-B814-73FCCF207821}" srcOrd="4" destOrd="0" parTransId="{7DB8C6D0-FF21-4609-89F7-5D92BD5BDF57}" sibTransId="{B9AFCA60-4407-466F-BDB0-BF8D71F044F1}"/>
    <dgm:cxn modelId="{C8A15F28-F0F8-4718-B247-6B6D5C7CD961}" type="presOf" srcId="{6A5B8225-F411-4BBD-8368-07E45846A09E}" destId="{E891CCEB-6421-40E7-B772-D5F6BCEA6427}" srcOrd="0" destOrd="0" presId="urn:microsoft.com/office/officeart/2005/8/layout/list1"/>
    <dgm:cxn modelId="{419C7B2A-5212-4521-93AF-36F0CD9B4C3D}" type="presOf" srcId="{1E4910B7-9149-4F11-8150-669B65AC00FB}" destId="{48B25A33-469C-49C8-8B6E-BDC9AAD0C6CA}" srcOrd="1" destOrd="0" presId="urn:microsoft.com/office/officeart/2005/8/layout/list1"/>
    <dgm:cxn modelId="{19875054-CE85-4E9D-9BB3-4E4A1B122CED}" type="presOf" srcId="{6A5B8225-F411-4BBD-8368-07E45846A09E}" destId="{334066AE-E159-46AF-812B-B5DA6617E871}" srcOrd="1" destOrd="0" presId="urn:microsoft.com/office/officeart/2005/8/layout/list1"/>
    <dgm:cxn modelId="{1F773075-0A7F-4D11-B72C-E250422EBC73}" type="presOf" srcId="{37F7A0C9-882B-4C27-B465-BFA85DAEA2B8}" destId="{975E699D-B7B7-47EF-9C6C-5B1EB8A6A3A5}" srcOrd="0" destOrd="0" presId="urn:microsoft.com/office/officeart/2005/8/layout/list1"/>
    <dgm:cxn modelId="{DC413655-7775-46D0-9818-C16C45F813D3}" type="presOf" srcId="{0733436C-B84F-41C9-B235-CE81E4530C5D}" destId="{BE24A2FA-D024-4368-9AE0-CDAAB9B92175}" srcOrd="0" destOrd="0" presId="urn:microsoft.com/office/officeart/2005/8/layout/list1"/>
    <dgm:cxn modelId="{8F538359-DDE1-466E-9356-5685AA72D162}" srcId="{1E4299D2-67A8-4876-8C9F-51E337CF9927}" destId="{37F7A0C9-882B-4C27-B465-BFA85DAEA2B8}" srcOrd="6" destOrd="0" parTransId="{2CB95B62-0A54-4C11-9118-3E5362203B1D}" sibTransId="{6D4CD5A6-F923-45E4-995C-86C2A890E200}"/>
    <dgm:cxn modelId="{7E3A307A-7AC2-48E7-9DCA-6E3491A551DE}" type="presOf" srcId="{A6F177A0-4E33-448F-90C3-57B6276A0BC3}" destId="{B57DA911-F172-4DD1-B4FA-3202D0C3C80D}" srcOrd="1" destOrd="0" presId="urn:microsoft.com/office/officeart/2005/8/layout/list1"/>
    <dgm:cxn modelId="{2448865A-9697-45B6-981E-F2D5FB0F5106}" srcId="{1E4299D2-67A8-4876-8C9F-51E337CF9927}" destId="{1E4910B7-9149-4F11-8150-669B65AC00FB}" srcOrd="2" destOrd="0" parTransId="{9B46F80B-7DC2-4244-956A-A0F72A9CE709}" sibTransId="{76D65A42-3F9A-4EB6-B941-5E2EAF4C493C}"/>
    <dgm:cxn modelId="{1E81DA86-0E9F-4374-9308-67BEC39BB7B7}" srcId="{1E4299D2-67A8-4876-8C9F-51E337CF9927}" destId="{A6F177A0-4E33-448F-90C3-57B6276A0BC3}" srcOrd="1" destOrd="0" parTransId="{E5ADAA95-17F3-4152-BC37-58AC2D2D4361}" sibTransId="{55542A5D-0BC2-4B72-8309-772048654641}"/>
    <dgm:cxn modelId="{E139FB95-7641-4640-96B9-C3504C573557}" srcId="{1E4299D2-67A8-4876-8C9F-51E337CF9927}" destId="{4887D7A5-FF53-4F57-91B0-037FE5720C69}" srcOrd="5" destOrd="0" parTransId="{A2646B21-6EB0-458C-9B99-52C0799A18FC}" sibTransId="{0988729A-275C-422D-B190-5FDE38F09A5D}"/>
    <dgm:cxn modelId="{8EC3519B-FB48-4A24-ADE8-7912F4BFD435}" type="presOf" srcId="{102D063F-0C9A-4F8E-B814-73FCCF207821}" destId="{0313E927-3446-458F-8275-2171FE52685B}" srcOrd="1" destOrd="0" presId="urn:microsoft.com/office/officeart/2005/8/layout/list1"/>
    <dgm:cxn modelId="{9BB1E99C-B816-4020-B50F-C7D4A28AEB5F}" type="presOf" srcId="{0733436C-B84F-41C9-B235-CE81E4530C5D}" destId="{252532D3-6885-4506-A2B7-ADF2C657F998}" srcOrd="1" destOrd="0" presId="urn:microsoft.com/office/officeart/2005/8/layout/list1"/>
    <dgm:cxn modelId="{0E3ED5B2-791B-4E52-A476-3E48E8C3082C}" type="presOf" srcId="{1E4910B7-9149-4F11-8150-669B65AC00FB}" destId="{C679A0C9-F265-4F18-BA09-4A0E7A5A8E5F}" srcOrd="0" destOrd="0" presId="urn:microsoft.com/office/officeart/2005/8/layout/list1"/>
    <dgm:cxn modelId="{9FF971C1-2102-4013-9A92-9131CE8F69B6}" type="presOf" srcId="{37F7A0C9-882B-4C27-B465-BFA85DAEA2B8}" destId="{37F39CA5-B072-4AE8-89E8-54024EE525CE}" srcOrd="1" destOrd="0" presId="urn:microsoft.com/office/officeart/2005/8/layout/list1"/>
    <dgm:cxn modelId="{44D2EBC4-632E-4D93-8463-5AF21D701C26}" type="presOf" srcId="{1E4299D2-67A8-4876-8C9F-51E337CF9927}" destId="{51859C12-7787-4776-82AF-D4766154336A}" srcOrd="0" destOrd="0" presId="urn:microsoft.com/office/officeart/2005/8/layout/list1"/>
    <dgm:cxn modelId="{B3058FC8-EB7A-4961-8E6E-9D427A993EBD}" srcId="{1E4299D2-67A8-4876-8C9F-51E337CF9927}" destId="{6A5B8225-F411-4BBD-8368-07E45846A09E}" srcOrd="3" destOrd="0" parTransId="{8649214B-BF97-48A3-AB64-386388F73C28}" sibTransId="{C5D886A6-1784-4402-BE7E-C12C7F9420DD}"/>
    <dgm:cxn modelId="{09AD34D5-FB30-416A-8944-24B4D961D003}" type="presOf" srcId="{A6F177A0-4E33-448F-90C3-57B6276A0BC3}" destId="{CF1857BB-A451-425F-818D-B3CA3D6A13BE}" srcOrd="0" destOrd="0" presId="urn:microsoft.com/office/officeart/2005/8/layout/list1"/>
    <dgm:cxn modelId="{42C60FDF-40FF-4197-8EA4-381CDAB380AB}" type="presOf" srcId="{4887D7A5-FF53-4F57-91B0-037FE5720C69}" destId="{6C948DD1-36CA-47A6-A298-3BC454FADF07}" srcOrd="1" destOrd="0" presId="urn:microsoft.com/office/officeart/2005/8/layout/list1"/>
    <dgm:cxn modelId="{7FF8E6E4-46B0-44A1-B6E2-79EFB4700960}" type="presOf" srcId="{4887D7A5-FF53-4F57-91B0-037FE5720C69}" destId="{61813C6C-9EEA-461D-AA61-0EAF7499F6FB}" srcOrd="0" destOrd="0" presId="urn:microsoft.com/office/officeart/2005/8/layout/list1"/>
    <dgm:cxn modelId="{0C9761F3-4071-4CE2-A610-05980F7BAFCA}" type="presOf" srcId="{102D063F-0C9A-4F8E-B814-73FCCF207821}" destId="{E7611482-7B8F-4366-938C-BD969A8E4C89}" srcOrd="0" destOrd="0" presId="urn:microsoft.com/office/officeart/2005/8/layout/list1"/>
    <dgm:cxn modelId="{0AC4EDFC-E451-4908-9F55-C8068E26E1A5}" srcId="{1E4299D2-67A8-4876-8C9F-51E337CF9927}" destId="{0733436C-B84F-41C9-B235-CE81E4530C5D}" srcOrd="0" destOrd="0" parTransId="{995AC6C0-8113-4EEC-B0FD-DDC5C8F5C42B}" sibTransId="{9ACD206D-8D7F-4C2B-964C-E1A8D0A57676}"/>
    <dgm:cxn modelId="{0DA5342F-D065-40F3-9A0E-D853B807C3CA}" type="presParOf" srcId="{51859C12-7787-4776-82AF-D4766154336A}" destId="{2C93F22C-6A9A-41F6-B766-3A29A3847594}" srcOrd="0" destOrd="0" presId="urn:microsoft.com/office/officeart/2005/8/layout/list1"/>
    <dgm:cxn modelId="{CF242939-7562-401D-B364-27306833D61F}" type="presParOf" srcId="{2C93F22C-6A9A-41F6-B766-3A29A3847594}" destId="{BE24A2FA-D024-4368-9AE0-CDAAB9B92175}" srcOrd="0" destOrd="0" presId="urn:microsoft.com/office/officeart/2005/8/layout/list1"/>
    <dgm:cxn modelId="{1F3E1A8F-3C03-4D3A-8E8F-8C6C7766E382}" type="presParOf" srcId="{2C93F22C-6A9A-41F6-B766-3A29A3847594}" destId="{252532D3-6885-4506-A2B7-ADF2C657F998}" srcOrd="1" destOrd="0" presId="urn:microsoft.com/office/officeart/2005/8/layout/list1"/>
    <dgm:cxn modelId="{63C396F9-C233-4FF9-8C95-495EAE9D271A}" type="presParOf" srcId="{51859C12-7787-4776-82AF-D4766154336A}" destId="{FB1287B9-5DDB-4BE6-A0E4-73F5B4BDFF8C}" srcOrd="1" destOrd="0" presId="urn:microsoft.com/office/officeart/2005/8/layout/list1"/>
    <dgm:cxn modelId="{4926A698-1625-4A01-A9EF-6A5A1B7A64C3}" type="presParOf" srcId="{51859C12-7787-4776-82AF-D4766154336A}" destId="{CC53584D-2493-455D-AF28-D3DDF0EB6347}" srcOrd="2" destOrd="0" presId="urn:microsoft.com/office/officeart/2005/8/layout/list1"/>
    <dgm:cxn modelId="{3A1D20ED-17E4-4D7A-8AA2-7FC7CCC3E28B}" type="presParOf" srcId="{51859C12-7787-4776-82AF-D4766154336A}" destId="{012EF8CE-2B13-45B1-93BD-3791325EFC00}" srcOrd="3" destOrd="0" presId="urn:microsoft.com/office/officeart/2005/8/layout/list1"/>
    <dgm:cxn modelId="{7D63749B-60F4-48CF-A26A-CD0501ABF2E7}" type="presParOf" srcId="{51859C12-7787-4776-82AF-D4766154336A}" destId="{74420DBB-55E8-4034-9E21-E5FE0945540F}" srcOrd="4" destOrd="0" presId="urn:microsoft.com/office/officeart/2005/8/layout/list1"/>
    <dgm:cxn modelId="{E103481E-2D26-43B2-A9E6-6F01F6FC3EAC}" type="presParOf" srcId="{74420DBB-55E8-4034-9E21-E5FE0945540F}" destId="{CF1857BB-A451-425F-818D-B3CA3D6A13BE}" srcOrd="0" destOrd="0" presId="urn:microsoft.com/office/officeart/2005/8/layout/list1"/>
    <dgm:cxn modelId="{893BA538-0942-4B02-89F6-EF47B70A2CC4}" type="presParOf" srcId="{74420DBB-55E8-4034-9E21-E5FE0945540F}" destId="{B57DA911-F172-4DD1-B4FA-3202D0C3C80D}" srcOrd="1" destOrd="0" presId="urn:microsoft.com/office/officeart/2005/8/layout/list1"/>
    <dgm:cxn modelId="{E2B36DAF-C970-4029-845B-5A0DEB2FC3C3}" type="presParOf" srcId="{51859C12-7787-4776-82AF-D4766154336A}" destId="{69750480-6C83-4CE1-8DE3-922CD1A6CD6D}" srcOrd="5" destOrd="0" presId="urn:microsoft.com/office/officeart/2005/8/layout/list1"/>
    <dgm:cxn modelId="{C91AFC79-C501-4E9D-9756-719E0FFBDA0E}" type="presParOf" srcId="{51859C12-7787-4776-82AF-D4766154336A}" destId="{01230147-68ED-4258-AE84-8D0AFE18531F}" srcOrd="6" destOrd="0" presId="urn:microsoft.com/office/officeart/2005/8/layout/list1"/>
    <dgm:cxn modelId="{8B0FE1A9-D7D1-4D5F-BA36-7EF227E191F7}" type="presParOf" srcId="{51859C12-7787-4776-82AF-D4766154336A}" destId="{046A4868-A3D3-4C57-8112-52D86663B11B}" srcOrd="7" destOrd="0" presId="urn:microsoft.com/office/officeart/2005/8/layout/list1"/>
    <dgm:cxn modelId="{21B8CAC8-D38C-498B-8BA5-8FC7B0DA9CBE}" type="presParOf" srcId="{51859C12-7787-4776-82AF-D4766154336A}" destId="{30A45FB7-A596-462B-8D09-497DC4E59410}" srcOrd="8" destOrd="0" presId="urn:microsoft.com/office/officeart/2005/8/layout/list1"/>
    <dgm:cxn modelId="{51DD9E0F-EA9D-4E95-A4A9-EF4433AF4E1F}" type="presParOf" srcId="{30A45FB7-A596-462B-8D09-497DC4E59410}" destId="{C679A0C9-F265-4F18-BA09-4A0E7A5A8E5F}" srcOrd="0" destOrd="0" presId="urn:microsoft.com/office/officeart/2005/8/layout/list1"/>
    <dgm:cxn modelId="{94971579-10E5-4DD8-B7C0-8B86481B2BE6}" type="presParOf" srcId="{30A45FB7-A596-462B-8D09-497DC4E59410}" destId="{48B25A33-469C-49C8-8B6E-BDC9AAD0C6CA}" srcOrd="1" destOrd="0" presId="urn:microsoft.com/office/officeart/2005/8/layout/list1"/>
    <dgm:cxn modelId="{2D505BFC-2C3A-47D3-A556-090328ACB066}" type="presParOf" srcId="{51859C12-7787-4776-82AF-D4766154336A}" destId="{E6AD5FFF-6E48-41B3-9840-008DB1458F9F}" srcOrd="9" destOrd="0" presId="urn:microsoft.com/office/officeart/2005/8/layout/list1"/>
    <dgm:cxn modelId="{E0536B12-4E75-4904-97C0-3FEA0758B89E}" type="presParOf" srcId="{51859C12-7787-4776-82AF-D4766154336A}" destId="{4D3F04A5-7CCC-4B85-9788-65CB75276F98}" srcOrd="10" destOrd="0" presId="urn:microsoft.com/office/officeart/2005/8/layout/list1"/>
    <dgm:cxn modelId="{B5E6B64A-EDDD-4327-AD56-FD44D7C842BC}" type="presParOf" srcId="{51859C12-7787-4776-82AF-D4766154336A}" destId="{D68158FC-A89D-4DB1-A306-5F59B44BBCE8}" srcOrd="11" destOrd="0" presId="urn:microsoft.com/office/officeart/2005/8/layout/list1"/>
    <dgm:cxn modelId="{05C4DEAD-D43C-4C84-BF9D-B4F36F22031C}" type="presParOf" srcId="{51859C12-7787-4776-82AF-D4766154336A}" destId="{38C585C1-C845-41C4-869B-AD88F7524104}" srcOrd="12" destOrd="0" presId="urn:microsoft.com/office/officeart/2005/8/layout/list1"/>
    <dgm:cxn modelId="{86AC6495-A37D-405E-8F94-7FEC5C68357A}" type="presParOf" srcId="{38C585C1-C845-41C4-869B-AD88F7524104}" destId="{E891CCEB-6421-40E7-B772-D5F6BCEA6427}" srcOrd="0" destOrd="0" presId="urn:microsoft.com/office/officeart/2005/8/layout/list1"/>
    <dgm:cxn modelId="{908AF136-ECB7-49BC-9AD4-AB50709AF5FC}" type="presParOf" srcId="{38C585C1-C845-41C4-869B-AD88F7524104}" destId="{334066AE-E159-46AF-812B-B5DA6617E871}" srcOrd="1" destOrd="0" presId="urn:microsoft.com/office/officeart/2005/8/layout/list1"/>
    <dgm:cxn modelId="{65106781-39AF-4FE5-8FE6-0CDD624B83FC}" type="presParOf" srcId="{51859C12-7787-4776-82AF-D4766154336A}" destId="{36E59BDF-E051-4D6E-A4C5-8D6D9C7C9A91}" srcOrd="13" destOrd="0" presId="urn:microsoft.com/office/officeart/2005/8/layout/list1"/>
    <dgm:cxn modelId="{D93A952E-90D2-425C-A3A5-B4AD1C7F1BBD}" type="presParOf" srcId="{51859C12-7787-4776-82AF-D4766154336A}" destId="{D89ADC62-D8FF-48FD-A378-29F43E2615A5}" srcOrd="14" destOrd="0" presId="urn:microsoft.com/office/officeart/2005/8/layout/list1"/>
    <dgm:cxn modelId="{E364772A-73C0-4FBA-91ED-01E50BBA25AD}" type="presParOf" srcId="{51859C12-7787-4776-82AF-D4766154336A}" destId="{455E42D9-561A-4E06-B662-372C8E9806B8}" srcOrd="15" destOrd="0" presId="urn:microsoft.com/office/officeart/2005/8/layout/list1"/>
    <dgm:cxn modelId="{E983DBD5-C06C-4D5C-9D8B-1E1BE75873A7}" type="presParOf" srcId="{51859C12-7787-4776-82AF-D4766154336A}" destId="{4E0994E1-3B1D-4641-9A0F-DE879B9DFCCF}" srcOrd="16" destOrd="0" presId="urn:microsoft.com/office/officeart/2005/8/layout/list1"/>
    <dgm:cxn modelId="{339F12EE-CF9B-4A15-B5B8-8E99C58B4105}" type="presParOf" srcId="{4E0994E1-3B1D-4641-9A0F-DE879B9DFCCF}" destId="{E7611482-7B8F-4366-938C-BD969A8E4C89}" srcOrd="0" destOrd="0" presId="urn:microsoft.com/office/officeart/2005/8/layout/list1"/>
    <dgm:cxn modelId="{C6B57136-6C2C-435B-823A-426F75AC028D}" type="presParOf" srcId="{4E0994E1-3B1D-4641-9A0F-DE879B9DFCCF}" destId="{0313E927-3446-458F-8275-2171FE52685B}" srcOrd="1" destOrd="0" presId="urn:microsoft.com/office/officeart/2005/8/layout/list1"/>
    <dgm:cxn modelId="{8099C135-2A2E-4CFE-BA29-872256B312CE}" type="presParOf" srcId="{51859C12-7787-4776-82AF-D4766154336A}" destId="{AFF8A604-DFFB-4C62-8D0F-818D6FBAE552}" srcOrd="17" destOrd="0" presId="urn:microsoft.com/office/officeart/2005/8/layout/list1"/>
    <dgm:cxn modelId="{4E429DDC-8B35-4545-8EA8-1FE7560BE575}" type="presParOf" srcId="{51859C12-7787-4776-82AF-D4766154336A}" destId="{F6E8F42E-1BC7-4D42-B533-6AF1E0AFB6E7}" srcOrd="18" destOrd="0" presId="urn:microsoft.com/office/officeart/2005/8/layout/list1"/>
    <dgm:cxn modelId="{D928F05B-6213-4732-A70F-0976B354B748}" type="presParOf" srcId="{51859C12-7787-4776-82AF-D4766154336A}" destId="{6DFFCFD2-E25B-4911-9039-4CF80BEC9F64}" srcOrd="19" destOrd="0" presId="urn:microsoft.com/office/officeart/2005/8/layout/list1"/>
    <dgm:cxn modelId="{EBB21A1A-C40E-4891-AFF1-E7FFB71EA8C1}" type="presParOf" srcId="{51859C12-7787-4776-82AF-D4766154336A}" destId="{49467267-E9A7-47C7-9624-5D3C5D081EA8}" srcOrd="20" destOrd="0" presId="urn:microsoft.com/office/officeart/2005/8/layout/list1"/>
    <dgm:cxn modelId="{1CBBADDD-1D6F-4152-9361-17B55E60D53B}" type="presParOf" srcId="{49467267-E9A7-47C7-9624-5D3C5D081EA8}" destId="{61813C6C-9EEA-461D-AA61-0EAF7499F6FB}" srcOrd="0" destOrd="0" presId="urn:microsoft.com/office/officeart/2005/8/layout/list1"/>
    <dgm:cxn modelId="{4379E85A-1D59-4DF9-A8EC-C21634168791}" type="presParOf" srcId="{49467267-E9A7-47C7-9624-5D3C5D081EA8}" destId="{6C948DD1-36CA-47A6-A298-3BC454FADF07}" srcOrd="1" destOrd="0" presId="urn:microsoft.com/office/officeart/2005/8/layout/list1"/>
    <dgm:cxn modelId="{BC548F41-FDAC-4AD1-820C-10869B344828}" type="presParOf" srcId="{51859C12-7787-4776-82AF-D4766154336A}" destId="{ADAEA771-CA90-40B3-807A-9C40D167CD1D}" srcOrd="21" destOrd="0" presId="urn:microsoft.com/office/officeart/2005/8/layout/list1"/>
    <dgm:cxn modelId="{C73FF23E-9951-49BB-8ED2-6051CD8DA750}" type="presParOf" srcId="{51859C12-7787-4776-82AF-D4766154336A}" destId="{4327FF6C-C321-4B78-BA6F-C62866E7A69C}" srcOrd="22" destOrd="0" presId="urn:microsoft.com/office/officeart/2005/8/layout/list1"/>
    <dgm:cxn modelId="{136F8C3C-BF00-4782-96AA-FBDB159C816E}" type="presParOf" srcId="{51859C12-7787-4776-82AF-D4766154336A}" destId="{1F9EDC53-AC10-4C59-97CC-40292ED99A8A}" srcOrd="23" destOrd="0" presId="urn:microsoft.com/office/officeart/2005/8/layout/list1"/>
    <dgm:cxn modelId="{12C75811-0579-4A1C-A625-876852FC2292}" type="presParOf" srcId="{51859C12-7787-4776-82AF-D4766154336A}" destId="{5785D4C7-131E-4145-ABFA-34473400EBF9}" srcOrd="24" destOrd="0" presId="urn:microsoft.com/office/officeart/2005/8/layout/list1"/>
    <dgm:cxn modelId="{449ADC40-A38B-4341-8B27-4A5FE5502CF3}" type="presParOf" srcId="{5785D4C7-131E-4145-ABFA-34473400EBF9}" destId="{975E699D-B7B7-47EF-9C6C-5B1EB8A6A3A5}" srcOrd="0" destOrd="0" presId="urn:microsoft.com/office/officeart/2005/8/layout/list1"/>
    <dgm:cxn modelId="{5E4EFAE8-FB15-444B-92D2-FFFD8F0158DC}" type="presParOf" srcId="{5785D4C7-131E-4145-ABFA-34473400EBF9}" destId="{37F39CA5-B072-4AE8-89E8-54024EE525CE}" srcOrd="1" destOrd="0" presId="urn:microsoft.com/office/officeart/2005/8/layout/list1"/>
    <dgm:cxn modelId="{F11F4153-F7A6-4CF1-8277-0790FD49E243}" type="presParOf" srcId="{51859C12-7787-4776-82AF-D4766154336A}" destId="{20049339-788F-4D36-84CD-4F2BB4EE0369}" srcOrd="25" destOrd="0" presId="urn:microsoft.com/office/officeart/2005/8/layout/list1"/>
    <dgm:cxn modelId="{70B71A47-993D-48F2-BB47-87FC2354DEA7}" type="presParOf" srcId="{51859C12-7787-4776-82AF-D4766154336A}" destId="{9E3225DA-8219-4364-915A-EA34824F1CA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7D4A3D-3BAE-4368-AC51-BF359EB951C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3B66CB4E-801D-41DB-A20A-74AA1BA6EC92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ормування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способів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природничою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інформацією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321BF-D2E5-449C-85BE-DCD0072A49CA}" type="parTrans" cxnId="{7372B927-E250-49C0-889C-F60B3B1385E6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55CBD-141A-4B27-A994-F947B9503A0A}" type="sibTrans" cxnId="{7372B927-E250-49C0-889C-F60B3B1385E6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588FC-42C9-416B-9A46-2A8921B31846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комунікативних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умінь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64B69-4CF0-4AFE-8144-35201D9BF991}" type="parTrans" cxnId="{0FE5471E-F0BE-445B-AA76-A3301F0E98E2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D3FA3-0097-42B0-AE8F-4F516B4F1526}" type="sibTrans" cxnId="{0FE5471E-F0BE-445B-AA76-A3301F0E98E2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D093D-BDC3-4FF7-9DC9-2AA1D30514B0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абуття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елементів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природознавчої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здоров'язбережувальної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83B2C-5F6A-4261-8090-031D145B617E}" type="parTrans" cxnId="{16C65897-AEFC-4650-A6A3-07BE9C339095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ABAEA-59FE-46E8-BCDF-5FD743960C49}" type="sibTrans" cxnId="{16C65897-AEFC-4650-A6A3-07BE9C339095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682BB-8553-436D-8CEF-1A68D88B8DA1}">
      <dgm:prSet custT="1"/>
      <dgm:spPr/>
      <dgm:t>
        <a:bodyPr/>
        <a:lstStyle/>
        <a:p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кожному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розділі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виділено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рубрики «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та «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Навчальні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1726F4B1-8CA9-495B-A914-CC1E23466628}" type="parTrans" cxnId="{C11D5CE2-EF8D-40ED-8BB3-837ED34739AA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2A6CD-C443-4F21-B1DE-4D2A8EBADAC9}" type="sibTrans" cxnId="{C11D5CE2-EF8D-40ED-8BB3-837ED34739AA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03FDD-932B-445B-80C2-FD62B7FEE33E}">
      <dgm:prSet custT="1"/>
      <dgm:spPr/>
      <dgm:t>
        <a:bodyPr/>
        <a:lstStyle/>
        <a:p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проводяться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реалізуються</a:t>
          </a:r>
          <a:r>
            <a:rPr lang="ru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уроці</a:t>
          </a:r>
          <a:endParaRPr lang="ru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5875D-4DCE-472C-B004-4066684777D0}" type="parTrans" cxnId="{420E22A1-2118-437F-9835-1D500080163F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4F016-8546-40AC-A4FD-53C946EB3DD8}" type="sibTrans" cxnId="{420E22A1-2118-437F-9835-1D500080163F}">
      <dgm:prSet/>
      <dgm:spPr/>
      <dgm:t>
        <a:bodyPr/>
        <a:lstStyle/>
        <a:p>
          <a:endParaRPr lang="ru-UA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AD948-BAF7-4150-B561-FEEF97197557}">
      <dgm:prSet/>
      <dgm:spPr/>
      <dgm:t>
        <a:bodyPr/>
        <a:lstStyle/>
        <a:p>
          <a:r>
            <a:rPr lang="ru-UA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обов’язково</a:t>
          </a:r>
          <a:r>
            <a: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endParaRPr lang="ru-UA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8CF01-448A-4E6A-95EE-86D2FB60500B}" type="parTrans" cxnId="{C27DE430-5990-4081-892E-E5B4625C623B}">
      <dgm:prSet/>
      <dgm:spPr/>
      <dgm:t>
        <a:bodyPr/>
        <a:lstStyle/>
        <a:p>
          <a:endParaRPr lang="ru-UA"/>
        </a:p>
      </dgm:t>
    </dgm:pt>
    <dgm:pt modelId="{419D579D-E2E5-493B-9612-97F00C59C45C}" type="sibTrans" cxnId="{C27DE430-5990-4081-892E-E5B4625C623B}">
      <dgm:prSet/>
      <dgm:spPr/>
      <dgm:t>
        <a:bodyPr/>
        <a:lstStyle/>
        <a:p>
          <a:endParaRPr lang="ru-UA"/>
        </a:p>
      </dgm:t>
    </dgm:pt>
    <dgm:pt modelId="{C511D945-C766-4772-96EA-0B91F4F6E061}" type="pres">
      <dgm:prSet presAssocID="{DC7D4A3D-3BAE-4368-AC51-BF359EB951C6}" presName="linear" presStyleCnt="0">
        <dgm:presLayoutVars>
          <dgm:dir/>
          <dgm:animLvl val="lvl"/>
          <dgm:resizeHandles val="exact"/>
        </dgm:presLayoutVars>
      </dgm:prSet>
      <dgm:spPr/>
    </dgm:pt>
    <dgm:pt modelId="{65BA91EB-A83C-4F2F-88EB-1D697DF9C4D7}" type="pres">
      <dgm:prSet presAssocID="{3B66CB4E-801D-41DB-A20A-74AA1BA6EC92}" presName="parentLin" presStyleCnt="0"/>
      <dgm:spPr/>
    </dgm:pt>
    <dgm:pt modelId="{293464BF-ECE1-4D31-990D-648620CC9843}" type="pres">
      <dgm:prSet presAssocID="{3B66CB4E-801D-41DB-A20A-74AA1BA6EC92}" presName="parentLeftMargin" presStyleLbl="node1" presStyleIdx="0" presStyleCnt="6"/>
      <dgm:spPr/>
    </dgm:pt>
    <dgm:pt modelId="{472020A8-09EC-40D1-9D1C-D1B460920FB5}" type="pres">
      <dgm:prSet presAssocID="{3B66CB4E-801D-41DB-A20A-74AA1BA6EC9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46729CD-CBFB-4247-9A24-3DB264B262EE}" type="pres">
      <dgm:prSet presAssocID="{3B66CB4E-801D-41DB-A20A-74AA1BA6EC92}" presName="negativeSpace" presStyleCnt="0"/>
      <dgm:spPr/>
    </dgm:pt>
    <dgm:pt modelId="{C79A60B6-2A42-46A6-833A-ABBCEDEE2A83}" type="pres">
      <dgm:prSet presAssocID="{3B66CB4E-801D-41DB-A20A-74AA1BA6EC92}" presName="childText" presStyleLbl="conFgAcc1" presStyleIdx="0" presStyleCnt="6">
        <dgm:presLayoutVars>
          <dgm:bulletEnabled val="1"/>
        </dgm:presLayoutVars>
      </dgm:prSet>
      <dgm:spPr/>
    </dgm:pt>
    <dgm:pt modelId="{AE32C469-E4CC-43DD-ABAB-6AE114EC5198}" type="pres">
      <dgm:prSet presAssocID="{AD355CBD-141A-4B27-A994-F947B9503A0A}" presName="spaceBetweenRectangles" presStyleCnt="0"/>
      <dgm:spPr/>
    </dgm:pt>
    <dgm:pt modelId="{9244855C-48DA-4B7D-928F-81DBFE3A52EC}" type="pres">
      <dgm:prSet presAssocID="{151588FC-42C9-416B-9A46-2A8921B31846}" presName="parentLin" presStyleCnt="0"/>
      <dgm:spPr/>
    </dgm:pt>
    <dgm:pt modelId="{A9EDD9A7-7D37-4263-84D7-2DB8C02067B2}" type="pres">
      <dgm:prSet presAssocID="{151588FC-42C9-416B-9A46-2A8921B31846}" presName="parentLeftMargin" presStyleLbl="node1" presStyleIdx="0" presStyleCnt="6"/>
      <dgm:spPr/>
    </dgm:pt>
    <dgm:pt modelId="{AD005833-6311-49F7-BF80-66AF5C74DE1D}" type="pres">
      <dgm:prSet presAssocID="{151588FC-42C9-416B-9A46-2A8921B3184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00318F3-DB75-4A69-91A3-9914A779BF5C}" type="pres">
      <dgm:prSet presAssocID="{151588FC-42C9-416B-9A46-2A8921B31846}" presName="negativeSpace" presStyleCnt="0"/>
      <dgm:spPr/>
    </dgm:pt>
    <dgm:pt modelId="{EE490F99-BE41-4E6A-960A-ADA1F5F1032B}" type="pres">
      <dgm:prSet presAssocID="{151588FC-42C9-416B-9A46-2A8921B31846}" presName="childText" presStyleLbl="conFgAcc1" presStyleIdx="1" presStyleCnt="6">
        <dgm:presLayoutVars>
          <dgm:bulletEnabled val="1"/>
        </dgm:presLayoutVars>
      </dgm:prSet>
      <dgm:spPr/>
    </dgm:pt>
    <dgm:pt modelId="{D0CAD33E-3A97-468A-A024-43A6671154E8}" type="pres">
      <dgm:prSet presAssocID="{024D3FA3-0097-42B0-AE8F-4F516B4F1526}" presName="spaceBetweenRectangles" presStyleCnt="0"/>
      <dgm:spPr/>
    </dgm:pt>
    <dgm:pt modelId="{C98AA80B-22BD-4869-9EB0-884C63E68BCC}" type="pres">
      <dgm:prSet presAssocID="{D9CD093D-BDC3-4FF7-9DC9-2AA1D30514B0}" presName="parentLin" presStyleCnt="0"/>
      <dgm:spPr/>
    </dgm:pt>
    <dgm:pt modelId="{0D0ED3F9-3616-4711-BC32-EDF25614D82B}" type="pres">
      <dgm:prSet presAssocID="{D9CD093D-BDC3-4FF7-9DC9-2AA1D30514B0}" presName="parentLeftMargin" presStyleLbl="node1" presStyleIdx="1" presStyleCnt="6"/>
      <dgm:spPr/>
    </dgm:pt>
    <dgm:pt modelId="{95F8AA5C-3FC4-47B1-A1B2-43B6E8FCBAEA}" type="pres">
      <dgm:prSet presAssocID="{D9CD093D-BDC3-4FF7-9DC9-2AA1D30514B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1DCCEFD-F858-404D-861C-1FE5C62EFD08}" type="pres">
      <dgm:prSet presAssocID="{D9CD093D-BDC3-4FF7-9DC9-2AA1D30514B0}" presName="negativeSpace" presStyleCnt="0"/>
      <dgm:spPr/>
    </dgm:pt>
    <dgm:pt modelId="{6D84A285-4D6A-47F5-B8C8-A5190DF60382}" type="pres">
      <dgm:prSet presAssocID="{D9CD093D-BDC3-4FF7-9DC9-2AA1D30514B0}" presName="childText" presStyleLbl="conFgAcc1" presStyleIdx="2" presStyleCnt="6">
        <dgm:presLayoutVars>
          <dgm:bulletEnabled val="1"/>
        </dgm:presLayoutVars>
      </dgm:prSet>
      <dgm:spPr/>
    </dgm:pt>
    <dgm:pt modelId="{AD2CB3C4-CA65-4BEF-B156-12FA5010CF43}" type="pres">
      <dgm:prSet presAssocID="{BC8ABAEA-59FE-46E8-BCDF-5FD743960C49}" presName="spaceBetweenRectangles" presStyleCnt="0"/>
      <dgm:spPr/>
    </dgm:pt>
    <dgm:pt modelId="{46B3B57F-0C87-4175-BD2A-D048327FEEB2}" type="pres">
      <dgm:prSet presAssocID="{325682BB-8553-436D-8CEF-1A68D88B8DA1}" presName="parentLin" presStyleCnt="0"/>
      <dgm:spPr/>
    </dgm:pt>
    <dgm:pt modelId="{324C9F15-57BF-4561-8B9E-620656927755}" type="pres">
      <dgm:prSet presAssocID="{325682BB-8553-436D-8CEF-1A68D88B8DA1}" presName="parentLeftMargin" presStyleLbl="node1" presStyleIdx="2" presStyleCnt="6"/>
      <dgm:spPr/>
    </dgm:pt>
    <dgm:pt modelId="{E2FAEE44-4BBC-478D-AD78-9B03B20DB086}" type="pres">
      <dgm:prSet presAssocID="{325682BB-8553-436D-8CEF-1A68D88B8DA1}" presName="parentText" presStyleLbl="node1" presStyleIdx="3" presStyleCnt="6" custScaleY="155054">
        <dgm:presLayoutVars>
          <dgm:chMax val="0"/>
          <dgm:bulletEnabled val="1"/>
        </dgm:presLayoutVars>
      </dgm:prSet>
      <dgm:spPr/>
    </dgm:pt>
    <dgm:pt modelId="{CC2E9895-895A-4818-AD59-7840274045BD}" type="pres">
      <dgm:prSet presAssocID="{325682BB-8553-436D-8CEF-1A68D88B8DA1}" presName="negativeSpace" presStyleCnt="0"/>
      <dgm:spPr/>
    </dgm:pt>
    <dgm:pt modelId="{3A6E952A-9204-4A0F-927D-B6DB1F436F2C}" type="pres">
      <dgm:prSet presAssocID="{325682BB-8553-436D-8CEF-1A68D88B8DA1}" presName="childText" presStyleLbl="conFgAcc1" presStyleIdx="3" presStyleCnt="6">
        <dgm:presLayoutVars>
          <dgm:bulletEnabled val="1"/>
        </dgm:presLayoutVars>
      </dgm:prSet>
      <dgm:spPr/>
    </dgm:pt>
    <dgm:pt modelId="{FDCEA99C-4DE1-48F5-99D7-A0AFB01E6FFB}" type="pres">
      <dgm:prSet presAssocID="{8302A6CD-C443-4F21-B1DE-4D2A8EBADAC9}" presName="spaceBetweenRectangles" presStyleCnt="0"/>
      <dgm:spPr/>
    </dgm:pt>
    <dgm:pt modelId="{DA260FF5-EFAE-4EEB-8347-EB94174EE7E7}" type="pres">
      <dgm:prSet presAssocID="{22103FDD-932B-445B-80C2-FD62B7FEE33E}" presName="parentLin" presStyleCnt="0"/>
      <dgm:spPr/>
    </dgm:pt>
    <dgm:pt modelId="{38762C10-B7DF-4684-94B6-C5A04B55A136}" type="pres">
      <dgm:prSet presAssocID="{22103FDD-932B-445B-80C2-FD62B7FEE33E}" presName="parentLeftMargin" presStyleLbl="node1" presStyleIdx="3" presStyleCnt="6"/>
      <dgm:spPr/>
    </dgm:pt>
    <dgm:pt modelId="{E12A65F6-CF5A-4A5E-9129-E81140C49D8D}" type="pres">
      <dgm:prSet presAssocID="{22103FDD-932B-445B-80C2-FD62B7FEE33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7D358DE-1C8A-4828-BD61-E033774E7731}" type="pres">
      <dgm:prSet presAssocID="{22103FDD-932B-445B-80C2-FD62B7FEE33E}" presName="negativeSpace" presStyleCnt="0"/>
      <dgm:spPr/>
    </dgm:pt>
    <dgm:pt modelId="{634C725E-0614-4F42-B274-6BEDCBDC3BE2}" type="pres">
      <dgm:prSet presAssocID="{22103FDD-932B-445B-80C2-FD62B7FEE33E}" presName="childText" presStyleLbl="conFgAcc1" presStyleIdx="4" presStyleCnt="6">
        <dgm:presLayoutVars>
          <dgm:bulletEnabled val="1"/>
        </dgm:presLayoutVars>
      </dgm:prSet>
      <dgm:spPr/>
    </dgm:pt>
    <dgm:pt modelId="{67971C1A-482A-4857-AF03-51CFC65E1455}" type="pres">
      <dgm:prSet presAssocID="{6264F016-8546-40AC-A4FD-53C946EB3DD8}" presName="spaceBetweenRectangles" presStyleCnt="0"/>
      <dgm:spPr/>
    </dgm:pt>
    <dgm:pt modelId="{89E31427-2A70-4D2B-970D-8218C9B63178}" type="pres">
      <dgm:prSet presAssocID="{5B4AD948-BAF7-4150-B561-FEEF97197557}" presName="parentLin" presStyleCnt="0"/>
      <dgm:spPr/>
    </dgm:pt>
    <dgm:pt modelId="{10500EC1-07D2-499B-B9E6-89993CADB832}" type="pres">
      <dgm:prSet presAssocID="{5B4AD948-BAF7-4150-B561-FEEF97197557}" presName="parentLeftMargin" presStyleLbl="node1" presStyleIdx="4" presStyleCnt="6"/>
      <dgm:spPr/>
    </dgm:pt>
    <dgm:pt modelId="{4702D9B6-8A32-489D-8303-D0FCCFAE4633}" type="pres">
      <dgm:prSet presAssocID="{5B4AD948-BAF7-4150-B561-FEEF9719755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5B36F14-8035-4164-B243-F8D0A2A08702}" type="pres">
      <dgm:prSet presAssocID="{5B4AD948-BAF7-4150-B561-FEEF97197557}" presName="negativeSpace" presStyleCnt="0"/>
      <dgm:spPr/>
    </dgm:pt>
    <dgm:pt modelId="{99646011-0EAE-4CD9-BC69-9BF19686714E}" type="pres">
      <dgm:prSet presAssocID="{5B4AD948-BAF7-4150-B561-FEEF9719755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FE5471E-F0BE-445B-AA76-A3301F0E98E2}" srcId="{DC7D4A3D-3BAE-4368-AC51-BF359EB951C6}" destId="{151588FC-42C9-416B-9A46-2A8921B31846}" srcOrd="1" destOrd="0" parTransId="{20164B69-4CF0-4AFE-8144-35201D9BF991}" sibTransId="{024D3FA3-0097-42B0-AE8F-4F516B4F1526}"/>
    <dgm:cxn modelId="{32BAD01E-BD42-4808-AC61-CB6326A03674}" type="presOf" srcId="{3B66CB4E-801D-41DB-A20A-74AA1BA6EC92}" destId="{293464BF-ECE1-4D31-990D-648620CC9843}" srcOrd="0" destOrd="0" presId="urn:microsoft.com/office/officeart/2005/8/layout/list1"/>
    <dgm:cxn modelId="{51A8911F-112E-49B4-ACA2-5AF4CC26BDEF}" type="presOf" srcId="{5B4AD948-BAF7-4150-B561-FEEF97197557}" destId="{4702D9B6-8A32-489D-8303-D0FCCFAE4633}" srcOrd="1" destOrd="0" presId="urn:microsoft.com/office/officeart/2005/8/layout/list1"/>
    <dgm:cxn modelId="{7372B927-E250-49C0-889C-F60B3B1385E6}" srcId="{DC7D4A3D-3BAE-4368-AC51-BF359EB951C6}" destId="{3B66CB4E-801D-41DB-A20A-74AA1BA6EC92}" srcOrd="0" destOrd="0" parTransId="{3A3321BF-D2E5-449C-85BE-DCD0072A49CA}" sibTransId="{AD355CBD-141A-4B27-A994-F947B9503A0A}"/>
    <dgm:cxn modelId="{C27DE430-5990-4081-892E-E5B4625C623B}" srcId="{DC7D4A3D-3BAE-4368-AC51-BF359EB951C6}" destId="{5B4AD948-BAF7-4150-B561-FEEF97197557}" srcOrd="5" destOrd="0" parTransId="{4618CF01-448A-4E6A-95EE-86D2FB60500B}" sibTransId="{419D579D-E2E5-493B-9612-97F00C59C45C}"/>
    <dgm:cxn modelId="{6BDC5431-132A-4D8C-9019-2F0E5BA9208A}" type="presOf" srcId="{22103FDD-932B-445B-80C2-FD62B7FEE33E}" destId="{38762C10-B7DF-4684-94B6-C5A04B55A136}" srcOrd="0" destOrd="0" presId="urn:microsoft.com/office/officeart/2005/8/layout/list1"/>
    <dgm:cxn modelId="{0209505D-3332-4C6A-90DA-EC7C2EA8F909}" type="presOf" srcId="{D9CD093D-BDC3-4FF7-9DC9-2AA1D30514B0}" destId="{0D0ED3F9-3616-4711-BC32-EDF25614D82B}" srcOrd="0" destOrd="0" presId="urn:microsoft.com/office/officeart/2005/8/layout/list1"/>
    <dgm:cxn modelId="{5DE32D5F-2907-4892-9DBE-1875FF7A1D13}" type="presOf" srcId="{3B66CB4E-801D-41DB-A20A-74AA1BA6EC92}" destId="{472020A8-09EC-40D1-9D1C-D1B460920FB5}" srcOrd="1" destOrd="0" presId="urn:microsoft.com/office/officeart/2005/8/layout/list1"/>
    <dgm:cxn modelId="{154A9F45-0769-4275-90FC-01B3A7E2957E}" type="presOf" srcId="{D9CD093D-BDC3-4FF7-9DC9-2AA1D30514B0}" destId="{95F8AA5C-3FC4-47B1-A1B2-43B6E8FCBAEA}" srcOrd="1" destOrd="0" presId="urn:microsoft.com/office/officeart/2005/8/layout/list1"/>
    <dgm:cxn modelId="{6ABB9446-C284-45A6-AF22-283664E87BFB}" type="presOf" srcId="{325682BB-8553-436D-8CEF-1A68D88B8DA1}" destId="{324C9F15-57BF-4561-8B9E-620656927755}" srcOrd="0" destOrd="0" presId="urn:microsoft.com/office/officeart/2005/8/layout/list1"/>
    <dgm:cxn modelId="{16C65897-AEFC-4650-A6A3-07BE9C339095}" srcId="{DC7D4A3D-3BAE-4368-AC51-BF359EB951C6}" destId="{D9CD093D-BDC3-4FF7-9DC9-2AA1D30514B0}" srcOrd="2" destOrd="0" parTransId="{36883B2C-5F6A-4261-8090-031D145B617E}" sibTransId="{BC8ABAEA-59FE-46E8-BCDF-5FD743960C49}"/>
    <dgm:cxn modelId="{420E22A1-2118-437F-9835-1D500080163F}" srcId="{DC7D4A3D-3BAE-4368-AC51-BF359EB951C6}" destId="{22103FDD-932B-445B-80C2-FD62B7FEE33E}" srcOrd="4" destOrd="0" parTransId="{AAF5875D-4DCE-472C-B004-4066684777D0}" sibTransId="{6264F016-8546-40AC-A4FD-53C946EB3DD8}"/>
    <dgm:cxn modelId="{A24887A2-D6CF-4817-B81C-745C8A5DA563}" type="presOf" srcId="{DC7D4A3D-3BAE-4368-AC51-BF359EB951C6}" destId="{C511D945-C766-4772-96EA-0B91F4F6E061}" srcOrd="0" destOrd="0" presId="urn:microsoft.com/office/officeart/2005/8/layout/list1"/>
    <dgm:cxn modelId="{355F5CB5-DC59-4EE9-BD15-21512103AD2F}" type="presOf" srcId="{151588FC-42C9-416B-9A46-2A8921B31846}" destId="{AD005833-6311-49F7-BF80-66AF5C74DE1D}" srcOrd="1" destOrd="0" presId="urn:microsoft.com/office/officeart/2005/8/layout/list1"/>
    <dgm:cxn modelId="{D426A6C1-F852-452C-B16A-29440C144409}" type="presOf" srcId="{325682BB-8553-436D-8CEF-1A68D88B8DA1}" destId="{E2FAEE44-4BBC-478D-AD78-9B03B20DB086}" srcOrd="1" destOrd="0" presId="urn:microsoft.com/office/officeart/2005/8/layout/list1"/>
    <dgm:cxn modelId="{14B14EC8-B7F1-48E2-8F9C-DC9479A523CE}" type="presOf" srcId="{151588FC-42C9-416B-9A46-2A8921B31846}" destId="{A9EDD9A7-7D37-4263-84D7-2DB8C02067B2}" srcOrd="0" destOrd="0" presId="urn:microsoft.com/office/officeart/2005/8/layout/list1"/>
    <dgm:cxn modelId="{C11D5CE2-EF8D-40ED-8BB3-837ED34739AA}" srcId="{DC7D4A3D-3BAE-4368-AC51-BF359EB951C6}" destId="{325682BB-8553-436D-8CEF-1A68D88B8DA1}" srcOrd="3" destOrd="0" parTransId="{1726F4B1-8CA9-495B-A914-CC1E23466628}" sibTransId="{8302A6CD-C443-4F21-B1DE-4D2A8EBADAC9}"/>
    <dgm:cxn modelId="{115C61E4-61B8-41E1-A677-94C89AEF121B}" type="presOf" srcId="{5B4AD948-BAF7-4150-B561-FEEF97197557}" destId="{10500EC1-07D2-499B-B9E6-89993CADB832}" srcOrd="0" destOrd="0" presId="urn:microsoft.com/office/officeart/2005/8/layout/list1"/>
    <dgm:cxn modelId="{D96354EE-09C7-4634-B44C-F3AAB6027FF6}" type="presOf" srcId="{22103FDD-932B-445B-80C2-FD62B7FEE33E}" destId="{E12A65F6-CF5A-4A5E-9129-E81140C49D8D}" srcOrd="1" destOrd="0" presId="urn:microsoft.com/office/officeart/2005/8/layout/list1"/>
    <dgm:cxn modelId="{A4EBF1A7-C68A-4D2C-820C-488B678B862B}" type="presParOf" srcId="{C511D945-C766-4772-96EA-0B91F4F6E061}" destId="{65BA91EB-A83C-4F2F-88EB-1D697DF9C4D7}" srcOrd="0" destOrd="0" presId="urn:microsoft.com/office/officeart/2005/8/layout/list1"/>
    <dgm:cxn modelId="{0C10B45F-1896-4ED9-A5F4-90BD1CA6EFAA}" type="presParOf" srcId="{65BA91EB-A83C-4F2F-88EB-1D697DF9C4D7}" destId="{293464BF-ECE1-4D31-990D-648620CC9843}" srcOrd="0" destOrd="0" presId="urn:microsoft.com/office/officeart/2005/8/layout/list1"/>
    <dgm:cxn modelId="{77B9D5C5-FD63-4A1F-BA46-17FED1443AB8}" type="presParOf" srcId="{65BA91EB-A83C-4F2F-88EB-1D697DF9C4D7}" destId="{472020A8-09EC-40D1-9D1C-D1B460920FB5}" srcOrd="1" destOrd="0" presId="urn:microsoft.com/office/officeart/2005/8/layout/list1"/>
    <dgm:cxn modelId="{FB1F1F87-B436-4A24-8E2A-BBAC63800577}" type="presParOf" srcId="{C511D945-C766-4772-96EA-0B91F4F6E061}" destId="{346729CD-CBFB-4247-9A24-3DB264B262EE}" srcOrd="1" destOrd="0" presId="urn:microsoft.com/office/officeart/2005/8/layout/list1"/>
    <dgm:cxn modelId="{3451DC8F-66F3-49E2-A3D9-37FFBC60A034}" type="presParOf" srcId="{C511D945-C766-4772-96EA-0B91F4F6E061}" destId="{C79A60B6-2A42-46A6-833A-ABBCEDEE2A83}" srcOrd="2" destOrd="0" presId="urn:microsoft.com/office/officeart/2005/8/layout/list1"/>
    <dgm:cxn modelId="{16DD6269-5477-44BB-A25B-7EE5FD512BC4}" type="presParOf" srcId="{C511D945-C766-4772-96EA-0B91F4F6E061}" destId="{AE32C469-E4CC-43DD-ABAB-6AE114EC5198}" srcOrd="3" destOrd="0" presId="urn:microsoft.com/office/officeart/2005/8/layout/list1"/>
    <dgm:cxn modelId="{69117F5E-0AA7-410A-A922-3FB97307FB05}" type="presParOf" srcId="{C511D945-C766-4772-96EA-0B91F4F6E061}" destId="{9244855C-48DA-4B7D-928F-81DBFE3A52EC}" srcOrd="4" destOrd="0" presId="urn:microsoft.com/office/officeart/2005/8/layout/list1"/>
    <dgm:cxn modelId="{A4BFA184-C57D-4F48-A263-40E876A9EE2A}" type="presParOf" srcId="{9244855C-48DA-4B7D-928F-81DBFE3A52EC}" destId="{A9EDD9A7-7D37-4263-84D7-2DB8C02067B2}" srcOrd="0" destOrd="0" presId="urn:microsoft.com/office/officeart/2005/8/layout/list1"/>
    <dgm:cxn modelId="{1140C5F8-C5DB-4775-A78C-A65C2C21CD96}" type="presParOf" srcId="{9244855C-48DA-4B7D-928F-81DBFE3A52EC}" destId="{AD005833-6311-49F7-BF80-66AF5C74DE1D}" srcOrd="1" destOrd="0" presId="urn:microsoft.com/office/officeart/2005/8/layout/list1"/>
    <dgm:cxn modelId="{24A672EF-1870-4311-AEC5-2FE862869861}" type="presParOf" srcId="{C511D945-C766-4772-96EA-0B91F4F6E061}" destId="{F00318F3-DB75-4A69-91A3-9914A779BF5C}" srcOrd="5" destOrd="0" presId="urn:microsoft.com/office/officeart/2005/8/layout/list1"/>
    <dgm:cxn modelId="{A43F8D6F-0076-4777-B066-57D9B6F24C24}" type="presParOf" srcId="{C511D945-C766-4772-96EA-0B91F4F6E061}" destId="{EE490F99-BE41-4E6A-960A-ADA1F5F1032B}" srcOrd="6" destOrd="0" presId="urn:microsoft.com/office/officeart/2005/8/layout/list1"/>
    <dgm:cxn modelId="{2A005920-0F8B-4D3E-9C1E-856A2601A556}" type="presParOf" srcId="{C511D945-C766-4772-96EA-0B91F4F6E061}" destId="{D0CAD33E-3A97-468A-A024-43A6671154E8}" srcOrd="7" destOrd="0" presId="urn:microsoft.com/office/officeart/2005/8/layout/list1"/>
    <dgm:cxn modelId="{C033E304-6B63-4D13-9B4A-9F744E198D6B}" type="presParOf" srcId="{C511D945-C766-4772-96EA-0B91F4F6E061}" destId="{C98AA80B-22BD-4869-9EB0-884C63E68BCC}" srcOrd="8" destOrd="0" presId="urn:microsoft.com/office/officeart/2005/8/layout/list1"/>
    <dgm:cxn modelId="{C749F6F2-ED9D-4F73-B4F3-0C304F284B10}" type="presParOf" srcId="{C98AA80B-22BD-4869-9EB0-884C63E68BCC}" destId="{0D0ED3F9-3616-4711-BC32-EDF25614D82B}" srcOrd="0" destOrd="0" presId="urn:microsoft.com/office/officeart/2005/8/layout/list1"/>
    <dgm:cxn modelId="{B0070F23-654F-4FEA-9756-660482FB536B}" type="presParOf" srcId="{C98AA80B-22BD-4869-9EB0-884C63E68BCC}" destId="{95F8AA5C-3FC4-47B1-A1B2-43B6E8FCBAEA}" srcOrd="1" destOrd="0" presId="urn:microsoft.com/office/officeart/2005/8/layout/list1"/>
    <dgm:cxn modelId="{060A03EE-63F2-4BD5-B6A1-37162F3D7FD9}" type="presParOf" srcId="{C511D945-C766-4772-96EA-0B91F4F6E061}" destId="{A1DCCEFD-F858-404D-861C-1FE5C62EFD08}" srcOrd="9" destOrd="0" presId="urn:microsoft.com/office/officeart/2005/8/layout/list1"/>
    <dgm:cxn modelId="{2E7145E0-1643-45F4-8BF5-62D5627A1039}" type="presParOf" srcId="{C511D945-C766-4772-96EA-0B91F4F6E061}" destId="{6D84A285-4D6A-47F5-B8C8-A5190DF60382}" srcOrd="10" destOrd="0" presId="urn:microsoft.com/office/officeart/2005/8/layout/list1"/>
    <dgm:cxn modelId="{013977EC-7CC4-407F-91BB-3C35B9836748}" type="presParOf" srcId="{C511D945-C766-4772-96EA-0B91F4F6E061}" destId="{AD2CB3C4-CA65-4BEF-B156-12FA5010CF43}" srcOrd="11" destOrd="0" presId="urn:microsoft.com/office/officeart/2005/8/layout/list1"/>
    <dgm:cxn modelId="{42656D01-F1DA-4095-B6BE-DB8839061C02}" type="presParOf" srcId="{C511D945-C766-4772-96EA-0B91F4F6E061}" destId="{46B3B57F-0C87-4175-BD2A-D048327FEEB2}" srcOrd="12" destOrd="0" presId="urn:microsoft.com/office/officeart/2005/8/layout/list1"/>
    <dgm:cxn modelId="{892C7810-224F-4AC4-8E1A-AAFE4418BCD4}" type="presParOf" srcId="{46B3B57F-0C87-4175-BD2A-D048327FEEB2}" destId="{324C9F15-57BF-4561-8B9E-620656927755}" srcOrd="0" destOrd="0" presId="urn:microsoft.com/office/officeart/2005/8/layout/list1"/>
    <dgm:cxn modelId="{61EA776F-9947-45CE-958B-222A2163A1AD}" type="presParOf" srcId="{46B3B57F-0C87-4175-BD2A-D048327FEEB2}" destId="{E2FAEE44-4BBC-478D-AD78-9B03B20DB086}" srcOrd="1" destOrd="0" presId="urn:microsoft.com/office/officeart/2005/8/layout/list1"/>
    <dgm:cxn modelId="{A5533339-74D2-4FB3-8B8D-C75831ED3968}" type="presParOf" srcId="{C511D945-C766-4772-96EA-0B91F4F6E061}" destId="{CC2E9895-895A-4818-AD59-7840274045BD}" srcOrd="13" destOrd="0" presId="urn:microsoft.com/office/officeart/2005/8/layout/list1"/>
    <dgm:cxn modelId="{1BA5764E-55DD-48C2-85F4-1E0663D1A9BD}" type="presParOf" srcId="{C511D945-C766-4772-96EA-0B91F4F6E061}" destId="{3A6E952A-9204-4A0F-927D-B6DB1F436F2C}" srcOrd="14" destOrd="0" presId="urn:microsoft.com/office/officeart/2005/8/layout/list1"/>
    <dgm:cxn modelId="{32DE1209-D645-40CC-8197-B3E70E252308}" type="presParOf" srcId="{C511D945-C766-4772-96EA-0B91F4F6E061}" destId="{FDCEA99C-4DE1-48F5-99D7-A0AFB01E6FFB}" srcOrd="15" destOrd="0" presId="urn:microsoft.com/office/officeart/2005/8/layout/list1"/>
    <dgm:cxn modelId="{4D7D98EC-E0A5-4756-A0D6-3BC70DCB1E0D}" type="presParOf" srcId="{C511D945-C766-4772-96EA-0B91F4F6E061}" destId="{DA260FF5-EFAE-4EEB-8347-EB94174EE7E7}" srcOrd="16" destOrd="0" presId="urn:microsoft.com/office/officeart/2005/8/layout/list1"/>
    <dgm:cxn modelId="{BF9E592E-5370-4BF1-8D23-4D7607E5D70C}" type="presParOf" srcId="{DA260FF5-EFAE-4EEB-8347-EB94174EE7E7}" destId="{38762C10-B7DF-4684-94B6-C5A04B55A136}" srcOrd="0" destOrd="0" presId="urn:microsoft.com/office/officeart/2005/8/layout/list1"/>
    <dgm:cxn modelId="{C00ACC43-191B-44FC-B599-EA1A7752831B}" type="presParOf" srcId="{DA260FF5-EFAE-4EEB-8347-EB94174EE7E7}" destId="{E12A65F6-CF5A-4A5E-9129-E81140C49D8D}" srcOrd="1" destOrd="0" presId="urn:microsoft.com/office/officeart/2005/8/layout/list1"/>
    <dgm:cxn modelId="{2E9A8841-83EB-4334-9AD4-674D443881F7}" type="presParOf" srcId="{C511D945-C766-4772-96EA-0B91F4F6E061}" destId="{57D358DE-1C8A-4828-BD61-E033774E7731}" srcOrd="17" destOrd="0" presId="urn:microsoft.com/office/officeart/2005/8/layout/list1"/>
    <dgm:cxn modelId="{B260AFD1-1C5E-4212-BD05-ABF870EB11F4}" type="presParOf" srcId="{C511D945-C766-4772-96EA-0B91F4F6E061}" destId="{634C725E-0614-4F42-B274-6BEDCBDC3BE2}" srcOrd="18" destOrd="0" presId="urn:microsoft.com/office/officeart/2005/8/layout/list1"/>
    <dgm:cxn modelId="{D1D80EFA-3A22-4B3C-8496-41AFD54E7651}" type="presParOf" srcId="{C511D945-C766-4772-96EA-0B91F4F6E061}" destId="{67971C1A-482A-4857-AF03-51CFC65E1455}" srcOrd="19" destOrd="0" presId="urn:microsoft.com/office/officeart/2005/8/layout/list1"/>
    <dgm:cxn modelId="{BB6D8A35-7809-4030-A82B-F4DC6758F598}" type="presParOf" srcId="{C511D945-C766-4772-96EA-0B91F4F6E061}" destId="{89E31427-2A70-4D2B-970D-8218C9B63178}" srcOrd="20" destOrd="0" presId="urn:microsoft.com/office/officeart/2005/8/layout/list1"/>
    <dgm:cxn modelId="{C96F97FD-2630-4B89-8FA3-9F8C0A93C1F3}" type="presParOf" srcId="{89E31427-2A70-4D2B-970D-8218C9B63178}" destId="{10500EC1-07D2-499B-B9E6-89993CADB832}" srcOrd="0" destOrd="0" presId="urn:microsoft.com/office/officeart/2005/8/layout/list1"/>
    <dgm:cxn modelId="{E8D057CA-7D13-4A11-8A11-97819F821A07}" type="presParOf" srcId="{89E31427-2A70-4D2B-970D-8218C9B63178}" destId="{4702D9B6-8A32-489D-8303-D0FCCFAE4633}" srcOrd="1" destOrd="0" presId="urn:microsoft.com/office/officeart/2005/8/layout/list1"/>
    <dgm:cxn modelId="{EF05EB6C-6257-48D1-A92F-A4DFBA3EACFB}" type="presParOf" srcId="{C511D945-C766-4772-96EA-0B91F4F6E061}" destId="{A5B36F14-8035-4164-B243-F8D0A2A08702}" srcOrd="21" destOrd="0" presId="urn:microsoft.com/office/officeart/2005/8/layout/list1"/>
    <dgm:cxn modelId="{3793F985-51E7-4B6B-A808-83B15A9B6C64}" type="presParOf" srcId="{C511D945-C766-4772-96EA-0B91F4F6E061}" destId="{99646011-0EAE-4CD9-BC69-9BF19686714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DBB85C-484E-4CB8-8CB2-64FC3713CDDC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8BA3CF5A-875F-47F1-BC00-42C5F5B45DC2}">
      <dgm:prSet phldrT="[Текст]" custT="1"/>
      <dgm:spPr/>
      <dgm:t>
        <a:bodyPr/>
        <a:lstStyle/>
        <a:p>
          <a:r>
            <a: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 роботи</a:t>
          </a:r>
          <a:endParaRPr lang="ru-UA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0AF24-03DC-42EF-9F5C-70A144962FAE}" type="parTrans" cxnId="{3B9765A8-854E-4F36-9160-C0210CB9A8C6}">
      <dgm:prSet/>
      <dgm:spPr/>
      <dgm:t>
        <a:bodyPr/>
        <a:lstStyle/>
        <a:p>
          <a:endParaRPr lang="ru-UA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645F5-0800-4492-B0A4-68D5F2F5EEF0}" type="sibTrans" cxnId="{3B9765A8-854E-4F36-9160-C0210CB9A8C6}">
      <dgm:prSet custT="1"/>
      <dgm:spPr>
        <a:solidFill>
          <a:schemeClr val="accent5"/>
        </a:solidFill>
      </dgm:spPr>
      <dgm:t>
        <a:bodyPr/>
        <a:lstStyle/>
        <a:p>
          <a:endParaRPr lang="ru-UA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C623C-D85E-4BBB-85AF-CED80E84288E}">
      <dgm:prSet phldrT="[Текст]" custT="1"/>
      <dgm:spPr/>
      <dgm:t>
        <a:bodyPr/>
        <a:lstStyle/>
        <a:p>
          <a:r>
            <a:rPr lang="uk-UA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клас</a:t>
          </a:r>
        </a:p>
        <a:p>
          <a:r>
            <a: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практичних (2 обов’язково </a:t>
          </a:r>
          <a:r>
            <a:rPr lang="uk-UA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оцінються</a:t>
          </a:r>
          <a:r>
            <a: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семестр)</a:t>
          </a:r>
        </a:p>
        <a:p>
          <a:endParaRPr lang="ru-UA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E13FA-D89D-41BB-AF2A-5D923F018372}" type="parTrans" cxnId="{B43BC134-E81F-4786-9FFE-A09E24643589}">
      <dgm:prSet/>
      <dgm:spPr/>
      <dgm:t>
        <a:bodyPr/>
        <a:lstStyle/>
        <a:p>
          <a:endParaRPr lang="ru-UA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1DFDC-D609-4E8B-8309-1866275687C5}" type="sibTrans" cxnId="{B43BC134-E81F-4786-9FFE-A09E24643589}">
      <dgm:prSet custT="1"/>
      <dgm:spPr/>
      <dgm:t>
        <a:bodyPr/>
        <a:lstStyle/>
        <a:p>
          <a:endParaRPr lang="ru-UA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D6B3B-E0AE-4B90-A6E2-A6047F14BD70}">
      <dgm:prSet phldrT="[Текст]" custT="1"/>
      <dgm:spPr/>
      <dgm:t>
        <a:bodyPr/>
        <a:lstStyle/>
        <a:p>
          <a:r>
            <a:rPr lang="uk-UA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клас:</a:t>
          </a:r>
        </a:p>
        <a:p>
          <a:r>
            <a: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практичних (2 обов’язково </a:t>
          </a:r>
          <a:r>
            <a:rPr lang="uk-UA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оцінються</a:t>
          </a:r>
          <a:r>
            <a: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семестр)</a:t>
          </a:r>
          <a:endParaRPr lang="ru-UA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E1062-E5AF-4476-8C23-7C51685BFA7F}" type="parTrans" cxnId="{95F17E38-F561-4F8D-9629-C184CA862F04}">
      <dgm:prSet/>
      <dgm:spPr/>
      <dgm:t>
        <a:bodyPr/>
        <a:lstStyle/>
        <a:p>
          <a:endParaRPr lang="ru-UA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BC9BD-6725-4219-9B4C-D23A6F05B474}" type="sibTrans" cxnId="{95F17E38-F561-4F8D-9629-C184CA862F04}">
      <dgm:prSet custT="1"/>
      <dgm:spPr/>
      <dgm:t>
        <a:bodyPr/>
        <a:lstStyle/>
        <a:p>
          <a:endParaRPr lang="ru-UA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7B7A3-5090-494C-890D-6D78FD4FA337}" type="pres">
      <dgm:prSet presAssocID="{17DBB85C-484E-4CB8-8CB2-64FC3713CDDC}" presName="Name0" presStyleCnt="0">
        <dgm:presLayoutVars>
          <dgm:dir/>
          <dgm:resizeHandles val="exact"/>
        </dgm:presLayoutVars>
      </dgm:prSet>
      <dgm:spPr/>
    </dgm:pt>
    <dgm:pt modelId="{FF4CE84B-CF0F-4A19-8974-0770DAD1D134}" type="pres">
      <dgm:prSet presAssocID="{8BA3CF5A-875F-47F1-BC00-42C5F5B45DC2}" presName="node" presStyleLbl="node1" presStyleIdx="0" presStyleCnt="3" custAng="10800000" custFlipVert="1" custScaleX="243166" custScaleY="98551" custRadScaleRad="85447" custRadScaleInc="18678">
        <dgm:presLayoutVars>
          <dgm:bulletEnabled val="1"/>
        </dgm:presLayoutVars>
      </dgm:prSet>
      <dgm:spPr/>
    </dgm:pt>
    <dgm:pt modelId="{A63D8B93-44A5-443E-95C8-0E3829BE4408}" type="pres">
      <dgm:prSet presAssocID="{63E645F5-0800-4492-B0A4-68D5F2F5EEF0}" presName="sibTrans" presStyleLbl="sibTrans2D1" presStyleIdx="0" presStyleCnt="3" custLinFactX="95374" custLinFactNeighborX="100000" custLinFactNeighborY="-575"/>
      <dgm:spPr/>
    </dgm:pt>
    <dgm:pt modelId="{739782A0-0BF2-46A1-BC30-C5881545E315}" type="pres">
      <dgm:prSet presAssocID="{63E645F5-0800-4492-B0A4-68D5F2F5EEF0}" presName="connectorText" presStyleLbl="sibTrans2D1" presStyleIdx="0" presStyleCnt="3"/>
      <dgm:spPr/>
    </dgm:pt>
    <dgm:pt modelId="{3765D019-6B71-4133-8BCF-40A06A1DA88E}" type="pres">
      <dgm:prSet presAssocID="{09FC623C-D85E-4BBB-85AF-CED80E84288E}" presName="node" presStyleLbl="node1" presStyleIdx="1" presStyleCnt="3" custScaleX="261565" custScaleY="149396" custRadScaleRad="174620" custRadScaleInc="-46323">
        <dgm:presLayoutVars>
          <dgm:bulletEnabled val="1"/>
        </dgm:presLayoutVars>
      </dgm:prSet>
      <dgm:spPr/>
    </dgm:pt>
    <dgm:pt modelId="{54BC9AFC-04A9-471A-93C0-76325869F42E}" type="pres">
      <dgm:prSet presAssocID="{DF21DFDC-D609-4E8B-8309-1866275687C5}" presName="sibTrans" presStyleLbl="sibTrans2D1" presStyleIdx="1" presStyleCnt="3"/>
      <dgm:spPr/>
    </dgm:pt>
    <dgm:pt modelId="{22B2FBEE-4D52-4123-9F57-63B6DCBD4FFD}" type="pres">
      <dgm:prSet presAssocID="{DF21DFDC-D609-4E8B-8309-1866275687C5}" presName="connectorText" presStyleLbl="sibTrans2D1" presStyleIdx="1" presStyleCnt="3"/>
      <dgm:spPr/>
    </dgm:pt>
    <dgm:pt modelId="{30E99C62-CDEC-42E4-88B2-685D629F1580}" type="pres">
      <dgm:prSet presAssocID="{FCED6B3B-E0AE-4B90-A6E2-A6047F14BD70}" presName="node" presStyleLbl="node1" presStyleIdx="2" presStyleCnt="3" custScaleX="231723" custScaleY="155881" custRadScaleRad="135709" custRadScaleInc="43499">
        <dgm:presLayoutVars>
          <dgm:bulletEnabled val="1"/>
        </dgm:presLayoutVars>
      </dgm:prSet>
      <dgm:spPr/>
    </dgm:pt>
    <dgm:pt modelId="{9206A951-0170-445A-9FD6-31DDB75D6C28}" type="pres">
      <dgm:prSet presAssocID="{7FBBC9BD-6725-4219-9B4C-D23A6F05B474}" presName="sibTrans" presStyleLbl="sibTrans2D1" presStyleIdx="2" presStyleCnt="3" custLinFactX="-100000" custLinFactNeighborX="-100303" custLinFactNeighborY="-28406"/>
      <dgm:spPr/>
    </dgm:pt>
    <dgm:pt modelId="{40354F27-2C33-484E-8AA7-AF921FF1499B}" type="pres">
      <dgm:prSet presAssocID="{7FBBC9BD-6725-4219-9B4C-D23A6F05B474}" presName="connectorText" presStyleLbl="sibTrans2D1" presStyleIdx="2" presStyleCnt="3"/>
      <dgm:spPr/>
    </dgm:pt>
  </dgm:ptLst>
  <dgm:cxnLst>
    <dgm:cxn modelId="{2B65C815-836B-466E-A6A2-067DC5F6F852}" type="presOf" srcId="{DF21DFDC-D609-4E8B-8309-1866275687C5}" destId="{54BC9AFC-04A9-471A-93C0-76325869F42E}" srcOrd="0" destOrd="0" presId="urn:microsoft.com/office/officeart/2005/8/layout/cycle7"/>
    <dgm:cxn modelId="{B43BC134-E81F-4786-9FFE-A09E24643589}" srcId="{17DBB85C-484E-4CB8-8CB2-64FC3713CDDC}" destId="{09FC623C-D85E-4BBB-85AF-CED80E84288E}" srcOrd="1" destOrd="0" parTransId="{125E13FA-D89D-41BB-AF2A-5D923F018372}" sibTransId="{DF21DFDC-D609-4E8B-8309-1866275687C5}"/>
    <dgm:cxn modelId="{95F17E38-F561-4F8D-9629-C184CA862F04}" srcId="{17DBB85C-484E-4CB8-8CB2-64FC3713CDDC}" destId="{FCED6B3B-E0AE-4B90-A6E2-A6047F14BD70}" srcOrd="2" destOrd="0" parTransId="{32AE1062-E5AF-4476-8C23-7C51685BFA7F}" sibTransId="{7FBBC9BD-6725-4219-9B4C-D23A6F05B474}"/>
    <dgm:cxn modelId="{4FE51D5E-2879-48D0-A639-C110A57E0F5F}" type="presOf" srcId="{DF21DFDC-D609-4E8B-8309-1866275687C5}" destId="{22B2FBEE-4D52-4123-9F57-63B6DCBD4FFD}" srcOrd="1" destOrd="0" presId="urn:microsoft.com/office/officeart/2005/8/layout/cycle7"/>
    <dgm:cxn modelId="{B330D760-EECD-431D-9195-F61E2504A827}" type="presOf" srcId="{7FBBC9BD-6725-4219-9B4C-D23A6F05B474}" destId="{40354F27-2C33-484E-8AA7-AF921FF1499B}" srcOrd="1" destOrd="0" presId="urn:microsoft.com/office/officeart/2005/8/layout/cycle7"/>
    <dgm:cxn modelId="{48D08641-468E-462D-9CEF-7A0B09E2F628}" type="presOf" srcId="{17DBB85C-484E-4CB8-8CB2-64FC3713CDDC}" destId="{D527B7A3-5090-494C-890D-6D78FD4FA337}" srcOrd="0" destOrd="0" presId="urn:microsoft.com/office/officeart/2005/8/layout/cycle7"/>
    <dgm:cxn modelId="{D9818A6A-10FC-42C3-8FF9-2749B42B4308}" type="presOf" srcId="{FCED6B3B-E0AE-4B90-A6E2-A6047F14BD70}" destId="{30E99C62-CDEC-42E4-88B2-685D629F1580}" srcOrd="0" destOrd="0" presId="urn:microsoft.com/office/officeart/2005/8/layout/cycle7"/>
    <dgm:cxn modelId="{3B9765A8-854E-4F36-9160-C0210CB9A8C6}" srcId="{17DBB85C-484E-4CB8-8CB2-64FC3713CDDC}" destId="{8BA3CF5A-875F-47F1-BC00-42C5F5B45DC2}" srcOrd="0" destOrd="0" parTransId="{50C0AF24-03DC-42EF-9F5C-70A144962FAE}" sibTransId="{63E645F5-0800-4492-B0A4-68D5F2F5EEF0}"/>
    <dgm:cxn modelId="{48C2A8D8-742E-4171-A009-AC3E58FDCC88}" type="presOf" srcId="{63E645F5-0800-4492-B0A4-68D5F2F5EEF0}" destId="{A63D8B93-44A5-443E-95C8-0E3829BE4408}" srcOrd="0" destOrd="0" presId="urn:microsoft.com/office/officeart/2005/8/layout/cycle7"/>
    <dgm:cxn modelId="{B9FB1BE0-C41D-4AEF-96ED-90A7D7C8E056}" type="presOf" srcId="{8BA3CF5A-875F-47F1-BC00-42C5F5B45DC2}" destId="{FF4CE84B-CF0F-4A19-8974-0770DAD1D134}" srcOrd="0" destOrd="0" presId="urn:microsoft.com/office/officeart/2005/8/layout/cycle7"/>
    <dgm:cxn modelId="{B8D352EF-5615-4171-A540-5E41897C3616}" type="presOf" srcId="{63E645F5-0800-4492-B0A4-68D5F2F5EEF0}" destId="{739782A0-0BF2-46A1-BC30-C5881545E315}" srcOrd="1" destOrd="0" presId="urn:microsoft.com/office/officeart/2005/8/layout/cycle7"/>
    <dgm:cxn modelId="{5A3D8DF8-9F65-4CC3-AF4D-A392F1D1D646}" type="presOf" srcId="{09FC623C-D85E-4BBB-85AF-CED80E84288E}" destId="{3765D019-6B71-4133-8BCF-40A06A1DA88E}" srcOrd="0" destOrd="0" presId="urn:microsoft.com/office/officeart/2005/8/layout/cycle7"/>
    <dgm:cxn modelId="{CFA64EFB-4D1D-4F26-B57F-372E55AD32D9}" type="presOf" srcId="{7FBBC9BD-6725-4219-9B4C-D23A6F05B474}" destId="{9206A951-0170-445A-9FD6-31DDB75D6C28}" srcOrd="0" destOrd="0" presId="urn:microsoft.com/office/officeart/2005/8/layout/cycle7"/>
    <dgm:cxn modelId="{6C9DD6EB-3F75-477B-AF3C-15AA49C9463D}" type="presParOf" srcId="{D527B7A3-5090-494C-890D-6D78FD4FA337}" destId="{FF4CE84B-CF0F-4A19-8974-0770DAD1D134}" srcOrd="0" destOrd="0" presId="urn:microsoft.com/office/officeart/2005/8/layout/cycle7"/>
    <dgm:cxn modelId="{BFA6F15B-B1F5-472A-AD5B-2BEC5B929DF2}" type="presParOf" srcId="{D527B7A3-5090-494C-890D-6D78FD4FA337}" destId="{A63D8B93-44A5-443E-95C8-0E3829BE4408}" srcOrd="1" destOrd="0" presId="urn:microsoft.com/office/officeart/2005/8/layout/cycle7"/>
    <dgm:cxn modelId="{303A484E-0863-452D-8241-C7A8B054857F}" type="presParOf" srcId="{A63D8B93-44A5-443E-95C8-0E3829BE4408}" destId="{739782A0-0BF2-46A1-BC30-C5881545E315}" srcOrd="0" destOrd="0" presId="urn:microsoft.com/office/officeart/2005/8/layout/cycle7"/>
    <dgm:cxn modelId="{FF640F40-D623-4864-A75E-C7276377CBC2}" type="presParOf" srcId="{D527B7A3-5090-494C-890D-6D78FD4FA337}" destId="{3765D019-6B71-4133-8BCF-40A06A1DA88E}" srcOrd="2" destOrd="0" presId="urn:microsoft.com/office/officeart/2005/8/layout/cycle7"/>
    <dgm:cxn modelId="{C6719F19-E112-4BB9-A4DC-E0CB919A4304}" type="presParOf" srcId="{D527B7A3-5090-494C-890D-6D78FD4FA337}" destId="{54BC9AFC-04A9-471A-93C0-76325869F42E}" srcOrd="3" destOrd="0" presId="urn:microsoft.com/office/officeart/2005/8/layout/cycle7"/>
    <dgm:cxn modelId="{AFFF1A9B-775D-46FD-9F8B-736F3ACC5C3B}" type="presParOf" srcId="{54BC9AFC-04A9-471A-93C0-76325869F42E}" destId="{22B2FBEE-4D52-4123-9F57-63B6DCBD4FFD}" srcOrd="0" destOrd="0" presId="urn:microsoft.com/office/officeart/2005/8/layout/cycle7"/>
    <dgm:cxn modelId="{E55C0A15-04F7-4886-96B3-2982061BAEBF}" type="presParOf" srcId="{D527B7A3-5090-494C-890D-6D78FD4FA337}" destId="{30E99C62-CDEC-42E4-88B2-685D629F1580}" srcOrd="4" destOrd="0" presId="urn:microsoft.com/office/officeart/2005/8/layout/cycle7"/>
    <dgm:cxn modelId="{55279467-E53A-4AEE-9A62-51AD440BDF85}" type="presParOf" srcId="{D527B7A3-5090-494C-890D-6D78FD4FA337}" destId="{9206A951-0170-445A-9FD6-31DDB75D6C28}" srcOrd="5" destOrd="0" presId="urn:microsoft.com/office/officeart/2005/8/layout/cycle7"/>
    <dgm:cxn modelId="{E98E8E21-88B7-4B95-8DB2-16DD2A72B657}" type="presParOf" srcId="{9206A951-0170-445A-9FD6-31DDB75D6C28}" destId="{40354F27-2C33-484E-8AA7-AF921FF1499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2BF58-7DA8-4E59-9A60-61776D5F7C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439AFC96-6CB9-4A4F-8DB7-731DE8C21625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клас – курс «Загальна географія»</a:t>
          </a:r>
          <a:endParaRPr lang="ru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5520A-DBDB-45DB-A243-CD7BC7A06E7D}" type="parTrans" cxnId="{D68CA5C6-8EEA-4B4C-B518-9117F5829ACB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85DA6-BF65-4196-B6F8-35CB3D08D9F4}" type="sibTrans" cxnId="{D68CA5C6-8EEA-4B4C-B518-9117F5829ACB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5FDF-3DFD-4651-98A9-EF191F21B1A6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клас – курс «Географія. Материки і океани»</a:t>
          </a:r>
          <a:endParaRPr lang="ru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B0143-3BB3-46EE-9025-D789F1218822}" type="parTrans" cxnId="{94E772CE-3A0A-4BB2-93AE-F5BFCA2B723F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DD441-C82D-4DE2-985A-8B0F133294B3}" type="sibTrans" cxnId="{94E772CE-3A0A-4BB2-93AE-F5BFCA2B723F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C005E-A5AB-4058-8A02-8715F5D7A306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клас – курс «Географія. Україна у світі: природа, населення»</a:t>
          </a:r>
          <a:endParaRPr lang="ru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4BCBE-6602-429A-8404-F867EDE96723}" type="parTrans" cxnId="{ECC47933-823D-48A4-BAFE-BA783C0656A4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C41B9-7AF6-40E0-A9F8-675131B7E2CA}" type="sibTrans" cxnId="{ECC47933-823D-48A4-BAFE-BA783C0656A4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6BF90-85CD-4172-881D-9B6F79F67073}">
      <dgm:prSet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клас – курс «Географія. Україна і світове господарство»</a:t>
          </a:r>
          <a:endParaRPr lang="ru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03A6E-363A-4628-9E3F-66FAB56D55EE}" type="parTrans" cxnId="{B3F9747B-6731-4715-82E0-9491DB38CEA3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33F11-5489-4CB6-AA4A-1C2CEE3DD382}" type="sibTrans" cxnId="{B3F9747B-6731-4715-82E0-9491DB38CEA3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3D153-A520-4873-9569-C52B39A5C1BF}">
      <dgm:prSet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клас – курс «Географія: регіони та країни» </a:t>
          </a:r>
          <a:endParaRPr lang="ru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7F8734-C433-46B6-8298-DF71ED322CC4}" type="parTrans" cxnId="{D1D6B5A6-B19A-4E9D-8251-99AA62DE114E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D4BD2-3564-4434-84A3-FECD3064909C}" type="sibTrans" cxnId="{D1D6B5A6-B19A-4E9D-8251-99AA62DE114E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8C560-02B7-46E5-86F7-0274FCE3B510}">
      <dgm:prSet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11клас – курс «Географічний простір Землі» </a:t>
          </a:r>
          <a:endParaRPr lang="ru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5701B-4ABF-466C-BA72-36AA5395785D}" type="parTrans" cxnId="{8D61252A-128E-4831-81F4-5716C1F1EFAF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BD873-DB5A-474E-B566-A825198472B0}" type="sibTrans" cxnId="{8D61252A-128E-4831-81F4-5716C1F1EFAF}">
      <dgm:prSet/>
      <dgm:spPr/>
      <dgm:t>
        <a:bodyPr/>
        <a:lstStyle/>
        <a:p>
          <a:endParaRPr lang="ru-UA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6B8AE-BD5C-405D-AAF4-02B5B69C4F59}" type="pres">
      <dgm:prSet presAssocID="{9D02BF58-7DA8-4E59-9A60-61776D5F7CAA}" presName="linear" presStyleCnt="0">
        <dgm:presLayoutVars>
          <dgm:dir/>
          <dgm:animLvl val="lvl"/>
          <dgm:resizeHandles val="exact"/>
        </dgm:presLayoutVars>
      </dgm:prSet>
      <dgm:spPr/>
    </dgm:pt>
    <dgm:pt modelId="{4F7EF4AA-9851-4395-A953-A2B9722D71BA}" type="pres">
      <dgm:prSet presAssocID="{439AFC96-6CB9-4A4F-8DB7-731DE8C21625}" presName="parentLin" presStyleCnt="0"/>
      <dgm:spPr/>
    </dgm:pt>
    <dgm:pt modelId="{F20C4BAA-6E0A-4BC8-8B40-1D16CD66D014}" type="pres">
      <dgm:prSet presAssocID="{439AFC96-6CB9-4A4F-8DB7-731DE8C21625}" presName="parentLeftMargin" presStyleLbl="node1" presStyleIdx="0" presStyleCnt="6"/>
      <dgm:spPr/>
    </dgm:pt>
    <dgm:pt modelId="{194A60AE-8124-4B44-A40F-E87A9D8A7267}" type="pres">
      <dgm:prSet presAssocID="{439AFC96-6CB9-4A4F-8DB7-731DE8C2162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25ED9F-5F3F-4D9D-8ADB-FB20CDDB60F0}" type="pres">
      <dgm:prSet presAssocID="{439AFC96-6CB9-4A4F-8DB7-731DE8C21625}" presName="negativeSpace" presStyleCnt="0"/>
      <dgm:spPr/>
    </dgm:pt>
    <dgm:pt modelId="{068C1837-2D6C-42B7-8DAF-9CDB02444537}" type="pres">
      <dgm:prSet presAssocID="{439AFC96-6CB9-4A4F-8DB7-731DE8C21625}" presName="childText" presStyleLbl="conFgAcc1" presStyleIdx="0" presStyleCnt="6">
        <dgm:presLayoutVars>
          <dgm:bulletEnabled val="1"/>
        </dgm:presLayoutVars>
      </dgm:prSet>
      <dgm:spPr/>
    </dgm:pt>
    <dgm:pt modelId="{6DB31EEE-390E-4ECF-A478-50BCAD74CCA6}" type="pres">
      <dgm:prSet presAssocID="{B7185DA6-BF65-4196-B6F8-35CB3D08D9F4}" presName="spaceBetweenRectangles" presStyleCnt="0"/>
      <dgm:spPr/>
    </dgm:pt>
    <dgm:pt modelId="{5AE6C071-73A4-422F-991D-D09233271057}" type="pres">
      <dgm:prSet presAssocID="{EC565FDF-3DFD-4651-98A9-EF191F21B1A6}" presName="parentLin" presStyleCnt="0"/>
      <dgm:spPr/>
    </dgm:pt>
    <dgm:pt modelId="{55D9BFEE-1E2F-4D59-B530-6EE7F6C8F07F}" type="pres">
      <dgm:prSet presAssocID="{EC565FDF-3DFD-4651-98A9-EF191F21B1A6}" presName="parentLeftMargin" presStyleLbl="node1" presStyleIdx="0" presStyleCnt="6"/>
      <dgm:spPr/>
    </dgm:pt>
    <dgm:pt modelId="{80538ACC-E525-4C24-AFD4-7770E238187C}" type="pres">
      <dgm:prSet presAssocID="{EC565FDF-3DFD-4651-98A9-EF191F21B1A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B1464EA-C821-41F4-8259-100739820394}" type="pres">
      <dgm:prSet presAssocID="{EC565FDF-3DFD-4651-98A9-EF191F21B1A6}" presName="negativeSpace" presStyleCnt="0"/>
      <dgm:spPr/>
    </dgm:pt>
    <dgm:pt modelId="{D0E7CD4C-6A87-41B7-AFE0-56CFA0A23B7A}" type="pres">
      <dgm:prSet presAssocID="{EC565FDF-3DFD-4651-98A9-EF191F21B1A6}" presName="childText" presStyleLbl="conFgAcc1" presStyleIdx="1" presStyleCnt="6">
        <dgm:presLayoutVars>
          <dgm:bulletEnabled val="1"/>
        </dgm:presLayoutVars>
      </dgm:prSet>
      <dgm:spPr/>
    </dgm:pt>
    <dgm:pt modelId="{47D27CCE-272E-498B-AA6A-DBC171477F5A}" type="pres">
      <dgm:prSet presAssocID="{AF1DD441-C82D-4DE2-985A-8B0F133294B3}" presName="spaceBetweenRectangles" presStyleCnt="0"/>
      <dgm:spPr/>
    </dgm:pt>
    <dgm:pt modelId="{094EF16C-3E53-4B77-B33E-1A13686C65C2}" type="pres">
      <dgm:prSet presAssocID="{D54C005E-A5AB-4058-8A02-8715F5D7A306}" presName="parentLin" presStyleCnt="0"/>
      <dgm:spPr/>
    </dgm:pt>
    <dgm:pt modelId="{62ED685E-276E-4293-94FD-36AECB306FFE}" type="pres">
      <dgm:prSet presAssocID="{D54C005E-A5AB-4058-8A02-8715F5D7A306}" presName="parentLeftMargin" presStyleLbl="node1" presStyleIdx="1" presStyleCnt="6"/>
      <dgm:spPr/>
    </dgm:pt>
    <dgm:pt modelId="{8D517AA1-8AA2-4DE3-ACF7-550BE7866D79}" type="pres">
      <dgm:prSet presAssocID="{D54C005E-A5AB-4058-8A02-8715F5D7A30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DFAD6F5-CD3C-4F24-A628-603D4B6F8DD2}" type="pres">
      <dgm:prSet presAssocID="{D54C005E-A5AB-4058-8A02-8715F5D7A306}" presName="negativeSpace" presStyleCnt="0"/>
      <dgm:spPr/>
    </dgm:pt>
    <dgm:pt modelId="{4ED72684-F940-4B4C-BD1F-31A6AB4FB08D}" type="pres">
      <dgm:prSet presAssocID="{D54C005E-A5AB-4058-8A02-8715F5D7A306}" presName="childText" presStyleLbl="conFgAcc1" presStyleIdx="2" presStyleCnt="6">
        <dgm:presLayoutVars>
          <dgm:bulletEnabled val="1"/>
        </dgm:presLayoutVars>
      </dgm:prSet>
      <dgm:spPr/>
    </dgm:pt>
    <dgm:pt modelId="{C5A17E49-496D-433A-95D0-EFAE321EFC98}" type="pres">
      <dgm:prSet presAssocID="{78AC41B9-7AF6-40E0-A9F8-675131B7E2CA}" presName="spaceBetweenRectangles" presStyleCnt="0"/>
      <dgm:spPr/>
    </dgm:pt>
    <dgm:pt modelId="{FF651B26-D39D-420B-8527-E097F68231FE}" type="pres">
      <dgm:prSet presAssocID="{9826BF90-85CD-4172-881D-9B6F79F67073}" presName="parentLin" presStyleCnt="0"/>
      <dgm:spPr/>
    </dgm:pt>
    <dgm:pt modelId="{E08D5143-375F-4370-B085-5EA5DACF8F86}" type="pres">
      <dgm:prSet presAssocID="{9826BF90-85CD-4172-881D-9B6F79F67073}" presName="parentLeftMargin" presStyleLbl="node1" presStyleIdx="2" presStyleCnt="6"/>
      <dgm:spPr/>
    </dgm:pt>
    <dgm:pt modelId="{5B880099-7152-4FBF-9499-734A2011621C}" type="pres">
      <dgm:prSet presAssocID="{9826BF90-85CD-4172-881D-9B6F79F6707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384989F-B4C9-4B2A-9838-064201EE067D}" type="pres">
      <dgm:prSet presAssocID="{9826BF90-85CD-4172-881D-9B6F79F67073}" presName="negativeSpace" presStyleCnt="0"/>
      <dgm:spPr/>
    </dgm:pt>
    <dgm:pt modelId="{6031739B-9EEE-4CF5-B63B-62FC9690E075}" type="pres">
      <dgm:prSet presAssocID="{9826BF90-85CD-4172-881D-9B6F79F67073}" presName="childText" presStyleLbl="conFgAcc1" presStyleIdx="3" presStyleCnt="6">
        <dgm:presLayoutVars>
          <dgm:bulletEnabled val="1"/>
        </dgm:presLayoutVars>
      </dgm:prSet>
      <dgm:spPr/>
    </dgm:pt>
    <dgm:pt modelId="{3ACE6844-533C-4946-96BA-E378F6EDF270}" type="pres">
      <dgm:prSet presAssocID="{CC733F11-5489-4CB6-AA4A-1C2CEE3DD382}" presName="spaceBetweenRectangles" presStyleCnt="0"/>
      <dgm:spPr/>
    </dgm:pt>
    <dgm:pt modelId="{60FD7873-79D0-4788-821B-7D61098CC880}" type="pres">
      <dgm:prSet presAssocID="{C573D153-A520-4873-9569-C52B39A5C1BF}" presName="parentLin" presStyleCnt="0"/>
      <dgm:spPr/>
    </dgm:pt>
    <dgm:pt modelId="{2025669D-50B7-4189-B73D-58C532386955}" type="pres">
      <dgm:prSet presAssocID="{C573D153-A520-4873-9569-C52B39A5C1BF}" presName="parentLeftMargin" presStyleLbl="node1" presStyleIdx="3" presStyleCnt="6"/>
      <dgm:spPr/>
    </dgm:pt>
    <dgm:pt modelId="{2A0AAD48-73EE-41CC-BBF0-2580A68472E3}" type="pres">
      <dgm:prSet presAssocID="{C573D153-A520-4873-9569-C52B39A5C1B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802503D-A465-4097-BC7B-9F2D9884A694}" type="pres">
      <dgm:prSet presAssocID="{C573D153-A520-4873-9569-C52B39A5C1BF}" presName="negativeSpace" presStyleCnt="0"/>
      <dgm:spPr/>
    </dgm:pt>
    <dgm:pt modelId="{1E54BA4A-48C9-499E-A5B6-AFABDC5A474D}" type="pres">
      <dgm:prSet presAssocID="{C573D153-A520-4873-9569-C52B39A5C1BF}" presName="childText" presStyleLbl="conFgAcc1" presStyleIdx="4" presStyleCnt="6">
        <dgm:presLayoutVars>
          <dgm:bulletEnabled val="1"/>
        </dgm:presLayoutVars>
      </dgm:prSet>
      <dgm:spPr/>
    </dgm:pt>
    <dgm:pt modelId="{5FCAB894-D256-4929-91AA-8A2B7FB96F9F}" type="pres">
      <dgm:prSet presAssocID="{76ED4BD2-3564-4434-84A3-FECD3064909C}" presName="spaceBetweenRectangles" presStyleCnt="0"/>
      <dgm:spPr/>
    </dgm:pt>
    <dgm:pt modelId="{FB9153CB-02E1-420D-A5AA-7FE14EA9E309}" type="pres">
      <dgm:prSet presAssocID="{FDA8C560-02B7-46E5-86F7-0274FCE3B510}" presName="parentLin" presStyleCnt="0"/>
      <dgm:spPr/>
    </dgm:pt>
    <dgm:pt modelId="{EB4E3050-FEB9-43D1-ACB0-93A6E98E0460}" type="pres">
      <dgm:prSet presAssocID="{FDA8C560-02B7-46E5-86F7-0274FCE3B510}" presName="parentLeftMargin" presStyleLbl="node1" presStyleIdx="4" presStyleCnt="6"/>
      <dgm:spPr/>
    </dgm:pt>
    <dgm:pt modelId="{51B31BC3-2C11-412F-823B-7A80CF0903A2}" type="pres">
      <dgm:prSet presAssocID="{FDA8C560-02B7-46E5-86F7-0274FCE3B51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5E2EB5E-B6F7-4AA7-AB85-66D4504FAC0B}" type="pres">
      <dgm:prSet presAssocID="{FDA8C560-02B7-46E5-86F7-0274FCE3B510}" presName="negativeSpace" presStyleCnt="0"/>
      <dgm:spPr/>
    </dgm:pt>
    <dgm:pt modelId="{38A6A96A-28A5-44E0-87EA-D9DF11627EE7}" type="pres">
      <dgm:prSet presAssocID="{FDA8C560-02B7-46E5-86F7-0274FCE3B51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77E3B15-8609-45D6-A7F9-6AD0D7F7323D}" type="presOf" srcId="{D54C005E-A5AB-4058-8A02-8715F5D7A306}" destId="{62ED685E-276E-4293-94FD-36AECB306FFE}" srcOrd="0" destOrd="0" presId="urn:microsoft.com/office/officeart/2005/8/layout/list1"/>
    <dgm:cxn modelId="{8D61252A-128E-4831-81F4-5716C1F1EFAF}" srcId="{9D02BF58-7DA8-4E59-9A60-61776D5F7CAA}" destId="{FDA8C560-02B7-46E5-86F7-0274FCE3B510}" srcOrd="5" destOrd="0" parTransId="{F375701B-4ABF-466C-BA72-36AA5395785D}" sibTransId="{E1DBD873-DB5A-474E-B566-A825198472B0}"/>
    <dgm:cxn modelId="{ECC47933-823D-48A4-BAFE-BA783C0656A4}" srcId="{9D02BF58-7DA8-4E59-9A60-61776D5F7CAA}" destId="{D54C005E-A5AB-4058-8A02-8715F5D7A306}" srcOrd="2" destOrd="0" parTransId="{C574BCBE-6602-429A-8404-F867EDE96723}" sibTransId="{78AC41B9-7AF6-40E0-A9F8-675131B7E2CA}"/>
    <dgm:cxn modelId="{44C08533-0A8D-4856-AFAF-323215BA13EE}" type="presOf" srcId="{FDA8C560-02B7-46E5-86F7-0274FCE3B510}" destId="{EB4E3050-FEB9-43D1-ACB0-93A6E98E0460}" srcOrd="0" destOrd="0" presId="urn:microsoft.com/office/officeart/2005/8/layout/list1"/>
    <dgm:cxn modelId="{1BB9CD3B-8D49-443B-9323-AABFACAF3EBF}" type="presOf" srcId="{EC565FDF-3DFD-4651-98A9-EF191F21B1A6}" destId="{55D9BFEE-1E2F-4D59-B530-6EE7F6C8F07F}" srcOrd="0" destOrd="0" presId="urn:microsoft.com/office/officeart/2005/8/layout/list1"/>
    <dgm:cxn modelId="{4C9AD13C-81AF-4ED1-A726-518A33B34C64}" type="presOf" srcId="{EC565FDF-3DFD-4651-98A9-EF191F21B1A6}" destId="{80538ACC-E525-4C24-AFD4-7770E238187C}" srcOrd="1" destOrd="0" presId="urn:microsoft.com/office/officeart/2005/8/layout/list1"/>
    <dgm:cxn modelId="{0274325B-FE9E-4C27-BC85-F6E1F049D4C5}" type="presOf" srcId="{C573D153-A520-4873-9569-C52B39A5C1BF}" destId="{2A0AAD48-73EE-41CC-BBF0-2580A68472E3}" srcOrd="1" destOrd="0" presId="urn:microsoft.com/office/officeart/2005/8/layout/list1"/>
    <dgm:cxn modelId="{FC86EE5F-4B84-4106-9D69-DB7EBA5972D1}" type="presOf" srcId="{439AFC96-6CB9-4A4F-8DB7-731DE8C21625}" destId="{F20C4BAA-6E0A-4BC8-8B40-1D16CD66D014}" srcOrd="0" destOrd="0" presId="urn:microsoft.com/office/officeart/2005/8/layout/list1"/>
    <dgm:cxn modelId="{3371436E-1001-49A3-97C5-5E46BB5439E3}" type="presOf" srcId="{FDA8C560-02B7-46E5-86F7-0274FCE3B510}" destId="{51B31BC3-2C11-412F-823B-7A80CF0903A2}" srcOrd="1" destOrd="0" presId="urn:microsoft.com/office/officeart/2005/8/layout/list1"/>
    <dgm:cxn modelId="{8AD49375-EB28-47BD-A7AC-8AC8CBDE5697}" type="presOf" srcId="{439AFC96-6CB9-4A4F-8DB7-731DE8C21625}" destId="{194A60AE-8124-4B44-A40F-E87A9D8A7267}" srcOrd="1" destOrd="0" presId="urn:microsoft.com/office/officeart/2005/8/layout/list1"/>
    <dgm:cxn modelId="{28E72557-4B97-4B35-8D6A-E4FBF2029095}" type="presOf" srcId="{9826BF90-85CD-4172-881D-9B6F79F67073}" destId="{E08D5143-375F-4370-B085-5EA5DACF8F86}" srcOrd="0" destOrd="0" presId="urn:microsoft.com/office/officeart/2005/8/layout/list1"/>
    <dgm:cxn modelId="{B3F9747B-6731-4715-82E0-9491DB38CEA3}" srcId="{9D02BF58-7DA8-4E59-9A60-61776D5F7CAA}" destId="{9826BF90-85CD-4172-881D-9B6F79F67073}" srcOrd="3" destOrd="0" parTransId="{31203A6E-363A-4628-9E3F-66FAB56D55EE}" sibTransId="{CC733F11-5489-4CB6-AA4A-1C2CEE3DD382}"/>
    <dgm:cxn modelId="{C8B3857B-4CEA-4FC5-BA02-B54D89ADEA1F}" type="presOf" srcId="{D54C005E-A5AB-4058-8A02-8715F5D7A306}" destId="{8D517AA1-8AA2-4DE3-ACF7-550BE7866D79}" srcOrd="1" destOrd="0" presId="urn:microsoft.com/office/officeart/2005/8/layout/list1"/>
    <dgm:cxn modelId="{D1D6B5A6-B19A-4E9D-8251-99AA62DE114E}" srcId="{9D02BF58-7DA8-4E59-9A60-61776D5F7CAA}" destId="{C573D153-A520-4873-9569-C52B39A5C1BF}" srcOrd="4" destOrd="0" parTransId="{3B7F8734-C433-46B6-8298-DF71ED322CC4}" sibTransId="{76ED4BD2-3564-4434-84A3-FECD3064909C}"/>
    <dgm:cxn modelId="{FFF0C4AA-C36C-4158-B600-9E4E58420891}" type="presOf" srcId="{C573D153-A520-4873-9569-C52B39A5C1BF}" destId="{2025669D-50B7-4189-B73D-58C532386955}" srcOrd="0" destOrd="0" presId="urn:microsoft.com/office/officeart/2005/8/layout/list1"/>
    <dgm:cxn modelId="{E62D07AB-6048-4A8C-9F57-9280783388B3}" type="presOf" srcId="{9D02BF58-7DA8-4E59-9A60-61776D5F7CAA}" destId="{6A96B8AE-BD5C-405D-AAF4-02B5B69C4F59}" srcOrd="0" destOrd="0" presId="urn:microsoft.com/office/officeart/2005/8/layout/list1"/>
    <dgm:cxn modelId="{D68CA5C6-8EEA-4B4C-B518-9117F5829ACB}" srcId="{9D02BF58-7DA8-4E59-9A60-61776D5F7CAA}" destId="{439AFC96-6CB9-4A4F-8DB7-731DE8C21625}" srcOrd="0" destOrd="0" parTransId="{A865520A-DBDB-45DB-A243-CD7BC7A06E7D}" sibTransId="{B7185DA6-BF65-4196-B6F8-35CB3D08D9F4}"/>
    <dgm:cxn modelId="{94E772CE-3A0A-4BB2-93AE-F5BFCA2B723F}" srcId="{9D02BF58-7DA8-4E59-9A60-61776D5F7CAA}" destId="{EC565FDF-3DFD-4651-98A9-EF191F21B1A6}" srcOrd="1" destOrd="0" parTransId="{81AB0143-3BB3-46EE-9025-D789F1218822}" sibTransId="{AF1DD441-C82D-4DE2-985A-8B0F133294B3}"/>
    <dgm:cxn modelId="{321D2BD7-E1F3-4ACD-8A14-CDE8A6EE604E}" type="presOf" srcId="{9826BF90-85CD-4172-881D-9B6F79F67073}" destId="{5B880099-7152-4FBF-9499-734A2011621C}" srcOrd="1" destOrd="0" presId="urn:microsoft.com/office/officeart/2005/8/layout/list1"/>
    <dgm:cxn modelId="{70F80CBA-EE78-421E-82E3-6594D2B27789}" type="presParOf" srcId="{6A96B8AE-BD5C-405D-AAF4-02B5B69C4F59}" destId="{4F7EF4AA-9851-4395-A953-A2B9722D71BA}" srcOrd="0" destOrd="0" presId="urn:microsoft.com/office/officeart/2005/8/layout/list1"/>
    <dgm:cxn modelId="{E5D63E00-F562-4D52-91BE-77338FD6DCEC}" type="presParOf" srcId="{4F7EF4AA-9851-4395-A953-A2B9722D71BA}" destId="{F20C4BAA-6E0A-4BC8-8B40-1D16CD66D014}" srcOrd="0" destOrd="0" presId="urn:microsoft.com/office/officeart/2005/8/layout/list1"/>
    <dgm:cxn modelId="{A97230E9-161B-4002-BA67-F83F74482A0B}" type="presParOf" srcId="{4F7EF4AA-9851-4395-A953-A2B9722D71BA}" destId="{194A60AE-8124-4B44-A40F-E87A9D8A7267}" srcOrd="1" destOrd="0" presId="urn:microsoft.com/office/officeart/2005/8/layout/list1"/>
    <dgm:cxn modelId="{A0FFCEF9-522B-4E63-8F2A-9E56844912B9}" type="presParOf" srcId="{6A96B8AE-BD5C-405D-AAF4-02B5B69C4F59}" destId="{C325ED9F-5F3F-4D9D-8ADB-FB20CDDB60F0}" srcOrd="1" destOrd="0" presId="urn:microsoft.com/office/officeart/2005/8/layout/list1"/>
    <dgm:cxn modelId="{756DEF91-ECE9-4216-A41F-64AA7D7DB6DE}" type="presParOf" srcId="{6A96B8AE-BD5C-405D-AAF4-02B5B69C4F59}" destId="{068C1837-2D6C-42B7-8DAF-9CDB02444537}" srcOrd="2" destOrd="0" presId="urn:microsoft.com/office/officeart/2005/8/layout/list1"/>
    <dgm:cxn modelId="{18B05717-4048-4794-9EBA-7E90821A7417}" type="presParOf" srcId="{6A96B8AE-BD5C-405D-AAF4-02B5B69C4F59}" destId="{6DB31EEE-390E-4ECF-A478-50BCAD74CCA6}" srcOrd="3" destOrd="0" presId="urn:microsoft.com/office/officeart/2005/8/layout/list1"/>
    <dgm:cxn modelId="{2803E76B-8262-4672-BA87-9599FE23F166}" type="presParOf" srcId="{6A96B8AE-BD5C-405D-AAF4-02B5B69C4F59}" destId="{5AE6C071-73A4-422F-991D-D09233271057}" srcOrd="4" destOrd="0" presId="urn:microsoft.com/office/officeart/2005/8/layout/list1"/>
    <dgm:cxn modelId="{4490B16C-EB0D-470C-9C34-05535F2F4BAD}" type="presParOf" srcId="{5AE6C071-73A4-422F-991D-D09233271057}" destId="{55D9BFEE-1E2F-4D59-B530-6EE7F6C8F07F}" srcOrd="0" destOrd="0" presId="urn:microsoft.com/office/officeart/2005/8/layout/list1"/>
    <dgm:cxn modelId="{4E4EBBC8-00FD-45F0-B68A-D74AAB8473F2}" type="presParOf" srcId="{5AE6C071-73A4-422F-991D-D09233271057}" destId="{80538ACC-E525-4C24-AFD4-7770E238187C}" srcOrd="1" destOrd="0" presId="urn:microsoft.com/office/officeart/2005/8/layout/list1"/>
    <dgm:cxn modelId="{85D6E5CE-805B-4AE6-AEFE-7A3F983BE7E5}" type="presParOf" srcId="{6A96B8AE-BD5C-405D-AAF4-02B5B69C4F59}" destId="{9B1464EA-C821-41F4-8259-100739820394}" srcOrd="5" destOrd="0" presId="urn:microsoft.com/office/officeart/2005/8/layout/list1"/>
    <dgm:cxn modelId="{936E2BB7-82C2-4274-80D2-FFA9FEB4C726}" type="presParOf" srcId="{6A96B8AE-BD5C-405D-AAF4-02B5B69C4F59}" destId="{D0E7CD4C-6A87-41B7-AFE0-56CFA0A23B7A}" srcOrd="6" destOrd="0" presId="urn:microsoft.com/office/officeart/2005/8/layout/list1"/>
    <dgm:cxn modelId="{1DBC435A-1DAD-4B98-A34A-E2D433F70E7F}" type="presParOf" srcId="{6A96B8AE-BD5C-405D-AAF4-02B5B69C4F59}" destId="{47D27CCE-272E-498B-AA6A-DBC171477F5A}" srcOrd="7" destOrd="0" presId="urn:microsoft.com/office/officeart/2005/8/layout/list1"/>
    <dgm:cxn modelId="{346E5A1B-48EC-4B57-9008-B7BB0F4A7F47}" type="presParOf" srcId="{6A96B8AE-BD5C-405D-AAF4-02B5B69C4F59}" destId="{094EF16C-3E53-4B77-B33E-1A13686C65C2}" srcOrd="8" destOrd="0" presId="urn:microsoft.com/office/officeart/2005/8/layout/list1"/>
    <dgm:cxn modelId="{88B6DCFE-F7F5-4A2A-9B6C-F80684D0871E}" type="presParOf" srcId="{094EF16C-3E53-4B77-B33E-1A13686C65C2}" destId="{62ED685E-276E-4293-94FD-36AECB306FFE}" srcOrd="0" destOrd="0" presId="urn:microsoft.com/office/officeart/2005/8/layout/list1"/>
    <dgm:cxn modelId="{2A61C0E6-FC77-424B-989C-3419A3EDCEDF}" type="presParOf" srcId="{094EF16C-3E53-4B77-B33E-1A13686C65C2}" destId="{8D517AA1-8AA2-4DE3-ACF7-550BE7866D79}" srcOrd="1" destOrd="0" presId="urn:microsoft.com/office/officeart/2005/8/layout/list1"/>
    <dgm:cxn modelId="{2335ADB6-B4E7-43F4-A8C9-5B85CA537F18}" type="presParOf" srcId="{6A96B8AE-BD5C-405D-AAF4-02B5B69C4F59}" destId="{BDFAD6F5-CD3C-4F24-A628-603D4B6F8DD2}" srcOrd="9" destOrd="0" presId="urn:microsoft.com/office/officeart/2005/8/layout/list1"/>
    <dgm:cxn modelId="{2CEF307E-247E-4FAD-96F1-300036100900}" type="presParOf" srcId="{6A96B8AE-BD5C-405D-AAF4-02B5B69C4F59}" destId="{4ED72684-F940-4B4C-BD1F-31A6AB4FB08D}" srcOrd="10" destOrd="0" presId="urn:microsoft.com/office/officeart/2005/8/layout/list1"/>
    <dgm:cxn modelId="{B4FC53CA-1C70-4A4C-BB57-1B5F392B8868}" type="presParOf" srcId="{6A96B8AE-BD5C-405D-AAF4-02B5B69C4F59}" destId="{C5A17E49-496D-433A-95D0-EFAE321EFC98}" srcOrd="11" destOrd="0" presId="urn:microsoft.com/office/officeart/2005/8/layout/list1"/>
    <dgm:cxn modelId="{30F90051-5F08-45AA-B5ED-8E232C4F625F}" type="presParOf" srcId="{6A96B8AE-BD5C-405D-AAF4-02B5B69C4F59}" destId="{FF651B26-D39D-420B-8527-E097F68231FE}" srcOrd="12" destOrd="0" presId="urn:microsoft.com/office/officeart/2005/8/layout/list1"/>
    <dgm:cxn modelId="{DE9C50E1-825A-45EF-85C9-A2E16DD378DF}" type="presParOf" srcId="{FF651B26-D39D-420B-8527-E097F68231FE}" destId="{E08D5143-375F-4370-B085-5EA5DACF8F86}" srcOrd="0" destOrd="0" presId="urn:microsoft.com/office/officeart/2005/8/layout/list1"/>
    <dgm:cxn modelId="{B9A561A6-1181-4A52-9F38-22CC08536EE9}" type="presParOf" srcId="{FF651B26-D39D-420B-8527-E097F68231FE}" destId="{5B880099-7152-4FBF-9499-734A2011621C}" srcOrd="1" destOrd="0" presId="urn:microsoft.com/office/officeart/2005/8/layout/list1"/>
    <dgm:cxn modelId="{C4D146CA-D9EE-4497-9FCF-3A8C6FEFA88B}" type="presParOf" srcId="{6A96B8AE-BD5C-405D-AAF4-02B5B69C4F59}" destId="{7384989F-B4C9-4B2A-9838-064201EE067D}" srcOrd="13" destOrd="0" presId="urn:microsoft.com/office/officeart/2005/8/layout/list1"/>
    <dgm:cxn modelId="{66A101FB-092C-4E4C-8016-67F95F3FE28D}" type="presParOf" srcId="{6A96B8AE-BD5C-405D-AAF4-02B5B69C4F59}" destId="{6031739B-9EEE-4CF5-B63B-62FC9690E075}" srcOrd="14" destOrd="0" presId="urn:microsoft.com/office/officeart/2005/8/layout/list1"/>
    <dgm:cxn modelId="{95DBEEAD-DC95-4539-ACDD-0D273C9172C3}" type="presParOf" srcId="{6A96B8AE-BD5C-405D-AAF4-02B5B69C4F59}" destId="{3ACE6844-533C-4946-96BA-E378F6EDF270}" srcOrd="15" destOrd="0" presId="urn:microsoft.com/office/officeart/2005/8/layout/list1"/>
    <dgm:cxn modelId="{5A9DF070-A077-4FB8-AFCE-7DAAD4105CD9}" type="presParOf" srcId="{6A96B8AE-BD5C-405D-AAF4-02B5B69C4F59}" destId="{60FD7873-79D0-4788-821B-7D61098CC880}" srcOrd="16" destOrd="0" presId="urn:microsoft.com/office/officeart/2005/8/layout/list1"/>
    <dgm:cxn modelId="{026B0BAE-8C7E-46F7-9FC2-4CFD4F9AA916}" type="presParOf" srcId="{60FD7873-79D0-4788-821B-7D61098CC880}" destId="{2025669D-50B7-4189-B73D-58C532386955}" srcOrd="0" destOrd="0" presId="urn:microsoft.com/office/officeart/2005/8/layout/list1"/>
    <dgm:cxn modelId="{A67D23E5-4AC7-4D77-96D4-7E926190A354}" type="presParOf" srcId="{60FD7873-79D0-4788-821B-7D61098CC880}" destId="{2A0AAD48-73EE-41CC-BBF0-2580A68472E3}" srcOrd="1" destOrd="0" presId="urn:microsoft.com/office/officeart/2005/8/layout/list1"/>
    <dgm:cxn modelId="{6A172B61-537F-47C9-9C5B-BEA8AA6C929C}" type="presParOf" srcId="{6A96B8AE-BD5C-405D-AAF4-02B5B69C4F59}" destId="{7802503D-A465-4097-BC7B-9F2D9884A694}" srcOrd="17" destOrd="0" presId="urn:microsoft.com/office/officeart/2005/8/layout/list1"/>
    <dgm:cxn modelId="{B684FBBE-AE30-4E33-8D4D-7FB492ABFCF8}" type="presParOf" srcId="{6A96B8AE-BD5C-405D-AAF4-02B5B69C4F59}" destId="{1E54BA4A-48C9-499E-A5B6-AFABDC5A474D}" srcOrd="18" destOrd="0" presId="urn:microsoft.com/office/officeart/2005/8/layout/list1"/>
    <dgm:cxn modelId="{FDB9A0A3-9C7A-4B3A-ADEF-4ACA410A9471}" type="presParOf" srcId="{6A96B8AE-BD5C-405D-AAF4-02B5B69C4F59}" destId="{5FCAB894-D256-4929-91AA-8A2B7FB96F9F}" srcOrd="19" destOrd="0" presId="urn:microsoft.com/office/officeart/2005/8/layout/list1"/>
    <dgm:cxn modelId="{272A6DF0-9FD5-4A5E-85B3-127A5DBA7360}" type="presParOf" srcId="{6A96B8AE-BD5C-405D-AAF4-02B5B69C4F59}" destId="{FB9153CB-02E1-420D-A5AA-7FE14EA9E309}" srcOrd="20" destOrd="0" presId="urn:microsoft.com/office/officeart/2005/8/layout/list1"/>
    <dgm:cxn modelId="{FAB74217-9F14-41FE-9709-8E53BBC357CB}" type="presParOf" srcId="{FB9153CB-02E1-420D-A5AA-7FE14EA9E309}" destId="{EB4E3050-FEB9-43D1-ACB0-93A6E98E0460}" srcOrd="0" destOrd="0" presId="urn:microsoft.com/office/officeart/2005/8/layout/list1"/>
    <dgm:cxn modelId="{098FACAB-0352-42DD-BDA4-8BA91533D537}" type="presParOf" srcId="{FB9153CB-02E1-420D-A5AA-7FE14EA9E309}" destId="{51B31BC3-2C11-412F-823B-7A80CF0903A2}" srcOrd="1" destOrd="0" presId="urn:microsoft.com/office/officeart/2005/8/layout/list1"/>
    <dgm:cxn modelId="{505024E0-C573-4DA7-990D-93EF11D74EF1}" type="presParOf" srcId="{6A96B8AE-BD5C-405D-AAF4-02B5B69C4F59}" destId="{15E2EB5E-B6F7-4AA7-AB85-66D4504FAC0B}" srcOrd="21" destOrd="0" presId="urn:microsoft.com/office/officeart/2005/8/layout/list1"/>
    <dgm:cxn modelId="{516F7BC0-9DF3-4B37-95B2-EB40FBF1E37C}" type="presParOf" srcId="{6A96B8AE-BD5C-405D-AAF4-02B5B69C4F59}" destId="{38A6A96A-28A5-44E0-87EA-D9DF11627EE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5BD26-B69C-4BC4-BEB9-2CCA775C775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FE1A828F-10BC-4547-B865-E12AF2A8BFE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4 з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оцінюються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решта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– на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учителя</a:t>
          </a:r>
        </a:p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FB11D-9685-4C58-8784-65DA52C624A9}" type="parTrans" cxnId="{C898FD29-5D5D-423F-9800-8F97EA9BD5B0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70921-603C-4EB0-8F42-7A7AE8D00923}" type="sibTrans" cxnId="{C898FD29-5D5D-423F-9800-8F97EA9BD5B0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3FC9C-ABF3-4A06-9579-FBF2A957459C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Резервний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час – 6 годин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CC438-C27C-426C-B959-8E504F3703F8}" type="parTrans" cxnId="{1D2C245A-385D-4DEF-977F-03CE2D2503A5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37D5B-4E8C-41DF-8771-5E59F08F3114}" type="sibTrans" cxnId="{1D2C245A-385D-4DEF-977F-03CE2D2503A5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B376C-42A3-4AFB-96C9-746325DDE7F5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розподіляти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для: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повторення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коригування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B60A4-E8CC-4BC7-9942-B3861497C909}" type="parTrans" cxnId="{1D93EF9A-1196-4FB8-98E5-8C18C7F260C7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FBAD3-E68C-4236-89A1-DC014DEB1777}" type="sibTrans" cxnId="{1D93EF9A-1196-4FB8-98E5-8C18C7F260C7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B7AAD-7D95-4259-AB5D-31F39FCECEB8}" type="pres">
      <dgm:prSet presAssocID="{22C5BD26-B69C-4BC4-BEB9-2CCA775C7752}" presName="linear" presStyleCnt="0">
        <dgm:presLayoutVars>
          <dgm:dir/>
          <dgm:animLvl val="lvl"/>
          <dgm:resizeHandles val="exact"/>
        </dgm:presLayoutVars>
      </dgm:prSet>
      <dgm:spPr/>
    </dgm:pt>
    <dgm:pt modelId="{C38A7F22-ADF3-4B2B-AAE6-3533958FF860}" type="pres">
      <dgm:prSet presAssocID="{FE1A828F-10BC-4547-B865-E12AF2A8BFE5}" presName="parentLin" presStyleCnt="0"/>
      <dgm:spPr/>
    </dgm:pt>
    <dgm:pt modelId="{55C5F5FB-7AEC-4AF1-8B1F-5BEDC48F8A12}" type="pres">
      <dgm:prSet presAssocID="{FE1A828F-10BC-4547-B865-E12AF2A8BFE5}" presName="parentLeftMargin" presStyleLbl="node1" presStyleIdx="0" presStyleCnt="3"/>
      <dgm:spPr/>
    </dgm:pt>
    <dgm:pt modelId="{02B73128-D783-4582-8825-50594390883C}" type="pres">
      <dgm:prSet presAssocID="{FE1A828F-10BC-4547-B865-E12AF2A8BFE5}" presName="parentText" presStyleLbl="node1" presStyleIdx="0" presStyleCnt="3" custScaleX="115291">
        <dgm:presLayoutVars>
          <dgm:chMax val="0"/>
          <dgm:bulletEnabled val="1"/>
        </dgm:presLayoutVars>
      </dgm:prSet>
      <dgm:spPr/>
    </dgm:pt>
    <dgm:pt modelId="{9B1F52A8-A1A3-47D9-B2E8-401C36C9B99C}" type="pres">
      <dgm:prSet presAssocID="{FE1A828F-10BC-4547-B865-E12AF2A8BFE5}" presName="negativeSpace" presStyleCnt="0"/>
      <dgm:spPr/>
    </dgm:pt>
    <dgm:pt modelId="{85D81E3F-DEB8-4FE6-B6DA-6753B51D1B2C}" type="pres">
      <dgm:prSet presAssocID="{FE1A828F-10BC-4547-B865-E12AF2A8BFE5}" presName="childText" presStyleLbl="conFgAcc1" presStyleIdx="0" presStyleCnt="3">
        <dgm:presLayoutVars>
          <dgm:bulletEnabled val="1"/>
        </dgm:presLayoutVars>
      </dgm:prSet>
      <dgm:spPr/>
    </dgm:pt>
    <dgm:pt modelId="{1DDFB967-1E66-426D-9BFB-50845B19CA31}" type="pres">
      <dgm:prSet presAssocID="{F4B70921-603C-4EB0-8F42-7A7AE8D00923}" presName="spaceBetweenRectangles" presStyleCnt="0"/>
      <dgm:spPr/>
    </dgm:pt>
    <dgm:pt modelId="{992495BC-7459-42FA-ACA7-096183AEA30A}" type="pres">
      <dgm:prSet presAssocID="{26F3FC9C-ABF3-4A06-9579-FBF2A957459C}" presName="parentLin" presStyleCnt="0"/>
      <dgm:spPr/>
    </dgm:pt>
    <dgm:pt modelId="{B5EBF909-3FF9-40C4-8D9D-BF75035254D2}" type="pres">
      <dgm:prSet presAssocID="{26F3FC9C-ABF3-4A06-9579-FBF2A957459C}" presName="parentLeftMargin" presStyleLbl="node1" presStyleIdx="0" presStyleCnt="3"/>
      <dgm:spPr/>
    </dgm:pt>
    <dgm:pt modelId="{BAC82819-5B6F-4D86-B6ED-F777BBBA5832}" type="pres">
      <dgm:prSet presAssocID="{26F3FC9C-ABF3-4A06-9579-FBF2A957459C}" presName="parentText" presStyleLbl="node1" presStyleIdx="1" presStyleCnt="3" custScaleX="116182">
        <dgm:presLayoutVars>
          <dgm:chMax val="0"/>
          <dgm:bulletEnabled val="1"/>
        </dgm:presLayoutVars>
      </dgm:prSet>
      <dgm:spPr/>
    </dgm:pt>
    <dgm:pt modelId="{67A4F43C-6BE3-46EB-9D65-A5E1E2196274}" type="pres">
      <dgm:prSet presAssocID="{26F3FC9C-ABF3-4A06-9579-FBF2A957459C}" presName="negativeSpace" presStyleCnt="0"/>
      <dgm:spPr/>
    </dgm:pt>
    <dgm:pt modelId="{0086CB07-6427-487F-B2C3-674C02530A3C}" type="pres">
      <dgm:prSet presAssocID="{26F3FC9C-ABF3-4A06-9579-FBF2A957459C}" presName="childText" presStyleLbl="conFgAcc1" presStyleIdx="1" presStyleCnt="3">
        <dgm:presLayoutVars>
          <dgm:bulletEnabled val="1"/>
        </dgm:presLayoutVars>
      </dgm:prSet>
      <dgm:spPr/>
    </dgm:pt>
    <dgm:pt modelId="{63040840-2310-4218-9C5A-873556E978A4}" type="pres">
      <dgm:prSet presAssocID="{EF737D5B-4E8C-41DF-8771-5E59F08F3114}" presName="spaceBetweenRectangles" presStyleCnt="0"/>
      <dgm:spPr/>
    </dgm:pt>
    <dgm:pt modelId="{717C6FCC-67FC-4535-93DC-E6BB6F5B28B5}" type="pres">
      <dgm:prSet presAssocID="{0D9B376C-42A3-4AFB-96C9-746325DDE7F5}" presName="parentLin" presStyleCnt="0"/>
      <dgm:spPr/>
    </dgm:pt>
    <dgm:pt modelId="{787F7BC9-DF2A-4C53-9559-66BC6AC0247D}" type="pres">
      <dgm:prSet presAssocID="{0D9B376C-42A3-4AFB-96C9-746325DDE7F5}" presName="parentLeftMargin" presStyleLbl="node1" presStyleIdx="1" presStyleCnt="3"/>
      <dgm:spPr/>
    </dgm:pt>
    <dgm:pt modelId="{05871A1F-9C7B-4A39-BFFB-2838F215B270}" type="pres">
      <dgm:prSet presAssocID="{0D9B376C-42A3-4AFB-96C9-746325DDE7F5}" presName="parentText" presStyleLbl="node1" presStyleIdx="2" presStyleCnt="3" custScaleX="118649">
        <dgm:presLayoutVars>
          <dgm:chMax val="0"/>
          <dgm:bulletEnabled val="1"/>
        </dgm:presLayoutVars>
      </dgm:prSet>
      <dgm:spPr/>
    </dgm:pt>
    <dgm:pt modelId="{61463610-FB6D-4E3C-BDFE-8A816AA239B7}" type="pres">
      <dgm:prSet presAssocID="{0D9B376C-42A3-4AFB-96C9-746325DDE7F5}" presName="negativeSpace" presStyleCnt="0"/>
      <dgm:spPr/>
    </dgm:pt>
    <dgm:pt modelId="{9B212383-6B2E-424C-BD3B-00EDB83279B6}" type="pres">
      <dgm:prSet presAssocID="{0D9B376C-42A3-4AFB-96C9-746325DDE7F5}" presName="childText" presStyleLbl="conFgAcc1" presStyleIdx="2" presStyleCnt="3" custLinFactNeighborX="-315" custLinFactNeighborY="-1608">
        <dgm:presLayoutVars>
          <dgm:bulletEnabled val="1"/>
        </dgm:presLayoutVars>
      </dgm:prSet>
      <dgm:spPr/>
    </dgm:pt>
  </dgm:ptLst>
  <dgm:cxnLst>
    <dgm:cxn modelId="{5CCFA404-ACDA-428B-8A6B-2A79CE3E639D}" type="presOf" srcId="{FE1A828F-10BC-4547-B865-E12AF2A8BFE5}" destId="{55C5F5FB-7AEC-4AF1-8B1F-5BEDC48F8A12}" srcOrd="0" destOrd="0" presId="urn:microsoft.com/office/officeart/2005/8/layout/list1"/>
    <dgm:cxn modelId="{CA00660B-7375-4E6E-B262-9AC7FD4F1D03}" type="presOf" srcId="{26F3FC9C-ABF3-4A06-9579-FBF2A957459C}" destId="{B5EBF909-3FF9-40C4-8D9D-BF75035254D2}" srcOrd="0" destOrd="0" presId="urn:microsoft.com/office/officeart/2005/8/layout/list1"/>
    <dgm:cxn modelId="{C898FD29-5D5D-423F-9800-8F97EA9BD5B0}" srcId="{22C5BD26-B69C-4BC4-BEB9-2CCA775C7752}" destId="{FE1A828F-10BC-4547-B865-E12AF2A8BFE5}" srcOrd="0" destOrd="0" parTransId="{50BFB11D-9685-4C58-8784-65DA52C624A9}" sibTransId="{F4B70921-603C-4EB0-8F42-7A7AE8D00923}"/>
    <dgm:cxn modelId="{1D2C245A-385D-4DEF-977F-03CE2D2503A5}" srcId="{22C5BD26-B69C-4BC4-BEB9-2CCA775C7752}" destId="{26F3FC9C-ABF3-4A06-9579-FBF2A957459C}" srcOrd="1" destOrd="0" parTransId="{C68CC438-C27C-426C-B959-8E504F3703F8}" sibTransId="{EF737D5B-4E8C-41DF-8771-5E59F08F3114}"/>
    <dgm:cxn modelId="{80533E7E-605B-4B71-A4FC-CC7BDB82D7EF}" type="presOf" srcId="{FE1A828F-10BC-4547-B865-E12AF2A8BFE5}" destId="{02B73128-D783-4582-8825-50594390883C}" srcOrd="1" destOrd="0" presId="urn:microsoft.com/office/officeart/2005/8/layout/list1"/>
    <dgm:cxn modelId="{6729CA7F-58E7-4E85-BE8D-EB40761633A5}" type="presOf" srcId="{22C5BD26-B69C-4BC4-BEB9-2CCA775C7752}" destId="{3ECB7AAD-7D95-4259-AB5D-31F39FCECEB8}" srcOrd="0" destOrd="0" presId="urn:microsoft.com/office/officeart/2005/8/layout/list1"/>
    <dgm:cxn modelId="{F7E5C683-2944-47BF-AC72-B929E2755466}" type="presOf" srcId="{26F3FC9C-ABF3-4A06-9579-FBF2A957459C}" destId="{BAC82819-5B6F-4D86-B6ED-F777BBBA5832}" srcOrd="1" destOrd="0" presId="urn:microsoft.com/office/officeart/2005/8/layout/list1"/>
    <dgm:cxn modelId="{1D93EF9A-1196-4FB8-98E5-8C18C7F260C7}" srcId="{22C5BD26-B69C-4BC4-BEB9-2CCA775C7752}" destId="{0D9B376C-42A3-4AFB-96C9-746325DDE7F5}" srcOrd="2" destOrd="0" parTransId="{F5EB60A4-E8CC-4BC7-9942-B3861497C909}" sibTransId="{B5EFBAD3-E68C-4236-89A1-DC014DEB1777}"/>
    <dgm:cxn modelId="{F5B9BEED-1DB6-4BA3-AD18-02C754EB250B}" type="presOf" srcId="{0D9B376C-42A3-4AFB-96C9-746325DDE7F5}" destId="{787F7BC9-DF2A-4C53-9559-66BC6AC0247D}" srcOrd="0" destOrd="0" presId="urn:microsoft.com/office/officeart/2005/8/layout/list1"/>
    <dgm:cxn modelId="{4EE2B4FD-592D-4BAC-A27E-16FD202CCAED}" type="presOf" srcId="{0D9B376C-42A3-4AFB-96C9-746325DDE7F5}" destId="{05871A1F-9C7B-4A39-BFFB-2838F215B270}" srcOrd="1" destOrd="0" presId="urn:microsoft.com/office/officeart/2005/8/layout/list1"/>
    <dgm:cxn modelId="{8E1DEE0C-0F0C-4648-B030-BB56486AC42F}" type="presParOf" srcId="{3ECB7AAD-7D95-4259-AB5D-31F39FCECEB8}" destId="{C38A7F22-ADF3-4B2B-AAE6-3533958FF860}" srcOrd="0" destOrd="0" presId="urn:microsoft.com/office/officeart/2005/8/layout/list1"/>
    <dgm:cxn modelId="{5414EAA8-A508-442E-A5DF-7415E7ED9A8E}" type="presParOf" srcId="{C38A7F22-ADF3-4B2B-AAE6-3533958FF860}" destId="{55C5F5FB-7AEC-4AF1-8B1F-5BEDC48F8A12}" srcOrd="0" destOrd="0" presId="urn:microsoft.com/office/officeart/2005/8/layout/list1"/>
    <dgm:cxn modelId="{9E8B7573-4F32-4443-8190-5E29EF197746}" type="presParOf" srcId="{C38A7F22-ADF3-4B2B-AAE6-3533958FF860}" destId="{02B73128-D783-4582-8825-50594390883C}" srcOrd="1" destOrd="0" presId="urn:microsoft.com/office/officeart/2005/8/layout/list1"/>
    <dgm:cxn modelId="{1A6D70BC-2147-4BA5-997C-EA98FBFA735A}" type="presParOf" srcId="{3ECB7AAD-7D95-4259-AB5D-31F39FCECEB8}" destId="{9B1F52A8-A1A3-47D9-B2E8-401C36C9B99C}" srcOrd="1" destOrd="0" presId="urn:microsoft.com/office/officeart/2005/8/layout/list1"/>
    <dgm:cxn modelId="{894F3DE3-7089-4CE4-B73E-BB0714D6C593}" type="presParOf" srcId="{3ECB7AAD-7D95-4259-AB5D-31F39FCECEB8}" destId="{85D81E3F-DEB8-4FE6-B6DA-6753B51D1B2C}" srcOrd="2" destOrd="0" presId="urn:microsoft.com/office/officeart/2005/8/layout/list1"/>
    <dgm:cxn modelId="{95903CF6-3EE4-46D2-91A4-32DA685E45E9}" type="presParOf" srcId="{3ECB7AAD-7D95-4259-AB5D-31F39FCECEB8}" destId="{1DDFB967-1E66-426D-9BFB-50845B19CA31}" srcOrd="3" destOrd="0" presId="urn:microsoft.com/office/officeart/2005/8/layout/list1"/>
    <dgm:cxn modelId="{BDB749B4-1F4B-46A5-94CA-357D1F787A16}" type="presParOf" srcId="{3ECB7AAD-7D95-4259-AB5D-31F39FCECEB8}" destId="{992495BC-7459-42FA-ACA7-096183AEA30A}" srcOrd="4" destOrd="0" presId="urn:microsoft.com/office/officeart/2005/8/layout/list1"/>
    <dgm:cxn modelId="{936B13D2-BE6C-442A-B9C1-D02D4C70F498}" type="presParOf" srcId="{992495BC-7459-42FA-ACA7-096183AEA30A}" destId="{B5EBF909-3FF9-40C4-8D9D-BF75035254D2}" srcOrd="0" destOrd="0" presId="urn:microsoft.com/office/officeart/2005/8/layout/list1"/>
    <dgm:cxn modelId="{A67BE889-195A-4E46-9C34-1F0610AF5692}" type="presParOf" srcId="{992495BC-7459-42FA-ACA7-096183AEA30A}" destId="{BAC82819-5B6F-4D86-B6ED-F777BBBA5832}" srcOrd="1" destOrd="0" presId="urn:microsoft.com/office/officeart/2005/8/layout/list1"/>
    <dgm:cxn modelId="{C8FCC828-5EA4-4F39-ADAF-5051C4D96296}" type="presParOf" srcId="{3ECB7AAD-7D95-4259-AB5D-31F39FCECEB8}" destId="{67A4F43C-6BE3-46EB-9D65-A5E1E2196274}" srcOrd="5" destOrd="0" presId="urn:microsoft.com/office/officeart/2005/8/layout/list1"/>
    <dgm:cxn modelId="{3604B10D-E696-4A5E-A74A-2DDD24D7187C}" type="presParOf" srcId="{3ECB7AAD-7D95-4259-AB5D-31F39FCECEB8}" destId="{0086CB07-6427-487F-B2C3-674C02530A3C}" srcOrd="6" destOrd="0" presId="urn:microsoft.com/office/officeart/2005/8/layout/list1"/>
    <dgm:cxn modelId="{98AA2C34-010C-4234-A66F-754C812676BF}" type="presParOf" srcId="{3ECB7AAD-7D95-4259-AB5D-31F39FCECEB8}" destId="{63040840-2310-4218-9C5A-873556E978A4}" srcOrd="7" destOrd="0" presId="urn:microsoft.com/office/officeart/2005/8/layout/list1"/>
    <dgm:cxn modelId="{9F3FA63F-EFD7-4683-A6FD-9E024A755230}" type="presParOf" srcId="{3ECB7AAD-7D95-4259-AB5D-31F39FCECEB8}" destId="{717C6FCC-67FC-4535-93DC-E6BB6F5B28B5}" srcOrd="8" destOrd="0" presId="urn:microsoft.com/office/officeart/2005/8/layout/list1"/>
    <dgm:cxn modelId="{9E9DDFA4-FC1B-419C-B447-7DFA70A5572E}" type="presParOf" srcId="{717C6FCC-67FC-4535-93DC-E6BB6F5B28B5}" destId="{787F7BC9-DF2A-4C53-9559-66BC6AC0247D}" srcOrd="0" destOrd="0" presId="urn:microsoft.com/office/officeart/2005/8/layout/list1"/>
    <dgm:cxn modelId="{DD757319-94C7-4322-9E3E-24F4995328B9}" type="presParOf" srcId="{717C6FCC-67FC-4535-93DC-E6BB6F5B28B5}" destId="{05871A1F-9C7B-4A39-BFFB-2838F215B270}" srcOrd="1" destOrd="0" presId="urn:microsoft.com/office/officeart/2005/8/layout/list1"/>
    <dgm:cxn modelId="{504747E8-F92C-43E2-A65B-B8D897D0395B}" type="presParOf" srcId="{3ECB7AAD-7D95-4259-AB5D-31F39FCECEB8}" destId="{61463610-FB6D-4E3C-BDFE-8A816AA239B7}" srcOrd="9" destOrd="0" presId="urn:microsoft.com/office/officeart/2005/8/layout/list1"/>
    <dgm:cxn modelId="{3358514A-2C43-4E61-AE5D-8BD884266265}" type="presParOf" srcId="{3ECB7AAD-7D95-4259-AB5D-31F39FCECEB8}" destId="{9B212383-6B2E-424C-BD3B-00EDB83279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30A390-28DC-468A-A663-E71101C03B4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20BFF323-C0AC-4CAB-9831-B4CA6A25F61D}">
      <dgm:prSet phldrT="[Текст]" custT="1"/>
      <dgm:spPr/>
      <dgm:t>
        <a:bodyPr/>
        <a:lstStyle/>
        <a:p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4 з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обов'язковими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endParaRPr lang="ru-UA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78F6A-A79A-45F9-A2DB-DAC198ECA33F}" type="parTrans" cxnId="{062BC26C-881F-4610-B9B4-96645D0E3273}">
      <dgm:prSet/>
      <dgm:spPr/>
      <dgm:t>
        <a:bodyPr/>
        <a:lstStyle/>
        <a:p>
          <a:endParaRPr lang="ru-UA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0B7BF-B5FC-4445-BF38-90703FFD1808}" type="sibTrans" cxnId="{062BC26C-881F-4610-B9B4-96645D0E3273}">
      <dgm:prSet/>
      <dgm:spPr/>
      <dgm:t>
        <a:bodyPr/>
        <a:lstStyle/>
        <a:p>
          <a:endParaRPr lang="ru-UA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D4799-06C8-4949-A0C9-F7ECF1A54F1D}">
      <dgm:prSet phldrT="[Текст]" custT="1"/>
      <dgm:spPr/>
      <dgm:t>
        <a:bodyPr/>
        <a:lstStyle/>
        <a:p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виконується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тематичних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карт атласу та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контурних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карт</a:t>
          </a:r>
          <a:endParaRPr lang="ru-UA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9E264-BC57-4E45-B4AA-C6B391B6E319}" type="parTrans" cxnId="{D37169A8-9D51-4B34-95A0-1C8ACA04AAFC}">
      <dgm:prSet/>
      <dgm:spPr/>
      <dgm:t>
        <a:bodyPr/>
        <a:lstStyle/>
        <a:p>
          <a:endParaRPr lang="ru-UA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C0A94-2E46-4238-BF81-7DC1C34C696E}" type="sibTrans" cxnId="{D37169A8-9D51-4B34-95A0-1C8ACA04AAFC}">
      <dgm:prSet/>
      <dgm:spPr/>
      <dgm:t>
        <a:bodyPr/>
        <a:lstStyle/>
        <a:p>
          <a:endParaRPr lang="ru-UA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019D8-76B7-4220-B177-D1B222987154}">
      <dgm:prSet custT="1"/>
      <dgm:spPr/>
      <dgm:t>
        <a:bodyPr/>
        <a:lstStyle/>
        <a:p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виконуються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оцінюються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вибірково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– за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бажанням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учителя та </a:t>
          </a:r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endParaRPr lang="ru-UA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1D545-D18E-4962-9375-3B2D9524DBEF}" type="parTrans" cxnId="{6E66F738-70AA-4E21-84B3-5B4B734E66D6}">
      <dgm:prSet/>
      <dgm:spPr/>
      <dgm:t>
        <a:bodyPr/>
        <a:lstStyle/>
        <a:p>
          <a:endParaRPr lang="ru-UA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BD4B1-5C23-4D5E-A099-6A9BBD0C02E5}" type="sibTrans" cxnId="{6E66F738-70AA-4E21-84B3-5B4B734E66D6}">
      <dgm:prSet/>
      <dgm:spPr/>
      <dgm:t>
        <a:bodyPr/>
        <a:lstStyle/>
        <a:p>
          <a:endParaRPr lang="ru-UA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25C42-F368-47DF-AA1B-E740F18CE543}" type="pres">
      <dgm:prSet presAssocID="{5830A390-28DC-468A-A663-E71101C03B44}" presName="linear" presStyleCnt="0">
        <dgm:presLayoutVars>
          <dgm:dir/>
          <dgm:animLvl val="lvl"/>
          <dgm:resizeHandles val="exact"/>
        </dgm:presLayoutVars>
      </dgm:prSet>
      <dgm:spPr/>
    </dgm:pt>
    <dgm:pt modelId="{D56E3B9C-0745-42FA-AC49-E969A890C59F}" type="pres">
      <dgm:prSet presAssocID="{20BFF323-C0AC-4CAB-9831-B4CA6A25F61D}" presName="parentLin" presStyleCnt="0"/>
      <dgm:spPr/>
    </dgm:pt>
    <dgm:pt modelId="{72200AE0-0CFB-469A-BB02-4F18EDA4AD42}" type="pres">
      <dgm:prSet presAssocID="{20BFF323-C0AC-4CAB-9831-B4CA6A25F61D}" presName="parentLeftMargin" presStyleLbl="node1" presStyleIdx="0" presStyleCnt="3"/>
      <dgm:spPr/>
    </dgm:pt>
    <dgm:pt modelId="{3DAECE1D-213E-40E3-B425-629A8769C7D7}" type="pres">
      <dgm:prSet presAssocID="{20BFF323-C0AC-4CAB-9831-B4CA6A25F6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330CD3-0231-433E-B9BC-543110EAC683}" type="pres">
      <dgm:prSet presAssocID="{20BFF323-C0AC-4CAB-9831-B4CA6A25F61D}" presName="negativeSpace" presStyleCnt="0"/>
      <dgm:spPr/>
    </dgm:pt>
    <dgm:pt modelId="{73F3D0ED-4132-4193-88D1-6877BD31F85D}" type="pres">
      <dgm:prSet presAssocID="{20BFF323-C0AC-4CAB-9831-B4CA6A25F61D}" presName="childText" presStyleLbl="conFgAcc1" presStyleIdx="0" presStyleCnt="3">
        <dgm:presLayoutVars>
          <dgm:bulletEnabled val="1"/>
        </dgm:presLayoutVars>
      </dgm:prSet>
      <dgm:spPr/>
    </dgm:pt>
    <dgm:pt modelId="{08ABB0D5-63A9-4F59-A2E0-A162FB82EB35}" type="pres">
      <dgm:prSet presAssocID="{4150B7BF-B5FC-4445-BF38-90703FFD1808}" presName="spaceBetweenRectangles" presStyleCnt="0"/>
      <dgm:spPr/>
    </dgm:pt>
    <dgm:pt modelId="{3312A3A8-D171-40D8-8CA3-444A59867A59}" type="pres">
      <dgm:prSet presAssocID="{8DBD4799-06C8-4949-A0C9-F7ECF1A54F1D}" presName="parentLin" presStyleCnt="0"/>
      <dgm:spPr/>
    </dgm:pt>
    <dgm:pt modelId="{5D51B276-0B8A-4A4B-AF86-52D7CC6D9267}" type="pres">
      <dgm:prSet presAssocID="{8DBD4799-06C8-4949-A0C9-F7ECF1A54F1D}" presName="parentLeftMargin" presStyleLbl="node1" presStyleIdx="0" presStyleCnt="3"/>
      <dgm:spPr/>
    </dgm:pt>
    <dgm:pt modelId="{0BC42C85-F0CD-44E8-B7CE-9FF8295F4B44}" type="pres">
      <dgm:prSet presAssocID="{8DBD4799-06C8-4949-A0C9-F7ECF1A54F1D}" presName="parentText" presStyleLbl="node1" presStyleIdx="1" presStyleCnt="3" custScaleY="192780">
        <dgm:presLayoutVars>
          <dgm:chMax val="0"/>
          <dgm:bulletEnabled val="1"/>
        </dgm:presLayoutVars>
      </dgm:prSet>
      <dgm:spPr/>
    </dgm:pt>
    <dgm:pt modelId="{EDFE5422-24F2-4D6A-ACB2-B090E8A3F399}" type="pres">
      <dgm:prSet presAssocID="{8DBD4799-06C8-4949-A0C9-F7ECF1A54F1D}" presName="negativeSpace" presStyleCnt="0"/>
      <dgm:spPr/>
    </dgm:pt>
    <dgm:pt modelId="{684F111B-3152-4524-B02A-45568B1EBE49}" type="pres">
      <dgm:prSet presAssocID="{8DBD4799-06C8-4949-A0C9-F7ECF1A54F1D}" presName="childText" presStyleLbl="conFgAcc1" presStyleIdx="1" presStyleCnt="3">
        <dgm:presLayoutVars>
          <dgm:bulletEnabled val="1"/>
        </dgm:presLayoutVars>
      </dgm:prSet>
      <dgm:spPr/>
    </dgm:pt>
    <dgm:pt modelId="{C29372DE-06AF-4827-BFF1-3E597B438115}" type="pres">
      <dgm:prSet presAssocID="{EABC0A94-2E46-4238-BF81-7DC1C34C696E}" presName="spaceBetweenRectangles" presStyleCnt="0"/>
      <dgm:spPr/>
    </dgm:pt>
    <dgm:pt modelId="{6CB806ED-BE07-4F93-B4CA-367223125BCC}" type="pres">
      <dgm:prSet presAssocID="{533019D8-76B7-4220-B177-D1B222987154}" presName="parentLin" presStyleCnt="0"/>
      <dgm:spPr/>
    </dgm:pt>
    <dgm:pt modelId="{6B395B4C-4ECF-426B-922F-5C48B9DDCAB6}" type="pres">
      <dgm:prSet presAssocID="{533019D8-76B7-4220-B177-D1B222987154}" presName="parentLeftMargin" presStyleLbl="node1" presStyleIdx="1" presStyleCnt="3"/>
      <dgm:spPr/>
    </dgm:pt>
    <dgm:pt modelId="{AA60E75C-0807-4BB8-8C61-A257867ABACB}" type="pres">
      <dgm:prSet presAssocID="{533019D8-76B7-4220-B177-D1B222987154}" presName="parentText" presStyleLbl="node1" presStyleIdx="2" presStyleCnt="3" custScaleY="143135">
        <dgm:presLayoutVars>
          <dgm:chMax val="0"/>
          <dgm:bulletEnabled val="1"/>
        </dgm:presLayoutVars>
      </dgm:prSet>
      <dgm:spPr/>
    </dgm:pt>
    <dgm:pt modelId="{A2FB1889-2D5E-4880-AE18-3B89EE7E8D0F}" type="pres">
      <dgm:prSet presAssocID="{533019D8-76B7-4220-B177-D1B222987154}" presName="negativeSpace" presStyleCnt="0"/>
      <dgm:spPr/>
    </dgm:pt>
    <dgm:pt modelId="{28A331E8-F31E-4EEC-91A8-066C652E4193}" type="pres">
      <dgm:prSet presAssocID="{533019D8-76B7-4220-B177-D1B2229871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2CBC04-186C-45F3-8A76-5972797B6B2E}" type="presOf" srcId="{20BFF323-C0AC-4CAB-9831-B4CA6A25F61D}" destId="{72200AE0-0CFB-469A-BB02-4F18EDA4AD42}" srcOrd="0" destOrd="0" presId="urn:microsoft.com/office/officeart/2005/8/layout/list1"/>
    <dgm:cxn modelId="{1F9A741C-9A9D-4F27-8BBA-C34C8D382541}" type="presOf" srcId="{533019D8-76B7-4220-B177-D1B222987154}" destId="{6B395B4C-4ECF-426B-922F-5C48B9DDCAB6}" srcOrd="0" destOrd="0" presId="urn:microsoft.com/office/officeart/2005/8/layout/list1"/>
    <dgm:cxn modelId="{6E66F738-70AA-4E21-84B3-5B4B734E66D6}" srcId="{5830A390-28DC-468A-A663-E71101C03B44}" destId="{533019D8-76B7-4220-B177-D1B222987154}" srcOrd="2" destOrd="0" parTransId="{6451D545-D18E-4962-9375-3B2D9524DBEF}" sibTransId="{0C8BD4B1-5C23-4D5E-A099-6A9BBD0C02E5}"/>
    <dgm:cxn modelId="{70779E3A-9039-4484-8C2A-B16754E98FB0}" type="presOf" srcId="{533019D8-76B7-4220-B177-D1B222987154}" destId="{AA60E75C-0807-4BB8-8C61-A257867ABACB}" srcOrd="1" destOrd="0" presId="urn:microsoft.com/office/officeart/2005/8/layout/list1"/>
    <dgm:cxn modelId="{3E4FCA5C-635A-4C9C-AEF6-4865BE55AF18}" type="presOf" srcId="{20BFF323-C0AC-4CAB-9831-B4CA6A25F61D}" destId="{3DAECE1D-213E-40E3-B425-629A8769C7D7}" srcOrd="1" destOrd="0" presId="urn:microsoft.com/office/officeart/2005/8/layout/list1"/>
    <dgm:cxn modelId="{062BC26C-881F-4610-B9B4-96645D0E3273}" srcId="{5830A390-28DC-468A-A663-E71101C03B44}" destId="{20BFF323-C0AC-4CAB-9831-B4CA6A25F61D}" srcOrd="0" destOrd="0" parTransId="{F4478F6A-A79A-45F9-A2DB-DAC198ECA33F}" sibTransId="{4150B7BF-B5FC-4445-BF38-90703FFD1808}"/>
    <dgm:cxn modelId="{F2592A89-44C3-406B-BA76-76AB6A4EE961}" type="presOf" srcId="{8DBD4799-06C8-4949-A0C9-F7ECF1A54F1D}" destId="{5D51B276-0B8A-4A4B-AF86-52D7CC6D9267}" srcOrd="0" destOrd="0" presId="urn:microsoft.com/office/officeart/2005/8/layout/list1"/>
    <dgm:cxn modelId="{D37169A8-9D51-4B34-95A0-1C8ACA04AAFC}" srcId="{5830A390-28DC-468A-A663-E71101C03B44}" destId="{8DBD4799-06C8-4949-A0C9-F7ECF1A54F1D}" srcOrd="1" destOrd="0" parTransId="{CA69E264-BC57-4E45-B4AA-C6B391B6E319}" sibTransId="{EABC0A94-2E46-4238-BF81-7DC1C34C696E}"/>
    <dgm:cxn modelId="{20680DDC-00BF-4EB7-B4A6-C6C4259DA310}" type="presOf" srcId="{5830A390-28DC-468A-A663-E71101C03B44}" destId="{F0825C42-F368-47DF-AA1B-E740F18CE543}" srcOrd="0" destOrd="0" presId="urn:microsoft.com/office/officeart/2005/8/layout/list1"/>
    <dgm:cxn modelId="{B9C9BDEB-DAF4-4D61-9371-96EA0892FB01}" type="presOf" srcId="{8DBD4799-06C8-4949-A0C9-F7ECF1A54F1D}" destId="{0BC42C85-F0CD-44E8-B7CE-9FF8295F4B44}" srcOrd="1" destOrd="0" presId="urn:microsoft.com/office/officeart/2005/8/layout/list1"/>
    <dgm:cxn modelId="{5C72067D-AB5D-4822-A1D5-ACA1FC9EFE3F}" type="presParOf" srcId="{F0825C42-F368-47DF-AA1B-E740F18CE543}" destId="{D56E3B9C-0745-42FA-AC49-E969A890C59F}" srcOrd="0" destOrd="0" presId="urn:microsoft.com/office/officeart/2005/8/layout/list1"/>
    <dgm:cxn modelId="{6C63AD20-DA82-42FD-95F8-BC229C878ACD}" type="presParOf" srcId="{D56E3B9C-0745-42FA-AC49-E969A890C59F}" destId="{72200AE0-0CFB-469A-BB02-4F18EDA4AD42}" srcOrd="0" destOrd="0" presId="urn:microsoft.com/office/officeart/2005/8/layout/list1"/>
    <dgm:cxn modelId="{980C73B1-CF9A-4CD9-99DA-D180B8507793}" type="presParOf" srcId="{D56E3B9C-0745-42FA-AC49-E969A890C59F}" destId="{3DAECE1D-213E-40E3-B425-629A8769C7D7}" srcOrd="1" destOrd="0" presId="urn:microsoft.com/office/officeart/2005/8/layout/list1"/>
    <dgm:cxn modelId="{1F54460A-B792-499E-8AE8-676D1B560575}" type="presParOf" srcId="{F0825C42-F368-47DF-AA1B-E740F18CE543}" destId="{7D330CD3-0231-433E-B9BC-543110EAC683}" srcOrd="1" destOrd="0" presId="urn:microsoft.com/office/officeart/2005/8/layout/list1"/>
    <dgm:cxn modelId="{C1910E8E-3438-4775-AD64-362FED3E3F78}" type="presParOf" srcId="{F0825C42-F368-47DF-AA1B-E740F18CE543}" destId="{73F3D0ED-4132-4193-88D1-6877BD31F85D}" srcOrd="2" destOrd="0" presId="urn:microsoft.com/office/officeart/2005/8/layout/list1"/>
    <dgm:cxn modelId="{A49CBDE3-ACFE-4BE8-83B0-05578F01F93F}" type="presParOf" srcId="{F0825C42-F368-47DF-AA1B-E740F18CE543}" destId="{08ABB0D5-63A9-4F59-A2E0-A162FB82EB35}" srcOrd="3" destOrd="0" presId="urn:microsoft.com/office/officeart/2005/8/layout/list1"/>
    <dgm:cxn modelId="{B397E66F-EEA1-4D88-A96B-D3084592AA13}" type="presParOf" srcId="{F0825C42-F368-47DF-AA1B-E740F18CE543}" destId="{3312A3A8-D171-40D8-8CA3-444A59867A59}" srcOrd="4" destOrd="0" presId="urn:microsoft.com/office/officeart/2005/8/layout/list1"/>
    <dgm:cxn modelId="{6E07E49A-2B93-499E-8A34-0965C472AA13}" type="presParOf" srcId="{3312A3A8-D171-40D8-8CA3-444A59867A59}" destId="{5D51B276-0B8A-4A4B-AF86-52D7CC6D9267}" srcOrd="0" destOrd="0" presId="urn:microsoft.com/office/officeart/2005/8/layout/list1"/>
    <dgm:cxn modelId="{4CB7717F-E81E-4C41-BA0B-539DD941B31F}" type="presParOf" srcId="{3312A3A8-D171-40D8-8CA3-444A59867A59}" destId="{0BC42C85-F0CD-44E8-B7CE-9FF8295F4B44}" srcOrd="1" destOrd="0" presId="urn:microsoft.com/office/officeart/2005/8/layout/list1"/>
    <dgm:cxn modelId="{638B7D56-1BC1-4617-96EA-F90806E549C8}" type="presParOf" srcId="{F0825C42-F368-47DF-AA1B-E740F18CE543}" destId="{EDFE5422-24F2-4D6A-ACB2-B090E8A3F399}" srcOrd="5" destOrd="0" presId="urn:microsoft.com/office/officeart/2005/8/layout/list1"/>
    <dgm:cxn modelId="{05D93CCE-7921-4B5F-8137-FBDABDF2E0FC}" type="presParOf" srcId="{F0825C42-F368-47DF-AA1B-E740F18CE543}" destId="{684F111B-3152-4524-B02A-45568B1EBE49}" srcOrd="6" destOrd="0" presId="urn:microsoft.com/office/officeart/2005/8/layout/list1"/>
    <dgm:cxn modelId="{583918BE-E4BC-4209-9624-41413DE2918D}" type="presParOf" srcId="{F0825C42-F368-47DF-AA1B-E740F18CE543}" destId="{C29372DE-06AF-4827-BFF1-3E597B438115}" srcOrd="7" destOrd="0" presId="urn:microsoft.com/office/officeart/2005/8/layout/list1"/>
    <dgm:cxn modelId="{1580E5BC-2155-4D19-B766-AE20661AA52E}" type="presParOf" srcId="{F0825C42-F368-47DF-AA1B-E740F18CE543}" destId="{6CB806ED-BE07-4F93-B4CA-367223125BCC}" srcOrd="8" destOrd="0" presId="urn:microsoft.com/office/officeart/2005/8/layout/list1"/>
    <dgm:cxn modelId="{0A102DB6-421D-428F-A743-57B2B50EA3E2}" type="presParOf" srcId="{6CB806ED-BE07-4F93-B4CA-367223125BCC}" destId="{6B395B4C-4ECF-426B-922F-5C48B9DDCAB6}" srcOrd="0" destOrd="0" presId="urn:microsoft.com/office/officeart/2005/8/layout/list1"/>
    <dgm:cxn modelId="{FB10CA4F-A906-4CC0-AB6E-AB3395664AB9}" type="presParOf" srcId="{6CB806ED-BE07-4F93-B4CA-367223125BCC}" destId="{AA60E75C-0807-4BB8-8C61-A257867ABACB}" srcOrd="1" destOrd="0" presId="urn:microsoft.com/office/officeart/2005/8/layout/list1"/>
    <dgm:cxn modelId="{6A953286-9DDF-49A5-BAFE-8DE1A2A01AEE}" type="presParOf" srcId="{F0825C42-F368-47DF-AA1B-E740F18CE543}" destId="{A2FB1889-2D5E-4880-AE18-3B89EE7E8D0F}" srcOrd="9" destOrd="0" presId="urn:microsoft.com/office/officeart/2005/8/layout/list1"/>
    <dgm:cxn modelId="{70532EAE-B252-4A82-BFCC-B16E4C771A50}" type="presParOf" srcId="{F0825C42-F368-47DF-AA1B-E740F18CE543}" destId="{28A331E8-F31E-4EEC-91A8-066C652E41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09DDB8-F34D-425F-9990-2E86FA8BA2D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26B2AEB4-365F-42C7-A914-2A120CF84CE2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4 –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7238A-3ECE-4B52-A041-A23E39D5E715}" type="parTrans" cxnId="{0B4597F1-4F69-4D23-B173-87C025DFECD3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F778C-E8DE-48AA-8132-1F4DE8C55EA6}" type="sibTrans" cxnId="{0B4597F1-4F69-4D23-B173-87C025DFECD3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0665B-743C-4058-AE3E-CD6BF3F84F3C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умінь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навичок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 картами та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географічної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A545B-BDF7-49A9-B27E-BBAD5909F4C0}" type="parTrans" cxnId="{90F21C06-F598-49D2-90B1-806622792D33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5E1AF-5A99-49F0-BCE2-39957AFA8F4C}" type="sibTrans" cxnId="{90F21C06-F598-49D2-90B1-806622792D33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499F3-7C57-4170-87A4-B292667BB64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виявлення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зв'язків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в межах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взаємного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1A18C-0CF0-4D20-BD51-BD3922CC28C4}" type="parTrans" cxnId="{BE72A491-E86A-42B2-AD81-CE0543501E72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00FE2-95F5-4AA9-B718-C748910EA0EE}" type="sibTrans" cxnId="{BE72A491-E86A-42B2-AD81-CE0543501E72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4F56B-5BF9-42EA-87CB-47F8D86C4DE5}">
      <dgm:prSet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70 годин (2 години на тиждень), з яких 6 годин становлять резерв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21AF4-382B-4DBD-8F87-A1F8133C692A}" type="parTrans" cxnId="{630A3FD4-8B60-4858-821D-5443B04C9F4D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15EF9-EF84-44DE-84E5-BE2F84910B1E}" type="sibTrans" cxnId="{630A3FD4-8B60-4858-821D-5443B04C9F4D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9CAAC-D7C3-4606-8339-8BC35C0B6407}" type="pres">
      <dgm:prSet presAssocID="{BA09DDB8-F34D-425F-9990-2E86FA8BA2D0}" presName="linear" presStyleCnt="0">
        <dgm:presLayoutVars>
          <dgm:dir/>
          <dgm:animLvl val="lvl"/>
          <dgm:resizeHandles val="exact"/>
        </dgm:presLayoutVars>
      </dgm:prSet>
      <dgm:spPr/>
    </dgm:pt>
    <dgm:pt modelId="{9B385563-85FA-4F9A-9496-75D4F088EA5E}" type="pres">
      <dgm:prSet presAssocID="{26B2AEB4-365F-42C7-A914-2A120CF84CE2}" presName="parentLin" presStyleCnt="0"/>
      <dgm:spPr/>
    </dgm:pt>
    <dgm:pt modelId="{29967340-CCF4-41E0-8FC5-CC905D6608C1}" type="pres">
      <dgm:prSet presAssocID="{26B2AEB4-365F-42C7-A914-2A120CF84CE2}" presName="parentLeftMargin" presStyleLbl="node1" presStyleIdx="0" presStyleCnt="4"/>
      <dgm:spPr/>
    </dgm:pt>
    <dgm:pt modelId="{DD3496ED-C08F-48A7-96BA-3E97CCCA516E}" type="pres">
      <dgm:prSet presAssocID="{26B2AEB4-365F-42C7-A914-2A120CF84C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D64C7D-C57B-4CC5-8E8C-A1D80052E0FB}" type="pres">
      <dgm:prSet presAssocID="{26B2AEB4-365F-42C7-A914-2A120CF84CE2}" presName="negativeSpace" presStyleCnt="0"/>
      <dgm:spPr/>
    </dgm:pt>
    <dgm:pt modelId="{4BD0495C-277C-41D4-AD6B-3F9A778B9EAE}" type="pres">
      <dgm:prSet presAssocID="{26B2AEB4-365F-42C7-A914-2A120CF84CE2}" presName="childText" presStyleLbl="conFgAcc1" presStyleIdx="0" presStyleCnt="4">
        <dgm:presLayoutVars>
          <dgm:bulletEnabled val="1"/>
        </dgm:presLayoutVars>
      </dgm:prSet>
      <dgm:spPr/>
    </dgm:pt>
    <dgm:pt modelId="{BF4AFD60-744F-4A0C-ABCB-7E248CC92200}" type="pres">
      <dgm:prSet presAssocID="{B6BF778C-E8DE-48AA-8132-1F4DE8C55EA6}" presName="spaceBetweenRectangles" presStyleCnt="0"/>
      <dgm:spPr/>
    </dgm:pt>
    <dgm:pt modelId="{BE801725-1828-4AB9-B913-40D1FC45C924}" type="pres">
      <dgm:prSet presAssocID="{BA20665B-743C-4058-AE3E-CD6BF3F84F3C}" presName="parentLin" presStyleCnt="0"/>
      <dgm:spPr/>
    </dgm:pt>
    <dgm:pt modelId="{342AC784-6D18-4C9A-AA58-A8F95A096C53}" type="pres">
      <dgm:prSet presAssocID="{BA20665B-743C-4058-AE3E-CD6BF3F84F3C}" presName="parentLeftMargin" presStyleLbl="node1" presStyleIdx="0" presStyleCnt="4"/>
      <dgm:spPr/>
    </dgm:pt>
    <dgm:pt modelId="{05750AED-4EA5-4BDF-A0EA-9DA395CFB918}" type="pres">
      <dgm:prSet presAssocID="{BA20665B-743C-4058-AE3E-CD6BF3F84F3C}" presName="parentText" presStyleLbl="node1" presStyleIdx="1" presStyleCnt="4" custScaleY="128645">
        <dgm:presLayoutVars>
          <dgm:chMax val="0"/>
          <dgm:bulletEnabled val="1"/>
        </dgm:presLayoutVars>
      </dgm:prSet>
      <dgm:spPr/>
    </dgm:pt>
    <dgm:pt modelId="{787EFB93-FA25-4AAF-8187-61730BCAD20C}" type="pres">
      <dgm:prSet presAssocID="{BA20665B-743C-4058-AE3E-CD6BF3F84F3C}" presName="negativeSpace" presStyleCnt="0"/>
      <dgm:spPr/>
    </dgm:pt>
    <dgm:pt modelId="{34A55000-9859-4B04-85FC-928B202399E3}" type="pres">
      <dgm:prSet presAssocID="{BA20665B-743C-4058-AE3E-CD6BF3F84F3C}" presName="childText" presStyleLbl="conFgAcc1" presStyleIdx="1" presStyleCnt="4" custScaleX="99500">
        <dgm:presLayoutVars>
          <dgm:bulletEnabled val="1"/>
        </dgm:presLayoutVars>
      </dgm:prSet>
      <dgm:spPr/>
    </dgm:pt>
    <dgm:pt modelId="{EB6A107A-111B-460F-ACFF-09CFB4FD69D9}" type="pres">
      <dgm:prSet presAssocID="{7A35E1AF-5A99-49F0-BCE2-39957AFA8F4C}" presName="spaceBetweenRectangles" presStyleCnt="0"/>
      <dgm:spPr/>
    </dgm:pt>
    <dgm:pt modelId="{5B979CA9-7CD7-44B2-94FB-916A2645D05C}" type="pres">
      <dgm:prSet presAssocID="{4C2499F3-7C57-4170-87A4-B292667BB645}" presName="parentLin" presStyleCnt="0"/>
      <dgm:spPr/>
    </dgm:pt>
    <dgm:pt modelId="{3D9CE8FA-5864-432B-9DDF-D60A9FA84155}" type="pres">
      <dgm:prSet presAssocID="{4C2499F3-7C57-4170-87A4-B292667BB645}" presName="parentLeftMargin" presStyleLbl="node1" presStyleIdx="1" presStyleCnt="4"/>
      <dgm:spPr/>
    </dgm:pt>
    <dgm:pt modelId="{7ADABA90-440C-48CA-BDF4-AE4BB5826C0A}" type="pres">
      <dgm:prSet presAssocID="{4C2499F3-7C57-4170-87A4-B292667BB645}" presName="parentText" presStyleLbl="node1" presStyleIdx="2" presStyleCnt="4" custScaleY="142899">
        <dgm:presLayoutVars>
          <dgm:chMax val="0"/>
          <dgm:bulletEnabled val="1"/>
        </dgm:presLayoutVars>
      </dgm:prSet>
      <dgm:spPr/>
    </dgm:pt>
    <dgm:pt modelId="{937AFFE3-1F71-47E8-89F6-A00D3D693E85}" type="pres">
      <dgm:prSet presAssocID="{4C2499F3-7C57-4170-87A4-B292667BB645}" presName="negativeSpace" presStyleCnt="0"/>
      <dgm:spPr/>
    </dgm:pt>
    <dgm:pt modelId="{39D675E7-4F59-43F4-8DE7-8DB70A7C5571}" type="pres">
      <dgm:prSet presAssocID="{4C2499F3-7C57-4170-87A4-B292667BB645}" presName="childText" presStyleLbl="conFgAcc1" presStyleIdx="2" presStyleCnt="4">
        <dgm:presLayoutVars>
          <dgm:bulletEnabled val="1"/>
        </dgm:presLayoutVars>
      </dgm:prSet>
      <dgm:spPr/>
    </dgm:pt>
    <dgm:pt modelId="{33B547C0-F643-40BF-8DCF-2CAAAAF447DF}" type="pres">
      <dgm:prSet presAssocID="{88900FE2-95F5-4AA9-B718-C748910EA0EE}" presName="spaceBetweenRectangles" presStyleCnt="0"/>
      <dgm:spPr/>
    </dgm:pt>
    <dgm:pt modelId="{6C8EF8A0-01FC-4F9B-8FB6-1C94E0DB3CDD}" type="pres">
      <dgm:prSet presAssocID="{0154F56B-5BF9-42EA-87CB-47F8D86C4DE5}" presName="parentLin" presStyleCnt="0"/>
      <dgm:spPr/>
    </dgm:pt>
    <dgm:pt modelId="{4AD97762-B9A6-4311-9F5F-BFD1E6D092D9}" type="pres">
      <dgm:prSet presAssocID="{0154F56B-5BF9-42EA-87CB-47F8D86C4DE5}" presName="parentLeftMargin" presStyleLbl="node1" presStyleIdx="2" presStyleCnt="4"/>
      <dgm:spPr/>
    </dgm:pt>
    <dgm:pt modelId="{FAE00EF6-9E4F-452B-A999-402B3DD61726}" type="pres">
      <dgm:prSet presAssocID="{0154F56B-5BF9-42EA-87CB-47F8D86C4DE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72BFDA6-C124-4E05-85BF-A037309E006D}" type="pres">
      <dgm:prSet presAssocID="{0154F56B-5BF9-42EA-87CB-47F8D86C4DE5}" presName="negativeSpace" presStyleCnt="0"/>
      <dgm:spPr/>
    </dgm:pt>
    <dgm:pt modelId="{F35FEF69-39DD-4D97-8A5A-69B54D6785B8}" type="pres">
      <dgm:prSet presAssocID="{0154F56B-5BF9-42EA-87CB-47F8D86C4DE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33CF01-174F-4000-9D31-F6E242EE28E7}" type="presOf" srcId="{0154F56B-5BF9-42EA-87CB-47F8D86C4DE5}" destId="{FAE00EF6-9E4F-452B-A999-402B3DD61726}" srcOrd="1" destOrd="0" presId="urn:microsoft.com/office/officeart/2005/8/layout/list1"/>
    <dgm:cxn modelId="{89228203-FBD1-424A-97A2-6991DBD3E0F4}" type="presOf" srcId="{26B2AEB4-365F-42C7-A914-2A120CF84CE2}" destId="{29967340-CCF4-41E0-8FC5-CC905D6608C1}" srcOrd="0" destOrd="0" presId="urn:microsoft.com/office/officeart/2005/8/layout/list1"/>
    <dgm:cxn modelId="{90F21C06-F598-49D2-90B1-806622792D33}" srcId="{BA09DDB8-F34D-425F-9990-2E86FA8BA2D0}" destId="{BA20665B-743C-4058-AE3E-CD6BF3F84F3C}" srcOrd="1" destOrd="0" parTransId="{188A545B-BDF7-49A9-B27E-BBAD5909F4C0}" sibTransId="{7A35E1AF-5A99-49F0-BCE2-39957AFA8F4C}"/>
    <dgm:cxn modelId="{3653D213-AD33-4372-B160-B0E029CE5B8C}" type="presOf" srcId="{BA20665B-743C-4058-AE3E-CD6BF3F84F3C}" destId="{05750AED-4EA5-4BDF-A0EA-9DA395CFB918}" srcOrd="1" destOrd="0" presId="urn:microsoft.com/office/officeart/2005/8/layout/list1"/>
    <dgm:cxn modelId="{B919C31A-5DFA-4112-8096-7BA35B1F6FB1}" type="presOf" srcId="{BA09DDB8-F34D-425F-9990-2E86FA8BA2D0}" destId="{17D9CAAC-D7C3-4606-8339-8BC35C0B6407}" srcOrd="0" destOrd="0" presId="urn:microsoft.com/office/officeart/2005/8/layout/list1"/>
    <dgm:cxn modelId="{9D488D51-9664-4D5E-B373-8A6FFB9096BD}" type="presOf" srcId="{4C2499F3-7C57-4170-87A4-B292667BB645}" destId="{7ADABA90-440C-48CA-BDF4-AE4BB5826C0A}" srcOrd="1" destOrd="0" presId="urn:microsoft.com/office/officeart/2005/8/layout/list1"/>
    <dgm:cxn modelId="{18DF017B-EBF9-4292-8B66-ED2F288DD607}" type="presOf" srcId="{0154F56B-5BF9-42EA-87CB-47F8D86C4DE5}" destId="{4AD97762-B9A6-4311-9F5F-BFD1E6D092D9}" srcOrd="0" destOrd="0" presId="urn:microsoft.com/office/officeart/2005/8/layout/list1"/>
    <dgm:cxn modelId="{BE72A491-E86A-42B2-AD81-CE0543501E72}" srcId="{BA09DDB8-F34D-425F-9990-2E86FA8BA2D0}" destId="{4C2499F3-7C57-4170-87A4-B292667BB645}" srcOrd="2" destOrd="0" parTransId="{15F1A18C-0CF0-4D20-BD51-BD3922CC28C4}" sibTransId="{88900FE2-95F5-4AA9-B718-C748910EA0EE}"/>
    <dgm:cxn modelId="{2E58C494-B97C-48F1-AB25-8BD7DA2A6FBF}" type="presOf" srcId="{BA20665B-743C-4058-AE3E-CD6BF3F84F3C}" destId="{342AC784-6D18-4C9A-AA58-A8F95A096C53}" srcOrd="0" destOrd="0" presId="urn:microsoft.com/office/officeart/2005/8/layout/list1"/>
    <dgm:cxn modelId="{630A3FD4-8B60-4858-821D-5443B04C9F4D}" srcId="{BA09DDB8-F34D-425F-9990-2E86FA8BA2D0}" destId="{0154F56B-5BF9-42EA-87CB-47F8D86C4DE5}" srcOrd="3" destOrd="0" parTransId="{48221AF4-382B-4DBD-8F87-A1F8133C692A}" sibTransId="{84D15EF9-EF84-44DE-84E5-BE2F84910B1E}"/>
    <dgm:cxn modelId="{0B4597F1-4F69-4D23-B173-87C025DFECD3}" srcId="{BA09DDB8-F34D-425F-9990-2E86FA8BA2D0}" destId="{26B2AEB4-365F-42C7-A914-2A120CF84CE2}" srcOrd="0" destOrd="0" parTransId="{7777238A-3ECE-4B52-A041-A23E39D5E715}" sibTransId="{B6BF778C-E8DE-48AA-8132-1F4DE8C55EA6}"/>
    <dgm:cxn modelId="{E44AFDFA-8E7E-497D-9E81-53F5AEFEE628}" type="presOf" srcId="{26B2AEB4-365F-42C7-A914-2A120CF84CE2}" destId="{DD3496ED-C08F-48A7-96BA-3E97CCCA516E}" srcOrd="1" destOrd="0" presId="urn:microsoft.com/office/officeart/2005/8/layout/list1"/>
    <dgm:cxn modelId="{8928CEFE-6519-4FCF-8D16-8368E76A5936}" type="presOf" srcId="{4C2499F3-7C57-4170-87A4-B292667BB645}" destId="{3D9CE8FA-5864-432B-9DDF-D60A9FA84155}" srcOrd="0" destOrd="0" presId="urn:microsoft.com/office/officeart/2005/8/layout/list1"/>
    <dgm:cxn modelId="{5CC12CB5-E7D1-4443-B6C5-4D5FA07A3EAB}" type="presParOf" srcId="{17D9CAAC-D7C3-4606-8339-8BC35C0B6407}" destId="{9B385563-85FA-4F9A-9496-75D4F088EA5E}" srcOrd="0" destOrd="0" presId="urn:microsoft.com/office/officeart/2005/8/layout/list1"/>
    <dgm:cxn modelId="{5EE7773A-13C5-42C9-BF45-A14BB2A58012}" type="presParOf" srcId="{9B385563-85FA-4F9A-9496-75D4F088EA5E}" destId="{29967340-CCF4-41E0-8FC5-CC905D6608C1}" srcOrd="0" destOrd="0" presId="urn:microsoft.com/office/officeart/2005/8/layout/list1"/>
    <dgm:cxn modelId="{8EF49D98-9216-46E5-BC17-8AA1017459CD}" type="presParOf" srcId="{9B385563-85FA-4F9A-9496-75D4F088EA5E}" destId="{DD3496ED-C08F-48A7-96BA-3E97CCCA516E}" srcOrd="1" destOrd="0" presId="urn:microsoft.com/office/officeart/2005/8/layout/list1"/>
    <dgm:cxn modelId="{09B206F2-F9DE-4E29-8C48-3BA74707DFF3}" type="presParOf" srcId="{17D9CAAC-D7C3-4606-8339-8BC35C0B6407}" destId="{B1D64C7D-C57B-4CC5-8E8C-A1D80052E0FB}" srcOrd="1" destOrd="0" presId="urn:microsoft.com/office/officeart/2005/8/layout/list1"/>
    <dgm:cxn modelId="{373D0758-B04E-4213-BD3D-E906658087DD}" type="presParOf" srcId="{17D9CAAC-D7C3-4606-8339-8BC35C0B6407}" destId="{4BD0495C-277C-41D4-AD6B-3F9A778B9EAE}" srcOrd="2" destOrd="0" presId="urn:microsoft.com/office/officeart/2005/8/layout/list1"/>
    <dgm:cxn modelId="{83646DDC-B1C2-4C39-ABE4-A7E3C946E6BC}" type="presParOf" srcId="{17D9CAAC-D7C3-4606-8339-8BC35C0B6407}" destId="{BF4AFD60-744F-4A0C-ABCB-7E248CC92200}" srcOrd="3" destOrd="0" presId="urn:microsoft.com/office/officeart/2005/8/layout/list1"/>
    <dgm:cxn modelId="{9007DD7E-60F3-4BCD-90E1-40A8DD5EC648}" type="presParOf" srcId="{17D9CAAC-D7C3-4606-8339-8BC35C0B6407}" destId="{BE801725-1828-4AB9-B913-40D1FC45C924}" srcOrd="4" destOrd="0" presId="urn:microsoft.com/office/officeart/2005/8/layout/list1"/>
    <dgm:cxn modelId="{A8392039-3513-4C52-92F6-4CFFB5768CA8}" type="presParOf" srcId="{BE801725-1828-4AB9-B913-40D1FC45C924}" destId="{342AC784-6D18-4C9A-AA58-A8F95A096C53}" srcOrd="0" destOrd="0" presId="urn:microsoft.com/office/officeart/2005/8/layout/list1"/>
    <dgm:cxn modelId="{2E7BD57E-DE41-4606-8903-53FB57BC3035}" type="presParOf" srcId="{BE801725-1828-4AB9-B913-40D1FC45C924}" destId="{05750AED-4EA5-4BDF-A0EA-9DA395CFB918}" srcOrd="1" destOrd="0" presId="urn:microsoft.com/office/officeart/2005/8/layout/list1"/>
    <dgm:cxn modelId="{D4FE515C-5505-4DFF-9A41-0A9906774281}" type="presParOf" srcId="{17D9CAAC-D7C3-4606-8339-8BC35C0B6407}" destId="{787EFB93-FA25-4AAF-8187-61730BCAD20C}" srcOrd="5" destOrd="0" presId="urn:microsoft.com/office/officeart/2005/8/layout/list1"/>
    <dgm:cxn modelId="{82E059B4-B479-4DE7-A152-B14F52F6A52C}" type="presParOf" srcId="{17D9CAAC-D7C3-4606-8339-8BC35C0B6407}" destId="{34A55000-9859-4B04-85FC-928B202399E3}" srcOrd="6" destOrd="0" presId="urn:microsoft.com/office/officeart/2005/8/layout/list1"/>
    <dgm:cxn modelId="{31B92F13-8CEC-4039-8107-4348185E1229}" type="presParOf" srcId="{17D9CAAC-D7C3-4606-8339-8BC35C0B6407}" destId="{EB6A107A-111B-460F-ACFF-09CFB4FD69D9}" srcOrd="7" destOrd="0" presId="urn:microsoft.com/office/officeart/2005/8/layout/list1"/>
    <dgm:cxn modelId="{F47FB344-9679-4A89-B659-DE79626CCA10}" type="presParOf" srcId="{17D9CAAC-D7C3-4606-8339-8BC35C0B6407}" destId="{5B979CA9-7CD7-44B2-94FB-916A2645D05C}" srcOrd="8" destOrd="0" presId="urn:microsoft.com/office/officeart/2005/8/layout/list1"/>
    <dgm:cxn modelId="{AFF2EE64-5982-4B04-BE9C-B57510C3950C}" type="presParOf" srcId="{5B979CA9-7CD7-44B2-94FB-916A2645D05C}" destId="{3D9CE8FA-5864-432B-9DDF-D60A9FA84155}" srcOrd="0" destOrd="0" presId="urn:microsoft.com/office/officeart/2005/8/layout/list1"/>
    <dgm:cxn modelId="{9E7773B3-8358-44F1-83E7-1444C71799CA}" type="presParOf" srcId="{5B979CA9-7CD7-44B2-94FB-916A2645D05C}" destId="{7ADABA90-440C-48CA-BDF4-AE4BB5826C0A}" srcOrd="1" destOrd="0" presId="urn:microsoft.com/office/officeart/2005/8/layout/list1"/>
    <dgm:cxn modelId="{23000129-9C6A-4592-B36A-6F6A25471FD1}" type="presParOf" srcId="{17D9CAAC-D7C3-4606-8339-8BC35C0B6407}" destId="{937AFFE3-1F71-47E8-89F6-A00D3D693E85}" srcOrd="9" destOrd="0" presId="urn:microsoft.com/office/officeart/2005/8/layout/list1"/>
    <dgm:cxn modelId="{AB05A990-B1D4-46E9-8605-742237F236BA}" type="presParOf" srcId="{17D9CAAC-D7C3-4606-8339-8BC35C0B6407}" destId="{39D675E7-4F59-43F4-8DE7-8DB70A7C5571}" srcOrd="10" destOrd="0" presId="urn:microsoft.com/office/officeart/2005/8/layout/list1"/>
    <dgm:cxn modelId="{70C2F04D-5C2D-41B5-B5FB-D6FF7136E07A}" type="presParOf" srcId="{17D9CAAC-D7C3-4606-8339-8BC35C0B6407}" destId="{33B547C0-F643-40BF-8DCF-2CAAAAF447DF}" srcOrd="11" destOrd="0" presId="urn:microsoft.com/office/officeart/2005/8/layout/list1"/>
    <dgm:cxn modelId="{A85FD558-8A39-475C-8B93-0DC287495735}" type="presParOf" srcId="{17D9CAAC-D7C3-4606-8339-8BC35C0B6407}" destId="{6C8EF8A0-01FC-4F9B-8FB6-1C94E0DB3CDD}" srcOrd="12" destOrd="0" presId="urn:microsoft.com/office/officeart/2005/8/layout/list1"/>
    <dgm:cxn modelId="{C562A26F-FD1C-419F-B6DF-042BB5D11AF9}" type="presParOf" srcId="{6C8EF8A0-01FC-4F9B-8FB6-1C94E0DB3CDD}" destId="{4AD97762-B9A6-4311-9F5F-BFD1E6D092D9}" srcOrd="0" destOrd="0" presId="urn:microsoft.com/office/officeart/2005/8/layout/list1"/>
    <dgm:cxn modelId="{BB3D1F9F-2D03-4D43-9DE7-BA946BE81B74}" type="presParOf" srcId="{6C8EF8A0-01FC-4F9B-8FB6-1C94E0DB3CDD}" destId="{FAE00EF6-9E4F-452B-A999-402B3DD61726}" srcOrd="1" destOrd="0" presId="urn:microsoft.com/office/officeart/2005/8/layout/list1"/>
    <dgm:cxn modelId="{FBCC856F-E7E2-404C-A0E9-C67E20073995}" type="presParOf" srcId="{17D9CAAC-D7C3-4606-8339-8BC35C0B6407}" destId="{A72BFDA6-C124-4E05-85BF-A037309E006D}" srcOrd="13" destOrd="0" presId="urn:microsoft.com/office/officeart/2005/8/layout/list1"/>
    <dgm:cxn modelId="{3F0F9B10-2574-4DE4-924E-8B1088D29684}" type="presParOf" srcId="{17D9CAAC-D7C3-4606-8339-8BC35C0B6407}" destId="{F35FEF69-39DD-4D97-8A5A-69B54D6785B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35F018-2C10-447A-B067-75D5F694A4E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6FE56879-39F1-49D5-9B5A-A4F51E7DFC55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52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(1,5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тиждень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4ACBD-88CA-46D7-9978-06E013748F56}" type="parTrans" cxnId="{0A3E93B5-99D3-45EB-80FF-6E30B9EC2C8C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7EFA5-C485-42BB-9912-0806619FE90B}" type="sibTrans" cxnId="{0A3E93B5-99D3-45EB-80FF-6E30B9EC2C8C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6F512-08BE-4323-9894-F7C03C1FF7A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4 є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обов'язковими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CD81D-58D6-4A92-B665-05810D3F9A07}" type="parTrans" cxnId="{BE5505C3-AD7A-439E-90F9-597BA5867856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77C45-F78D-40D6-9664-3948FD05DD3F}" type="sibTrans" cxnId="{BE5505C3-AD7A-439E-90F9-597BA5867856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57464-EADE-4420-8844-65662FE56FCE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умінь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навичок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географічними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картами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9EE8F-F79B-4D8F-AA25-9F8C891930E5}" type="parTrans" cxnId="{778A4FC9-5211-4A32-B586-BC515BF8FBB6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E6E38-8F41-4FC2-9397-AF4DC14FA71B}" type="sibTrans" cxnId="{778A4FC9-5211-4A32-B586-BC515BF8FBB6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B2659-37D0-485B-9D5E-6FE34284A919}" type="pres">
      <dgm:prSet presAssocID="{8235F018-2C10-447A-B067-75D5F694A4EB}" presName="linear" presStyleCnt="0">
        <dgm:presLayoutVars>
          <dgm:dir/>
          <dgm:animLvl val="lvl"/>
          <dgm:resizeHandles val="exact"/>
        </dgm:presLayoutVars>
      </dgm:prSet>
      <dgm:spPr/>
    </dgm:pt>
    <dgm:pt modelId="{339817B6-674C-4A16-B432-E31A67513244}" type="pres">
      <dgm:prSet presAssocID="{6FE56879-39F1-49D5-9B5A-A4F51E7DFC55}" presName="parentLin" presStyleCnt="0"/>
      <dgm:spPr/>
    </dgm:pt>
    <dgm:pt modelId="{22BA42A2-B5DE-47CD-9F3A-26D13C3CDA94}" type="pres">
      <dgm:prSet presAssocID="{6FE56879-39F1-49D5-9B5A-A4F51E7DFC55}" presName="parentLeftMargin" presStyleLbl="node1" presStyleIdx="0" presStyleCnt="3"/>
      <dgm:spPr/>
    </dgm:pt>
    <dgm:pt modelId="{065DB36D-B999-4793-9938-6A51B82D7C76}" type="pres">
      <dgm:prSet presAssocID="{6FE56879-39F1-49D5-9B5A-A4F51E7DFC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340394-2DB1-4A15-8F6D-34A58DDB951C}" type="pres">
      <dgm:prSet presAssocID="{6FE56879-39F1-49D5-9B5A-A4F51E7DFC55}" presName="negativeSpace" presStyleCnt="0"/>
      <dgm:spPr/>
    </dgm:pt>
    <dgm:pt modelId="{79EE3CD9-CA70-44BA-BAAE-3B3654251483}" type="pres">
      <dgm:prSet presAssocID="{6FE56879-39F1-49D5-9B5A-A4F51E7DFC55}" presName="childText" presStyleLbl="conFgAcc1" presStyleIdx="0" presStyleCnt="3">
        <dgm:presLayoutVars>
          <dgm:bulletEnabled val="1"/>
        </dgm:presLayoutVars>
      </dgm:prSet>
      <dgm:spPr/>
    </dgm:pt>
    <dgm:pt modelId="{BECBE3DF-5165-4DF1-AC1A-39B4881A2A88}" type="pres">
      <dgm:prSet presAssocID="{A9D7EFA5-C485-42BB-9912-0806619FE90B}" presName="spaceBetweenRectangles" presStyleCnt="0"/>
      <dgm:spPr/>
    </dgm:pt>
    <dgm:pt modelId="{A510D84B-C353-4FED-B0E5-EBC94DA4636D}" type="pres">
      <dgm:prSet presAssocID="{1EF6F512-08BE-4323-9894-F7C03C1FF7A2}" presName="parentLin" presStyleCnt="0"/>
      <dgm:spPr/>
    </dgm:pt>
    <dgm:pt modelId="{91078F5C-77D7-4F57-A6B3-16E0AE268D00}" type="pres">
      <dgm:prSet presAssocID="{1EF6F512-08BE-4323-9894-F7C03C1FF7A2}" presName="parentLeftMargin" presStyleLbl="node1" presStyleIdx="0" presStyleCnt="3"/>
      <dgm:spPr/>
    </dgm:pt>
    <dgm:pt modelId="{36D5B665-3A2F-4F9C-A281-AAD2E158FCD3}" type="pres">
      <dgm:prSet presAssocID="{1EF6F512-08BE-4323-9894-F7C03C1FF7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36ABED-E8B2-488F-B460-A4B2E01A0A67}" type="pres">
      <dgm:prSet presAssocID="{1EF6F512-08BE-4323-9894-F7C03C1FF7A2}" presName="negativeSpace" presStyleCnt="0"/>
      <dgm:spPr/>
    </dgm:pt>
    <dgm:pt modelId="{8080479D-75A4-4E41-8CD7-E013144109B6}" type="pres">
      <dgm:prSet presAssocID="{1EF6F512-08BE-4323-9894-F7C03C1FF7A2}" presName="childText" presStyleLbl="conFgAcc1" presStyleIdx="1" presStyleCnt="3">
        <dgm:presLayoutVars>
          <dgm:bulletEnabled val="1"/>
        </dgm:presLayoutVars>
      </dgm:prSet>
      <dgm:spPr/>
    </dgm:pt>
    <dgm:pt modelId="{719B4CEA-66BF-4F07-B0C1-4EA9B307FADE}" type="pres">
      <dgm:prSet presAssocID="{17F77C45-F78D-40D6-9664-3948FD05DD3F}" presName="spaceBetweenRectangles" presStyleCnt="0"/>
      <dgm:spPr/>
    </dgm:pt>
    <dgm:pt modelId="{2B87C05E-C8E6-476E-957E-12EB0335F774}" type="pres">
      <dgm:prSet presAssocID="{9E257464-EADE-4420-8844-65662FE56FCE}" presName="parentLin" presStyleCnt="0"/>
      <dgm:spPr/>
    </dgm:pt>
    <dgm:pt modelId="{7B275902-923E-4221-8739-E58A18DAA2E6}" type="pres">
      <dgm:prSet presAssocID="{9E257464-EADE-4420-8844-65662FE56FCE}" presName="parentLeftMargin" presStyleLbl="node1" presStyleIdx="1" presStyleCnt="3"/>
      <dgm:spPr/>
    </dgm:pt>
    <dgm:pt modelId="{CD0C0F6C-96A6-43B6-B16E-0B9BB0964098}" type="pres">
      <dgm:prSet presAssocID="{9E257464-EADE-4420-8844-65662FE56FCE}" presName="parentText" presStyleLbl="node1" presStyleIdx="2" presStyleCnt="3" custScaleY="130490">
        <dgm:presLayoutVars>
          <dgm:chMax val="0"/>
          <dgm:bulletEnabled val="1"/>
        </dgm:presLayoutVars>
      </dgm:prSet>
      <dgm:spPr/>
    </dgm:pt>
    <dgm:pt modelId="{EDE9BC82-C339-46FC-8320-A3436FCE7FF9}" type="pres">
      <dgm:prSet presAssocID="{9E257464-EADE-4420-8844-65662FE56FCE}" presName="negativeSpace" presStyleCnt="0"/>
      <dgm:spPr/>
    </dgm:pt>
    <dgm:pt modelId="{BA3957DF-2A9E-4659-99F5-28119B344A30}" type="pres">
      <dgm:prSet presAssocID="{9E257464-EADE-4420-8844-65662FE56F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796C11-C04A-4319-9305-355D7E8B781D}" type="presOf" srcId="{8235F018-2C10-447A-B067-75D5F694A4EB}" destId="{026B2659-37D0-485B-9D5E-6FE34284A919}" srcOrd="0" destOrd="0" presId="urn:microsoft.com/office/officeart/2005/8/layout/list1"/>
    <dgm:cxn modelId="{FC53023F-418B-4497-BDD5-EA8B15588939}" type="presOf" srcId="{6FE56879-39F1-49D5-9B5A-A4F51E7DFC55}" destId="{22BA42A2-B5DE-47CD-9F3A-26D13C3CDA94}" srcOrd="0" destOrd="0" presId="urn:microsoft.com/office/officeart/2005/8/layout/list1"/>
    <dgm:cxn modelId="{AB56116E-CE41-4112-80C7-78CED547377F}" type="presOf" srcId="{1EF6F512-08BE-4323-9894-F7C03C1FF7A2}" destId="{36D5B665-3A2F-4F9C-A281-AAD2E158FCD3}" srcOrd="1" destOrd="0" presId="urn:microsoft.com/office/officeart/2005/8/layout/list1"/>
    <dgm:cxn modelId="{46CF0F94-D1DD-49EC-B662-CD8C7C81600A}" type="presOf" srcId="{9E257464-EADE-4420-8844-65662FE56FCE}" destId="{CD0C0F6C-96A6-43B6-B16E-0B9BB0964098}" srcOrd="1" destOrd="0" presId="urn:microsoft.com/office/officeart/2005/8/layout/list1"/>
    <dgm:cxn modelId="{7DB8C195-EF02-4D3B-8A4D-7B19CF8481D7}" type="presOf" srcId="{6FE56879-39F1-49D5-9B5A-A4F51E7DFC55}" destId="{065DB36D-B999-4793-9938-6A51B82D7C76}" srcOrd="1" destOrd="0" presId="urn:microsoft.com/office/officeart/2005/8/layout/list1"/>
    <dgm:cxn modelId="{0A3E93B5-99D3-45EB-80FF-6E30B9EC2C8C}" srcId="{8235F018-2C10-447A-B067-75D5F694A4EB}" destId="{6FE56879-39F1-49D5-9B5A-A4F51E7DFC55}" srcOrd="0" destOrd="0" parTransId="{1414ACBD-88CA-46D7-9978-06E013748F56}" sibTransId="{A9D7EFA5-C485-42BB-9912-0806619FE90B}"/>
    <dgm:cxn modelId="{B94095B9-9CA0-4234-9DC2-EF890B719CAE}" type="presOf" srcId="{9E257464-EADE-4420-8844-65662FE56FCE}" destId="{7B275902-923E-4221-8739-E58A18DAA2E6}" srcOrd="0" destOrd="0" presId="urn:microsoft.com/office/officeart/2005/8/layout/list1"/>
    <dgm:cxn modelId="{BE5505C3-AD7A-439E-90F9-597BA5867856}" srcId="{8235F018-2C10-447A-B067-75D5F694A4EB}" destId="{1EF6F512-08BE-4323-9894-F7C03C1FF7A2}" srcOrd="1" destOrd="0" parTransId="{1ACCD81D-58D6-4A92-B665-05810D3F9A07}" sibTransId="{17F77C45-F78D-40D6-9664-3948FD05DD3F}"/>
    <dgm:cxn modelId="{778A4FC9-5211-4A32-B586-BC515BF8FBB6}" srcId="{8235F018-2C10-447A-B067-75D5F694A4EB}" destId="{9E257464-EADE-4420-8844-65662FE56FCE}" srcOrd="2" destOrd="0" parTransId="{5569EE8F-F79B-4D8F-AA25-9F8C891930E5}" sibTransId="{5E9E6E38-8F41-4FC2-9397-AF4DC14FA71B}"/>
    <dgm:cxn modelId="{8D6E40DD-E8FD-44B0-85F4-9FE0F745EF4A}" type="presOf" srcId="{1EF6F512-08BE-4323-9894-F7C03C1FF7A2}" destId="{91078F5C-77D7-4F57-A6B3-16E0AE268D00}" srcOrd="0" destOrd="0" presId="urn:microsoft.com/office/officeart/2005/8/layout/list1"/>
    <dgm:cxn modelId="{F926E21C-99AC-491B-92AE-0B5369664ECB}" type="presParOf" srcId="{026B2659-37D0-485B-9D5E-6FE34284A919}" destId="{339817B6-674C-4A16-B432-E31A67513244}" srcOrd="0" destOrd="0" presId="urn:microsoft.com/office/officeart/2005/8/layout/list1"/>
    <dgm:cxn modelId="{F482A1B6-549E-471B-A4CB-B94B22AEDF75}" type="presParOf" srcId="{339817B6-674C-4A16-B432-E31A67513244}" destId="{22BA42A2-B5DE-47CD-9F3A-26D13C3CDA94}" srcOrd="0" destOrd="0" presId="urn:microsoft.com/office/officeart/2005/8/layout/list1"/>
    <dgm:cxn modelId="{4C59BBAE-EEA6-41B0-A365-D938905826C0}" type="presParOf" srcId="{339817B6-674C-4A16-B432-E31A67513244}" destId="{065DB36D-B999-4793-9938-6A51B82D7C76}" srcOrd="1" destOrd="0" presId="urn:microsoft.com/office/officeart/2005/8/layout/list1"/>
    <dgm:cxn modelId="{FDBFD0BE-820A-4CAF-8021-B7258B4B4378}" type="presParOf" srcId="{026B2659-37D0-485B-9D5E-6FE34284A919}" destId="{3A340394-2DB1-4A15-8F6D-34A58DDB951C}" srcOrd="1" destOrd="0" presId="urn:microsoft.com/office/officeart/2005/8/layout/list1"/>
    <dgm:cxn modelId="{786F7BF5-25FA-47C9-9423-51394DE2E0DE}" type="presParOf" srcId="{026B2659-37D0-485B-9D5E-6FE34284A919}" destId="{79EE3CD9-CA70-44BA-BAAE-3B3654251483}" srcOrd="2" destOrd="0" presId="urn:microsoft.com/office/officeart/2005/8/layout/list1"/>
    <dgm:cxn modelId="{D18BD9D0-29BF-47C0-B5DC-88B2299AD7D2}" type="presParOf" srcId="{026B2659-37D0-485B-9D5E-6FE34284A919}" destId="{BECBE3DF-5165-4DF1-AC1A-39B4881A2A88}" srcOrd="3" destOrd="0" presId="urn:microsoft.com/office/officeart/2005/8/layout/list1"/>
    <dgm:cxn modelId="{7CB11938-6DB2-48FD-8500-8D9481DA363D}" type="presParOf" srcId="{026B2659-37D0-485B-9D5E-6FE34284A919}" destId="{A510D84B-C353-4FED-B0E5-EBC94DA4636D}" srcOrd="4" destOrd="0" presId="urn:microsoft.com/office/officeart/2005/8/layout/list1"/>
    <dgm:cxn modelId="{7A67BA0C-E10E-473A-B22A-5A4C1876EFAF}" type="presParOf" srcId="{A510D84B-C353-4FED-B0E5-EBC94DA4636D}" destId="{91078F5C-77D7-4F57-A6B3-16E0AE268D00}" srcOrd="0" destOrd="0" presId="urn:microsoft.com/office/officeart/2005/8/layout/list1"/>
    <dgm:cxn modelId="{CDAB6778-EDAA-4FE6-BEBC-1B8BDDFB54FD}" type="presParOf" srcId="{A510D84B-C353-4FED-B0E5-EBC94DA4636D}" destId="{36D5B665-3A2F-4F9C-A281-AAD2E158FCD3}" srcOrd="1" destOrd="0" presId="urn:microsoft.com/office/officeart/2005/8/layout/list1"/>
    <dgm:cxn modelId="{CE71E26B-AAAE-47F4-BF66-F073F2710838}" type="presParOf" srcId="{026B2659-37D0-485B-9D5E-6FE34284A919}" destId="{8B36ABED-E8B2-488F-B460-A4B2E01A0A67}" srcOrd="5" destOrd="0" presId="urn:microsoft.com/office/officeart/2005/8/layout/list1"/>
    <dgm:cxn modelId="{0A49A4ED-584B-4ECC-96B1-CD3F8CC215EE}" type="presParOf" srcId="{026B2659-37D0-485B-9D5E-6FE34284A919}" destId="{8080479D-75A4-4E41-8CD7-E013144109B6}" srcOrd="6" destOrd="0" presId="urn:microsoft.com/office/officeart/2005/8/layout/list1"/>
    <dgm:cxn modelId="{66BB8D49-1D60-4EDC-8068-A12FE5463C6F}" type="presParOf" srcId="{026B2659-37D0-485B-9D5E-6FE34284A919}" destId="{719B4CEA-66BF-4F07-B0C1-4EA9B307FADE}" srcOrd="7" destOrd="0" presId="urn:microsoft.com/office/officeart/2005/8/layout/list1"/>
    <dgm:cxn modelId="{762CCDDA-5153-461D-ADF8-194D66691B13}" type="presParOf" srcId="{026B2659-37D0-485B-9D5E-6FE34284A919}" destId="{2B87C05E-C8E6-476E-957E-12EB0335F774}" srcOrd="8" destOrd="0" presId="urn:microsoft.com/office/officeart/2005/8/layout/list1"/>
    <dgm:cxn modelId="{88EC7B95-971F-4FD7-9FC6-CBF5ED20A7BA}" type="presParOf" srcId="{2B87C05E-C8E6-476E-957E-12EB0335F774}" destId="{7B275902-923E-4221-8739-E58A18DAA2E6}" srcOrd="0" destOrd="0" presId="urn:microsoft.com/office/officeart/2005/8/layout/list1"/>
    <dgm:cxn modelId="{61B62196-ECDA-415D-B5C3-6D4698635CA9}" type="presParOf" srcId="{2B87C05E-C8E6-476E-957E-12EB0335F774}" destId="{CD0C0F6C-96A6-43B6-B16E-0B9BB0964098}" srcOrd="1" destOrd="0" presId="urn:microsoft.com/office/officeart/2005/8/layout/list1"/>
    <dgm:cxn modelId="{C760183D-6C77-495A-9255-CDCE1D80B2CD}" type="presParOf" srcId="{026B2659-37D0-485B-9D5E-6FE34284A919}" destId="{EDE9BC82-C339-46FC-8320-A3436FCE7FF9}" srcOrd="9" destOrd="0" presId="urn:microsoft.com/office/officeart/2005/8/layout/list1"/>
    <dgm:cxn modelId="{05768470-1562-4F7F-BD86-A800AC0E9712}" type="presParOf" srcId="{026B2659-37D0-485B-9D5E-6FE34284A919}" destId="{BA3957DF-2A9E-4659-99F5-28119B344A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BE9CA7-AF40-43ED-A236-86555DFC71E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6586D75E-0A1A-4201-9F86-3E662D58A83A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52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1,5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тиждень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F415A-A80F-4D2C-B472-B51C82A09868}" type="parTrans" cxnId="{C73C54C6-FE7D-400B-8FA1-CFCADAA97001}">
      <dgm:prSet/>
      <dgm:spPr/>
      <dgm:t>
        <a:bodyPr/>
        <a:lstStyle/>
        <a:p>
          <a:endParaRPr lang="ru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6828E-5CA3-4ECD-A6BF-8D89BFECDAE8}" type="sibTrans" cxnId="{C73C54C6-FE7D-400B-8FA1-CFCADAA97001}">
      <dgm:prSet/>
      <dgm:spPr/>
      <dgm:t>
        <a:bodyPr/>
        <a:lstStyle/>
        <a:p>
          <a:endParaRPr lang="ru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133A2-60B0-47B3-828C-315A16EBE0C5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Обов’язковими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 кожному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семестрі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є 2 на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учителя (стандарт)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2C44C-AB1B-44AE-841F-C91EA184A917}" type="parTrans" cxnId="{F59A9474-4EBC-4E3B-BE87-3139FBA5A53B}">
      <dgm:prSet/>
      <dgm:spPr/>
      <dgm:t>
        <a:bodyPr/>
        <a:lstStyle/>
        <a:p>
          <a:endParaRPr lang="ru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C3C53-5C57-49EB-87A5-499ACD0E3BB2}" type="sibTrans" cxnId="{F59A9474-4EBC-4E3B-BE87-3139FBA5A53B}">
      <dgm:prSet/>
      <dgm:spPr/>
      <dgm:t>
        <a:bodyPr/>
        <a:lstStyle/>
        <a:p>
          <a:endParaRPr lang="ru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B5529-BA42-4265-BCE0-F95C5B3C2243}" type="pres">
      <dgm:prSet presAssocID="{58BE9CA7-AF40-43ED-A236-86555DFC71E2}" presName="linear" presStyleCnt="0">
        <dgm:presLayoutVars>
          <dgm:dir/>
          <dgm:animLvl val="lvl"/>
          <dgm:resizeHandles val="exact"/>
        </dgm:presLayoutVars>
      </dgm:prSet>
      <dgm:spPr/>
    </dgm:pt>
    <dgm:pt modelId="{15718D55-E732-4007-A736-D01FD45B333C}" type="pres">
      <dgm:prSet presAssocID="{6586D75E-0A1A-4201-9F86-3E662D58A83A}" presName="parentLin" presStyleCnt="0"/>
      <dgm:spPr/>
    </dgm:pt>
    <dgm:pt modelId="{E1051D92-792D-4D1F-AA74-9D95703B25E8}" type="pres">
      <dgm:prSet presAssocID="{6586D75E-0A1A-4201-9F86-3E662D58A83A}" presName="parentLeftMargin" presStyleLbl="node1" presStyleIdx="0" presStyleCnt="2"/>
      <dgm:spPr/>
    </dgm:pt>
    <dgm:pt modelId="{1D917764-A651-4D87-B1ED-CC607A2530ED}" type="pres">
      <dgm:prSet presAssocID="{6586D75E-0A1A-4201-9F86-3E662D58A8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F71007-A8FD-4695-92DF-F8323E2AB8BB}" type="pres">
      <dgm:prSet presAssocID="{6586D75E-0A1A-4201-9F86-3E662D58A83A}" presName="negativeSpace" presStyleCnt="0"/>
      <dgm:spPr/>
    </dgm:pt>
    <dgm:pt modelId="{7124FE56-B9F7-41C9-BA8A-BBDA2C49491F}" type="pres">
      <dgm:prSet presAssocID="{6586D75E-0A1A-4201-9F86-3E662D58A83A}" presName="childText" presStyleLbl="conFgAcc1" presStyleIdx="0" presStyleCnt="2">
        <dgm:presLayoutVars>
          <dgm:bulletEnabled val="1"/>
        </dgm:presLayoutVars>
      </dgm:prSet>
      <dgm:spPr/>
    </dgm:pt>
    <dgm:pt modelId="{4E7BE860-A117-460B-AE17-726A257551DF}" type="pres">
      <dgm:prSet presAssocID="{A746828E-5CA3-4ECD-A6BF-8D89BFECDAE8}" presName="spaceBetweenRectangles" presStyleCnt="0"/>
      <dgm:spPr/>
    </dgm:pt>
    <dgm:pt modelId="{738C61AF-45AA-4281-8576-78BFF785FD9C}" type="pres">
      <dgm:prSet presAssocID="{DBA133A2-60B0-47B3-828C-315A16EBE0C5}" presName="parentLin" presStyleCnt="0"/>
      <dgm:spPr/>
    </dgm:pt>
    <dgm:pt modelId="{E99B123A-2CA2-44EF-AC69-EF6FAE46A76B}" type="pres">
      <dgm:prSet presAssocID="{DBA133A2-60B0-47B3-828C-315A16EBE0C5}" presName="parentLeftMargin" presStyleLbl="node1" presStyleIdx="0" presStyleCnt="2"/>
      <dgm:spPr/>
    </dgm:pt>
    <dgm:pt modelId="{6E8E7619-23D6-46A7-A380-DEA1BB8E8D70}" type="pres">
      <dgm:prSet presAssocID="{DBA133A2-60B0-47B3-828C-315A16EBE0C5}" presName="parentText" presStyleLbl="node1" presStyleIdx="1" presStyleCnt="2" custScaleY="230153">
        <dgm:presLayoutVars>
          <dgm:chMax val="0"/>
          <dgm:bulletEnabled val="1"/>
        </dgm:presLayoutVars>
      </dgm:prSet>
      <dgm:spPr/>
    </dgm:pt>
    <dgm:pt modelId="{60B66092-BD61-4748-AF6E-669312EE100A}" type="pres">
      <dgm:prSet presAssocID="{DBA133A2-60B0-47B3-828C-315A16EBE0C5}" presName="negativeSpace" presStyleCnt="0"/>
      <dgm:spPr/>
    </dgm:pt>
    <dgm:pt modelId="{33E5579C-3155-4B6C-99BC-E1825351588E}" type="pres">
      <dgm:prSet presAssocID="{DBA133A2-60B0-47B3-828C-315A16EBE0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D98C22A-B463-4239-9F4D-67B5E2921D51}" type="presOf" srcId="{6586D75E-0A1A-4201-9F86-3E662D58A83A}" destId="{1D917764-A651-4D87-B1ED-CC607A2530ED}" srcOrd="1" destOrd="0" presId="urn:microsoft.com/office/officeart/2005/8/layout/list1"/>
    <dgm:cxn modelId="{968ED432-7E58-4787-BEDA-1E596FD691C8}" type="presOf" srcId="{58BE9CA7-AF40-43ED-A236-86555DFC71E2}" destId="{7DEB5529-BA42-4265-BCE0-F95C5B3C2243}" srcOrd="0" destOrd="0" presId="urn:microsoft.com/office/officeart/2005/8/layout/list1"/>
    <dgm:cxn modelId="{F59A9474-4EBC-4E3B-BE87-3139FBA5A53B}" srcId="{58BE9CA7-AF40-43ED-A236-86555DFC71E2}" destId="{DBA133A2-60B0-47B3-828C-315A16EBE0C5}" srcOrd="1" destOrd="0" parTransId="{7C32C44C-AB1B-44AE-841F-C91EA184A917}" sibTransId="{AE8C3C53-5C57-49EB-87A5-499ACD0E3BB2}"/>
    <dgm:cxn modelId="{A5E9169F-6C3B-4998-B151-1313D96779A1}" type="presOf" srcId="{DBA133A2-60B0-47B3-828C-315A16EBE0C5}" destId="{6E8E7619-23D6-46A7-A380-DEA1BB8E8D70}" srcOrd="1" destOrd="0" presId="urn:microsoft.com/office/officeart/2005/8/layout/list1"/>
    <dgm:cxn modelId="{97B74FA2-AB67-4831-971E-89E7537033C2}" type="presOf" srcId="{DBA133A2-60B0-47B3-828C-315A16EBE0C5}" destId="{E99B123A-2CA2-44EF-AC69-EF6FAE46A76B}" srcOrd="0" destOrd="0" presId="urn:microsoft.com/office/officeart/2005/8/layout/list1"/>
    <dgm:cxn modelId="{C73C54C6-FE7D-400B-8FA1-CFCADAA97001}" srcId="{58BE9CA7-AF40-43ED-A236-86555DFC71E2}" destId="{6586D75E-0A1A-4201-9F86-3E662D58A83A}" srcOrd="0" destOrd="0" parTransId="{530F415A-A80F-4D2C-B472-B51C82A09868}" sibTransId="{A746828E-5CA3-4ECD-A6BF-8D89BFECDAE8}"/>
    <dgm:cxn modelId="{7CE1F7D7-915D-4DCE-BB52-506FBF679174}" type="presOf" srcId="{6586D75E-0A1A-4201-9F86-3E662D58A83A}" destId="{E1051D92-792D-4D1F-AA74-9D95703B25E8}" srcOrd="0" destOrd="0" presId="urn:microsoft.com/office/officeart/2005/8/layout/list1"/>
    <dgm:cxn modelId="{30244C28-9995-44D7-B6CD-F73DD9EB7DDD}" type="presParOf" srcId="{7DEB5529-BA42-4265-BCE0-F95C5B3C2243}" destId="{15718D55-E732-4007-A736-D01FD45B333C}" srcOrd="0" destOrd="0" presId="urn:microsoft.com/office/officeart/2005/8/layout/list1"/>
    <dgm:cxn modelId="{2809A077-AE2E-4D0A-A773-AC984813E4A1}" type="presParOf" srcId="{15718D55-E732-4007-A736-D01FD45B333C}" destId="{E1051D92-792D-4D1F-AA74-9D95703B25E8}" srcOrd="0" destOrd="0" presId="urn:microsoft.com/office/officeart/2005/8/layout/list1"/>
    <dgm:cxn modelId="{ABB50727-2960-417D-AAD6-779AF21AD4A8}" type="presParOf" srcId="{15718D55-E732-4007-A736-D01FD45B333C}" destId="{1D917764-A651-4D87-B1ED-CC607A2530ED}" srcOrd="1" destOrd="0" presId="urn:microsoft.com/office/officeart/2005/8/layout/list1"/>
    <dgm:cxn modelId="{EF96FEFE-0931-42C8-BBC9-7422562F92C9}" type="presParOf" srcId="{7DEB5529-BA42-4265-BCE0-F95C5B3C2243}" destId="{68F71007-A8FD-4695-92DF-F8323E2AB8BB}" srcOrd="1" destOrd="0" presId="urn:microsoft.com/office/officeart/2005/8/layout/list1"/>
    <dgm:cxn modelId="{60101C6D-6CE8-4B45-9FD7-CC8EE796F72E}" type="presParOf" srcId="{7DEB5529-BA42-4265-BCE0-F95C5B3C2243}" destId="{7124FE56-B9F7-41C9-BA8A-BBDA2C49491F}" srcOrd="2" destOrd="0" presId="urn:microsoft.com/office/officeart/2005/8/layout/list1"/>
    <dgm:cxn modelId="{40810947-4679-4A11-80D8-3A94CBBBE64F}" type="presParOf" srcId="{7DEB5529-BA42-4265-BCE0-F95C5B3C2243}" destId="{4E7BE860-A117-460B-AE17-726A257551DF}" srcOrd="3" destOrd="0" presId="urn:microsoft.com/office/officeart/2005/8/layout/list1"/>
    <dgm:cxn modelId="{6AB93DBE-A2F6-4A87-9026-867DFCDEC39F}" type="presParOf" srcId="{7DEB5529-BA42-4265-BCE0-F95C5B3C2243}" destId="{738C61AF-45AA-4281-8576-78BFF785FD9C}" srcOrd="4" destOrd="0" presId="urn:microsoft.com/office/officeart/2005/8/layout/list1"/>
    <dgm:cxn modelId="{A1795CA0-020B-44F2-90E0-8AC3902493A6}" type="presParOf" srcId="{738C61AF-45AA-4281-8576-78BFF785FD9C}" destId="{E99B123A-2CA2-44EF-AC69-EF6FAE46A76B}" srcOrd="0" destOrd="0" presId="urn:microsoft.com/office/officeart/2005/8/layout/list1"/>
    <dgm:cxn modelId="{4A99FE54-5F53-4F7E-B4CC-72337FD796CE}" type="presParOf" srcId="{738C61AF-45AA-4281-8576-78BFF785FD9C}" destId="{6E8E7619-23D6-46A7-A380-DEA1BB8E8D70}" srcOrd="1" destOrd="0" presId="urn:microsoft.com/office/officeart/2005/8/layout/list1"/>
    <dgm:cxn modelId="{5211862C-ACA5-495B-BE5B-3539BDBE8711}" type="presParOf" srcId="{7DEB5529-BA42-4265-BCE0-F95C5B3C2243}" destId="{60B66092-BD61-4748-AF6E-669312EE100A}" srcOrd="5" destOrd="0" presId="urn:microsoft.com/office/officeart/2005/8/layout/list1"/>
    <dgm:cxn modelId="{9539D685-F431-45A5-8122-C125872CA598}" type="presParOf" srcId="{7DEB5529-BA42-4265-BCE0-F95C5B3C2243}" destId="{33E5579C-3155-4B6C-99BC-E182535158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A30A79-D8F5-4093-905D-BF543D2010B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7A44F846-0ADC-46D5-9BAC-BF783791A931}">
      <dgm:prSet phldrT="[Текст]" custT="1"/>
      <dgm:spPr/>
      <dgm:t>
        <a:bodyPr/>
        <a:lstStyle/>
        <a:p>
          <a:r>
            <a:rPr lang="uk-UA" sz="18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(35 годин, 1 година на тиждень)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F1C20-D458-4A65-B904-8D0A7981564B}" type="parTrans" cxnId="{071358C6-922A-46B8-A6E6-0FF4E10E8AFD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19CFF-96BC-4E41-B35E-49A9C7608E9F}" type="sibTrans" cxnId="{071358C6-922A-46B8-A6E6-0FF4E10E8AFD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45205-692C-4675-80AF-52B4FAD4FAB6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10 практичних робіт. Обов’язковими для оцінювання в кожному семестрі є 2 практичні роботи на вибір учителя (стандарт)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D16C0-C1AD-4231-B518-F4F988822A7B}" type="parTrans" cxnId="{6F78874D-5D94-4963-84EF-9A676E080D1C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A233D-F6D6-4485-B902-B04516064544}" type="sibTrans" cxnId="{6F78874D-5D94-4963-84EF-9A676E080D1C}">
      <dgm:prSet/>
      <dgm:spPr/>
      <dgm:t>
        <a:bodyPr/>
        <a:lstStyle/>
        <a:p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5E1D0-481F-413C-8AF7-9843A9C58CBA}" type="pres">
      <dgm:prSet presAssocID="{C4A30A79-D8F5-4093-905D-BF543D2010B5}" presName="linear" presStyleCnt="0">
        <dgm:presLayoutVars>
          <dgm:dir/>
          <dgm:animLvl val="lvl"/>
          <dgm:resizeHandles val="exact"/>
        </dgm:presLayoutVars>
      </dgm:prSet>
      <dgm:spPr/>
    </dgm:pt>
    <dgm:pt modelId="{4B0D792F-9B38-4D19-A009-07A62683D013}" type="pres">
      <dgm:prSet presAssocID="{7A44F846-0ADC-46D5-9BAC-BF783791A931}" presName="parentLin" presStyleCnt="0"/>
      <dgm:spPr/>
    </dgm:pt>
    <dgm:pt modelId="{57713424-2A4B-4DF8-8FFE-2728A5EE623B}" type="pres">
      <dgm:prSet presAssocID="{7A44F846-0ADC-46D5-9BAC-BF783791A931}" presName="parentLeftMargin" presStyleLbl="node1" presStyleIdx="0" presStyleCnt="2"/>
      <dgm:spPr/>
    </dgm:pt>
    <dgm:pt modelId="{22B66B90-2C5E-4905-8684-E5C3F49EB83D}" type="pres">
      <dgm:prSet presAssocID="{7A44F846-0ADC-46D5-9BAC-BF783791A931}" presName="parentText" presStyleLbl="node1" presStyleIdx="0" presStyleCnt="2" custScaleX="123477">
        <dgm:presLayoutVars>
          <dgm:chMax val="0"/>
          <dgm:bulletEnabled val="1"/>
        </dgm:presLayoutVars>
      </dgm:prSet>
      <dgm:spPr/>
    </dgm:pt>
    <dgm:pt modelId="{E5FB3EFB-2C42-4043-AF33-6E82F07A84AE}" type="pres">
      <dgm:prSet presAssocID="{7A44F846-0ADC-46D5-9BAC-BF783791A931}" presName="negativeSpace" presStyleCnt="0"/>
      <dgm:spPr/>
    </dgm:pt>
    <dgm:pt modelId="{702F017B-3FC4-4CAC-AC1F-EAF3DFA061CD}" type="pres">
      <dgm:prSet presAssocID="{7A44F846-0ADC-46D5-9BAC-BF783791A931}" presName="childText" presStyleLbl="conFgAcc1" presStyleIdx="0" presStyleCnt="2">
        <dgm:presLayoutVars>
          <dgm:bulletEnabled val="1"/>
        </dgm:presLayoutVars>
      </dgm:prSet>
      <dgm:spPr/>
    </dgm:pt>
    <dgm:pt modelId="{FDBCF125-0BEF-4E58-BC66-F133177D42D7}" type="pres">
      <dgm:prSet presAssocID="{F1319CFF-96BC-4E41-B35E-49A9C7608E9F}" presName="spaceBetweenRectangles" presStyleCnt="0"/>
      <dgm:spPr/>
    </dgm:pt>
    <dgm:pt modelId="{75C5D28C-0425-4E65-8CE4-2E5F379DCDA5}" type="pres">
      <dgm:prSet presAssocID="{30345205-692C-4675-80AF-52B4FAD4FAB6}" presName="parentLin" presStyleCnt="0"/>
      <dgm:spPr/>
    </dgm:pt>
    <dgm:pt modelId="{1510008C-7C3B-41F6-B563-016C0B89F095}" type="pres">
      <dgm:prSet presAssocID="{30345205-692C-4675-80AF-52B4FAD4FAB6}" presName="parentLeftMargin" presStyleLbl="node1" presStyleIdx="0" presStyleCnt="2"/>
      <dgm:spPr/>
    </dgm:pt>
    <dgm:pt modelId="{D8329807-248C-46C6-AB1A-7B432959C3BB}" type="pres">
      <dgm:prSet presAssocID="{30345205-692C-4675-80AF-52B4FAD4FAB6}" presName="parentText" presStyleLbl="node1" presStyleIdx="1" presStyleCnt="2" custScaleX="122776">
        <dgm:presLayoutVars>
          <dgm:chMax val="0"/>
          <dgm:bulletEnabled val="1"/>
        </dgm:presLayoutVars>
      </dgm:prSet>
      <dgm:spPr/>
    </dgm:pt>
    <dgm:pt modelId="{8786EA5D-608B-49C6-99C2-9583B3EBC9B8}" type="pres">
      <dgm:prSet presAssocID="{30345205-692C-4675-80AF-52B4FAD4FAB6}" presName="negativeSpace" presStyleCnt="0"/>
      <dgm:spPr/>
    </dgm:pt>
    <dgm:pt modelId="{75DDB60E-39E9-46B6-8481-AC17F581D4F1}" type="pres">
      <dgm:prSet presAssocID="{30345205-692C-4675-80AF-52B4FAD4FAB6}" presName="childText" presStyleLbl="conFgAcc1" presStyleIdx="1" presStyleCnt="2" custLinFactNeighborX="41902" custLinFactNeighborY="59908">
        <dgm:presLayoutVars>
          <dgm:bulletEnabled val="1"/>
        </dgm:presLayoutVars>
      </dgm:prSet>
      <dgm:spPr/>
    </dgm:pt>
  </dgm:ptLst>
  <dgm:cxnLst>
    <dgm:cxn modelId="{38877021-70ED-45B5-8303-B98B57B6D230}" type="presOf" srcId="{30345205-692C-4675-80AF-52B4FAD4FAB6}" destId="{1510008C-7C3B-41F6-B563-016C0B89F095}" srcOrd="0" destOrd="0" presId="urn:microsoft.com/office/officeart/2005/8/layout/list1"/>
    <dgm:cxn modelId="{7481F134-7FD4-4FA4-886D-FC3F1EA16D14}" type="presOf" srcId="{7A44F846-0ADC-46D5-9BAC-BF783791A931}" destId="{22B66B90-2C5E-4905-8684-E5C3F49EB83D}" srcOrd="1" destOrd="0" presId="urn:microsoft.com/office/officeart/2005/8/layout/list1"/>
    <dgm:cxn modelId="{4B0B7F67-31A8-40A6-B474-2F7CA5EC5E02}" type="presOf" srcId="{7A44F846-0ADC-46D5-9BAC-BF783791A931}" destId="{57713424-2A4B-4DF8-8FFE-2728A5EE623B}" srcOrd="0" destOrd="0" presId="urn:microsoft.com/office/officeart/2005/8/layout/list1"/>
    <dgm:cxn modelId="{6F78874D-5D94-4963-84EF-9A676E080D1C}" srcId="{C4A30A79-D8F5-4093-905D-BF543D2010B5}" destId="{30345205-692C-4675-80AF-52B4FAD4FAB6}" srcOrd="1" destOrd="0" parTransId="{C20D16C0-C1AD-4231-B518-F4F988822A7B}" sibTransId="{ED0A233D-F6D6-4485-B902-B04516064544}"/>
    <dgm:cxn modelId="{071358C6-922A-46B8-A6E6-0FF4E10E8AFD}" srcId="{C4A30A79-D8F5-4093-905D-BF543D2010B5}" destId="{7A44F846-0ADC-46D5-9BAC-BF783791A931}" srcOrd="0" destOrd="0" parTransId="{13CF1C20-D458-4A65-B904-8D0A7981564B}" sibTransId="{F1319CFF-96BC-4E41-B35E-49A9C7608E9F}"/>
    <dgm:cxn modelId="{9AD94ED1-A43E-4E5B-8F58-4060E835CEEE}" type="presOf" srcId="{30345205-692C-4675-80AF-52B4FAD4FAB6}" destId="{D8329807-248C-46C6-AB1A-7B432959C3BB}" srcOrd="1" destOrd="0" presId="urn:microsoft.com/office/officeart/2005/8/layout/list1"/>
    <dgm:cxn modelId="{2F1E4FE6-C151-476A-973F-8B244FDB42C3}" type="presOf" srcId="{C4A30A79-D8F5-4093-905D-BF543D2010B5}" destId="{F425E1D0-481F-413C-8AF7-9843A9C58CBA}" srcOrd="0" destOrd="0" presId="urn:microsoft.com/office/officeart/2005/8/layout/list1"/>
    <dgm:cxn modelId="{0B931697-0F8C-47C5-96F8-EDF139DE4745}" type="presParOf" srcId="{F425E1D0-481F-413C-8AF7-9843A9C58CBA}" destId="{4B0D792F-9B38-4D19-A009-07A62683D013}" srcOrd="0" destOrd="0" presId="urn:microsoft.com/office/officeart/2005/8/layout/list1"/>
    <dgm:cxn modelId="{F8049ABA-22F2-4532-88B8-18DB3B12E8A2}" type="presParOf" srcId="{4B0D792F-9B38-4D19-A009-07A62683D013}" destId="{57713424-2A4B-4DF8-8FFE-2728A5EE623B}" srcOrd="0" destOrd="0" presId="urn:microsoft.com/office/officeart/2005/8/layout/list1"/>
    <dgm:cxn modelId="{E870A0F9-CB8D-43B5-A64B-437F53988C0B}" type="presParOf" srcId="{4B0D792F-9B38-4D19-A009-07A62683D013}" destId="{22B66B90-2C5E-4905-8684-E5C3F49EB83D}" srcOrd="1" destOrd="0" presId="urn:microsoft.com/office/officeart/2005/8/layout/list1"/>
    <dgm:cxn modelId="{7FF07976-3A69-4EEF-B37E-3216AF4312FC}" type="presParOf" srcId="{F425E1D0-481F-413C-8AF7-9843A9C58CBA}" destId="{E5FB3EFB-2C42-4043-AF33-6E82F07A84AE}" srcOrd="1" destOrd="0" presId="urn:microsoft.com/office/officeart/2005/8/layout/list1"/>
    <dgm:cxn modelId="{56378AA3-82F0-4B2D-A51C-2AB2223C473A}" type="presParOf" srcId="{F425E1D0-481F-413C-8AF7-9843A9C58CBA}" destId="{702F017B-3FC4-4CAC-AC1F-EAF3DFA061CD}" srcOrd="2" destOrd="0" presId="urn:microsoft.com/office/officeart/2005/8/layout/list1"/>
    <dgm:cxn modelId="{DB24E8F1-2436-4ADF-A61B-C0849A03B8F9}" type="presParOf" srcId="{F425E1D0-481F-413C-8AF7-9843A9C58CBA}" destId="{FDBCF125-0BEF-4E58-BC66-F133177D42D7}" srcOrd="3" destOrd="0" presId="urn:microsoft.com/office/officeart/2005/8/layout/list1"/>
    <dgm:cxn modelId="{15DCA72C-1043-451F-8700-5383809BF81C}" type="presParOf" srcId="{F425E1D0-481F-413C-8AF7-9843A9C58CBA}" destId="{75C5D28C-0425-4E65-8CE4-2E5F379DCDA5}" srcOrd="4" destOrd="0" presId="urn:microsoft.com/office/officeart/2005/8/layout/list1"/>
    <dgm:cxn modelId="{BA3B6EF5-28F6-4745-9599-09F71282F668}" type="presParOf" srcId="{75C5D28C-0425-4E65-8CE4-2E5F379DCDA5}" destId="{1510008C-7C3B-41F6-B563-016C0B89F095}" srcOrd="0" destOrd="0" presId="urn:microsoft.com/office/officeart/2005/8/layout/list1"/>
    <dgm:cxn modelId="{5CFA42B3-BF65-4774-AFDA-19F1B1E659C6}" type="presParOf" srcId="{75C5D28C-0425-4E65-8CE4-2E5F379DCDA5}" destId="{D8329807-248C-46C6-AB1A-7B432959C3BB}" srcOrd="1" destOrd="0" presId="urn:microsoft.com/office/officeart/2005/8/layout/list1"/>
    <dgm:cxn modelId="{040B7CB9-C8EA-408C-BE8D-86C9CBDA6332}" type="presParOf" srcId="{F425E1D0-481F-413C-8AF7-9843A9C58CBA}" destId="{8786EA5D-608B-49C6-99C2-9583B3EBC9B8}" srcOrd="5" destOrd="0" presId="urn:microsoft.com/office/officeart/2005/8/layout/list1"/>
    <dgm:cxn modelId="{813D2EC1-418C-4B0D-A3BC-E1BC52FA94C0}" type="presParOf" srcId="{F425E1D0-481F-413C-8AF7-9843A9C58CBA}" destId="{75DDB60E-39E9-46B6-8481-AC17F581D4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BD3747-687D-43B5-8A46-043A26F533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80767BED-1274-43ED-8EBC-0D26D4F32587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поточне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підсумкове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видом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тематичне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E33CB-8ED6-482F-ACEA-05E9F45A4017}" type="parTrans" cxnId="{9D45F51C-832B-48C9-94D6-9199486E9011}">
      <dgm:prSet/>
      <dgm:spPr/>
      <dgm:t>
        <a:bodyPr/>
        <a:lstStyle/>
        <a:p>
          <a:endParaRPr lang="ru-UA"/>
        </a:p>
      </dgm:t>
    </dgm:pt>
    <dgm:pt modelId="{6A3671BB-E659-4744-A2AD-39DFDC4703D1}" type="sibTrans" cxnId="{9D45F51C-832B-48C9-94D6-9199486E9011}">
      <dgm:prSet/>
      <dgm:spPr/>
      <dgm:t>
        <a:bodyPr/>
        <a:lstStyle/>
        <a:p>
          <a:endParaRPr lang="ru-UA"/>
        </a:p>
      </dgm:t>
    </dgm:pt>
    <dgm:pt modelId="{36566BAD-4B16-4FAA-9EA4-48A4A425D124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є результатом поточного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виставляється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семестрова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4AA40-8083-4C94-BFD0-26274BD1A085}" type="parTrans" cxnId="{BA71D65D-AC49-48E9-AE59-DA0635AB105C}">
      <dgm:prSet/>
      <dgm:spPr/>
      <dgm:t>
        <a:bodyPr/>
        <a:lstStyle/>
        <a:p>
          <a:endParaRPr lang="ru-UA"/>
        </a:p>
      </dgm:t>
    </dgm:pt>
    <dgm:pt modelId="{9D4EF42D-EAAA-44AC-A0EF-75D26C72EC46}" type="sibTrans" cxnId="{BA71D65D-AC49-48E9-AE59-DA0635AB105C}">
      <dgm:prSet/>
      <dgm:spPr/>
      <dgm:t>
        <a:bodyPr/>
        <a:lstStyle/>
        <a:p>
          <a:endParaRPr lang="ru-UA"/>
        </a:p>
      </dgm:t>
    </dgm:pt>
    <dgm:pt modelId="{908DE9F4-3D20-4804-9F91-E7B6289E896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семестрових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виставляється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річна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при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оцінюються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реальні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а не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900" dirty="0"/>
        </a:p>
      </dgm:t>
    </dgm:pt>
    <dgm:pt modelId="{FFDBFF3D-CFA9-49AA-B7D8-08661C3F7537}" type="parTrans" cxnId="{09249F8B-826D-4D41-ABF4-156B97A20C98}">
      <dgm:prSet/>
      <dgm:spPr/>
      <dgm:t>
        <a:bodyPr/>
        <a:lstStyle/>
        <a:p>
          <a:endParaRPr lang="ru-UA"/>
        </a:p>
      </dgm:t>
    </dgm:pt>
    <dgm:pt modelId="{2D469E1B-DE66-44E8-87B3-94CF6E4191AE}" type="sibTrans" cxnId="{09249F8B-826D-4D41-ABF4-156B97A20C98}">
      <dgm:prSet/>
      <dgm:spPr/>
      <dgm:t>
        <a:bodyPr/>
        <a:lstStyle/>
        <a:p>
          <a:endParaRPr lang="ru-UA"/>
        </a:p>
      </dgm:t>
    </dgm:pt>
    <dgm:pt modelId="{FFBB224E-51C3-4B41-940C-AA1A0218B14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Семестрова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виставляється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оцінок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формуються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поточних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оцінок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задач 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вправ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складання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таблиць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схем,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написання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рефератів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записи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явищами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контрольних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мінімум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1 на семестр) та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UA" sz="500" dirty="0"/>
        </a:p>
      </dgm:t>
    </dgm:pt>
    <dgm:pt modelId="{CE5982F5-41CC-4847-A471-B96FA111E745}" type="parTrans" cxnId="{123A5D68-7F57-4827-B835-B840F8A77B5B}">
      <dgm:prSet/>
      <dgm:spPr/>
      <dgm:t>
        <a:bodyPr/>
        <a:lstStyle/>
        <a:p>
          <a:endParaRPr lang="ru-UA"/>
        </a:p>
      </dgm:t>
    </dgm:pt>
    <dgm:pt modelId="{A83632D1-6988-4ADA-BF96-157ACB4EF3B7}" type="sibTrans" cxnId="{123A5D68-7F57-4827-B835-B840F8A77B5B}">
      <dgm:prSet/>
      <dgm:spPr/>
      <dgm:t>
        <a:bodyPr/>
        <a:lstStyle/>
        <a:p>
          <a:endParaRPr lang="ru-UA"/>
        </a:p>
      </dgm:t>
    </dgm:pt>
    <dgm:pt modelId="{C2A43823-9F76-40CE-8E9D-DCB23A4932E2}">
      <dgm:prSet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UA" dirty="0"/>
        </a:p>
      </dgm:t>
    </dgm:pt>
    <dgm:pt modelId="{6F020E04-3F2B-4C80-869B-A1107DD6F5AB}" type="parTrans" cxnId="{309B6D71-26C0-47C1-AA89-79B62ECDECF6}">
      <dgm:prSet/>
      <dgm:spPr/>
      <dgm:t>
        <a:bodyPr/>
        <a:lstStyle/>
        <a:p>
          <a:endParaRPr lang="ru-UA"/>
        </a:p>
      </dgm:t>
    </dgm:pt>
    <dgm:pt modelId="{B05749DF-FED9-4DC2-B300-281366E732CC}" type="sibTrans" cxnId="{309B6D71-26C0-47C1-AA89-79B62ECDECF6}">
      <dgm:prSet/>
      <dgm:spPr/>
      <dgm:t>
        <a:bodyPr/>
        <a:lstStyle/>
        <a:p>
          <a:endParaRPr lang="ru-UA"/>
        </a:p>
      </dgm:t>
    </dgm:pt>
    <dgm:pt modelId="{9E9AF82E-AC24-4FC5-A99F-F67D1D8EF25B}" type="pres">
      <dgm:prSet presAssocID="{DCBD3747-687D-43B5-8A46-043A26F533A8}" presName="linear" presStyleCnt="0">
        <dgm:presLayoutVars>
          <dgm:dir/>
          <dgm:animLvl val="lvl"/>
          <dgm:resizeHandles val="exact"/>
        </dgm:presLayoutVars>
      </dgm:prSet>
      <dgm:spPr/>
    </dgm:pt>
    <dgm:pt modelId="{1AD0EE18-2247-438F-BF80-21B54BC17FDC}" type="pres">
      <dgm:prSet presAssocID="{80767BED-1274-43ED-8EBC-0D26D4F32587}" presName="parentLin" presStyleCnt="0"/>
      <dgm:spPr/>
    </dgm:pt>
    <dgm:pt modelId="{A5394BED-C61B-4632-8DE5-73D354C527CB}" type="pres">
      <dgm:prSet presAssocID="{80767BED-1274-43ED-8EBC-0D26D4F32587}" presName="parentLeftMargin" presStyleLbl="node1" presStyleIdx="0" presStyleCnt="4"/>
      <dgm:spPr/>
    </dgm:pt>
    <dgm:pt modelId="{30CA0633-FECA-4790-8CC9-C66D5B0C8882}" type="pres">
      <dgm:prSet presAssocID="{80767BED-1274-43ED-8EBC-0D26D4F325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307063-7550-4FF7-941B-6B4BB55AF81A}" type="pres">
      <dgm:prSet presAssocID="{80767BED-1274-43ED-8EBC-0D26D4F32587}" presName="negativeSpace" presStyleCnt="0"/>
      <dgm:spPr/>
    </dgm:pt>
    <dgm:pt modelId="{F2CE1B60-00AC-41EF-9F7F-75D909BC01DD}" type="pres">
      <dgm:prSet presAssocID="{80767BED-1274-43ED-8EBC-0D26D4F32587}" presName="childText" presStyleLbl="conFgAcc1" presStyleIdx="0" presStyleCnt="4">
        <dgm:presLayoutVars>
          <dgm:bulletEnabled val="1"/>
        </dgm:presLayoutVars>
      </dgm:prSet>
      <dgm:spPr/>
    </dgm:pt>
    <dgm:pt modelId="{BBB82412-F028-4FDB-8DC7-821107D864CA}" type="pres">
      <dgm:prSet presAssocID="{6A3671BB-E659-4744-A2AD-39DFDC4703D1}" presName="spaceBetweenRectangles" presStyleCnt="0"/>
      <dgm:spPr/>
    </dgm:pt>
    <dgm:pt modelId="{40ACC566-9FA1-4E4F-AD90-D7C9BA928099}" type="pres">
      <dgm:prSet presAssocID="{36566BAD-4B16-4FAA-9EA4-48A4A425D124}" presName="parentLin" presStyleCnt="0"/>
      <dgm:spPr/>
    </dgm:pt>
    <dgm:pt modelId="{9CC3F8D2-C7D5-472F-B5CE-CDF95566D5E6}" type="pres">
      <dgm:prSet presAssocID="{36566BAD-4B16-4FAA-9EA4-48A4A425D124}" presName="parentLeftMargin" presStyleLbl="node1" presStyleIdx="0" presStyleCnt="4"/>
      <dgm:spPr/>
    </dgm:pt>
    <dgm:pt modelId="{1811360F-40AC-4CC8-A574-5DCC0311569D}" type="pres">
      <dgm:prSet presAssocID="{36566BAD-4B16-4FAA-9EA4-48A4A425D1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6B38D8-25A3-4694-8B76-8D20F7213224}" type="pres">
      <dgm:prSet presAssocID="{36566BAD-4B16-4FAA-9EA4-48A4A425D124}" presName="negativeSpace" presStyleCnt="0"/>
      <dgm:spPr/>
    </dgm:pt>
    <dgm:pt modelId="{E15249D9-A76F-45CD-8A33-26E520263BB3}" type="pres">
      <dgm:prSet presAssocID="{36566BAD-4B16-4FAA-9EA4-48A4A425D124}" presName="childText" presStyleLbl="conFgAcc1" presStyleIdx="1" presStyleCnt="4">
        <dgm:presLayoutVars>
          <dgm:bulletEnabled val="1"/>
        </dgm:presLayoutVars>
      </dgm:prSet>
      <dgm:spPr/>
    </dgm:pt>
    <dgm:pt modelId="{DCE82BE3-951F-455A-A13E-6ECF3C95F5A7}" type="pres">
      <dgm:prSet presAssocID="{9D4EF42D-EAAA-44AC-A0EF-75D26C72EC46}" presName="spaceBetweenRectangles" presStyleCnt="0"/>
      <dgm:spPr/>
    </dgm:pt>
    <dgm:pt modelId="{76E692D6-6347-4713-9E1A-3FFA57B3FDB8}" type="pres">
      <dgm:prSet presAssocID="{908DE9F4-3D20-4804-9F91-E7B6289E896C}" presName="parentLin" presStyleCnt="0"/>
      <dgm:spPr/>
    </dgm:pt>
    <dgm:pt modelId="{9E44B54E-1062-40A2-9AD5-A530B8A2A9C3}" type="pres">
      <dgm:prSet presAssocID="{908DE9F4-3D20-4804-9F91-E7B6289E896C}" presName="parentLeftMargin" presStyleLbl="node1" presStyleIdx="1" presStyleCnt="4"/>
      <dgm:spPr/>
    </dgm:pt>
    <dgm:pt modelId="{5CA45872-650F-4F6E-8E42-17668828FA0F}" type="pres">
      <dgm:prSet presAssocID="{908DE9F4-3D20-4804-9F91-E7B6289E89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48513F-653A-4E3A-95A0-B332FC8636F5}" type="pres">
      <dgm:prSet presAssocID="{908DE9F4-3D20-4804-9F91-E7B6289E896C}" presName="negativeSpace" presStyleCnt="0"/>
      <dgm:spPr/>
    </dgm:pt>
    <dgm:pt modelId="{6672AD10-D22F-4CE2-BD40-D32F48BCDCB6}" type="pres">
      <dgm:prSet presAssocID="{908DE9F4-3D20-4804-9F91-E7B6289E896C}" presName="childText" presStyleLbl="conFgAcc1" presStyleIdx="2" presStyleCnt="4">
        <dgm:presLayoutVars>
          <dgm:bulletEnabled val="1"/>
        </dgm:presLayoutVars>
      </dgm:prSet>
      <dgm:spPr/>
    </dgm:pt>
    <dgm:pt modelId="{8D838B5C-C71F-4A73-9551-C069ADDF440E}" type="pres">
      <dgm:prSet presAssocID="{2D469E1B-DE66-44E8-87B3-94CF6E4191AE}" presName="spaceBetweenRectangles" presStyleCnt="0"/>
      <dgm:spPr/>
    </dgm:pt>
    <dgm:pt modelId="{0E19CF97-96D8-48B9-8BBD-18A06CE9F386}" type="pres">
      <dgm:prSet presAssocID="{FFBB224E-51C3-4B41-940C-AA1A0218B148}" presName="parentLin" presStyleCnt="0"/>
      <dgm:spPr/>
    </dgm:pt>
    <dgm:pt modelId="{8F77BF66-D795-4D11-8501-211ACB30C27C}" type="pres">
      <dgm:prSet presAssocID="{FFBB224E-51C3-4B41-940C-AA1A0218B148}" presName="parentLeftMargin" presStyleLbl="node1" presStyleIdx="2" presStyleCnt="4"/>
      <dgm:spPr/>
    </dgm:pt>
    <dgm:pt modelId="{B6AB71C9-29E2-4131-9202-585E95D5BA0C}" type="pres">
      <dgm:prSet presAssocID="{FFBB224E-51C3-4B41-940C-AA1A0218B148}" presName="parentText" presStyleLbl="node1" presStyleIdx="3" presStyleCnt="4" custScaleY="193261">
        <dgm:presLayoutVars>
          <dgm:chMax val="0"/>
          <dgm:bulletEnabled val="1"/>
        </dgm:presLayoutVars>
      </dgm:prSet>
      <dgm:spPr/>
    </dgm:pt>
    <dgm:pt modelId="{3A4F9C74-2AEE-4E99-B68E-DD19F57F3E91}" type="pres">
      <dgm:prSet presAssocID="{FFBB224E-51C3-4B41-940C-AA1A0218B148}" presName="negativeSpace" presStyleCnt="0"/>
      <dgm:spPr/>
    </dgm:pt>
    <dgm:pt modelId="{E977B79C-9D42-4314-8EE7-744D6468901F}" type="pres">
      <dgm:prSet presAssocID="{FFBB224E-51C3-4B41-940C-AA1A0218B14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FF2A04-CA54-468B-8F24-FF717BE0921A}" type="presOf" srcId="{36566BAD-4B16-4FAA-9EA4-48A4A425D124}" destId="{9CC3F8D2-C7D5-472F-B5CE-CDF95566D5E6}" srcOrd="0" destOrd="0" presId="urn:microsoft.com/office/officeart/2005/8/layout/list1"/>
    <dgm:cxn modelId="{9D45F51C-832B-48C9-94D6-9199486E9011}" srcId="{DCBD3747-687D-43B5-8A46-043A26F533A8}" destId="{80767BED-1274-43ED-8EBC-0D26D4F32587}" srcOrd="0" destOrd="0" parTransId="{73FE33CB-8ED6-482F-ACEA-05E9F45A4017}" sibTransId="{6A3671BB-E659-4744-A2AD-39DFDC4703D1}"/>
    <dgm:cxn modelId="{8739D75C-815A-4A89-9AC5-4B68F5345925}" type="presOf" srcId="{80767BED-1274-43ED-8EBC-0D26D4F32587}" destId="{A5394BED-C61B-4632-8DE5-73D354C527CB}" srcOrd="0" destOrd="0" presId="urn:microsoft.com/office/officeart/2005/8/layout/list1"/>
    <dgm:cxn modelId="{BA71D65D-AC49-48E9-AE59-DA0635AB105C}" srcId="{DCBD3747-687D-43B5-8A46-043A26F533A8}" destId="{36566BAD-4B16-4FAA-9EA4-48A4A425D124}" srcOrd="1" destOrd="0" parTransId="{72C4AA40-8083-4C94-BFD0-26274BD1A085}" sibTransId="{9D4EF42D-EAAA-44AC-A0EF-75D26C72EC46}"/>
    <dgm:cxn modelId="{123A5D68-7F57-4827-B835-B840F8A77B5B}" srcId="{DCBD3747-687D-43B5-8A46-043A26F533A8}" destId="{FFBB224E-51C3-4B41-940C-AA1A0218B148}" srcOrd="3" destOrd="0" parTransId="{CE5982F5-41CC-4847-A471-B96FA111E745}" sibTransId="{A83632D1-6988-4ADA-BF96-157ACB4EF3B7}"/>
    <dgm:cxn modelId="{E023626C-4AFB-4F83-BA92-68CD7BC227EC}" type="presOf" srcId="{FFBB224E-51C3-4B41-940C-AA1A0218B148}" destId="{B6AB71C9-29E2-4131-9202-585E95D5BA0C}" srcOrd="1" destOrd="0" presId="urn:microsoft.com/office/officeart/2005/8/layout/list1"/>
    <dgm:cxn modelId="{309B6D71-26C0-47C1-AA89-79B62ECDECF6}" srcId="{FFBB224E-51C3-4B41-940C-AA1A0218B148}" destId="{C2A43823-9F76-40CE-8E9D-DCB23A4932E2}" srcOrd="0" destOrd="0" parTransId="{6F020E04-3F2B-4C80-869B-A1107DD6F5AB}" sibTransId="{B05749DF-FED9-4DC2-B300-281366E732CC}"/>
    <dgm:cxn modelId="{C29E7758-1AC7-45BF-BE6D-AD57966F73EE}" type="presOf" srcId="{908DE9F4-3D20-4804-9F91-E7B6289E896C}" destId="{5CA45872-650F-4F6E-8E42-17668828FA0F}" srcOrd="1" destOrd="0" presId="urn:microsoft.com/office/officeart/2005/8/layout/list1"/>
    <dgm:cxn modelId="{09249F8B-826D-4D41-ABF4-156B97A20C98}" srcId="{DCBD3747-687D-43B5-8A46-043A26F533A8}" destId="{908DE9F4-3D20-4804-9F91-E7B6289E896C}" srcOrd="2" destOrd="0" parTransId="{FFDBFF3D-CFA9-49AA-B7D8-08661C3F7537}" sibTransId="{2D469E1B-DE66-44E8-87B3-94CF6E4191AE}"/>
    <dgm:cxn modelId="{FC75CAAA-75BF-476B-9741-7A33DF5ACB35}" type="presOf" srcId="{36566BAD-4B16-4FAA-9EA4-48A4A425D124}" destId="{1811360F-40AC-4CC8-A574-5DCC0311569D}" srcOrd="1" destOrd="0" presId="urn:microsoft.com/office/officeart/2005/8/layout/list1"/>
    <dgm:cxn modelId="{C5B34AAC-8716-415E-A2A1-38AB4BA288D3}" type="presOf" srcId="{DCBD3747-687D-43B5-8A46-043A26F533A8}" destId="{9E9AF82E-AC24-4FC5-A99F-F67D1D8EF25B}" srcOrd="0" destOrd="0" presId="urn:microsoft.com/office/officeart/2005/8/layout/list1"/>
    <dgm:cxn modelId="{D29BD9BC-8740-473F-AB66-4C7A84593CD6}" type="presOf" srcId="{C2A43823-9F76-40CE-8E9D-DCB23A4932E2}" destId="{E977B79C-9D42-4314-8EE7-744D6468901F}" srcOrd="0" destOrd="0" presId="urn:microsoft.com/office/officeart/2005/8/layout/list1"/>
    <dgm:cxn modelId="{20A157CA-8239-49AC-A7FF-C888EBC856B5}" type="presOf" srcId="{FFBB224E-51C3-4B41-940C-AA1A0218B148}" destId="{8F77BF66-D795-4D11-8501-211ACB30C27C}" srcOrd="0" destOrd="0" presId="urn:microsoft.com/office/officeart/2005/8/layout/list1"/>
    <dgm:cxn modelId="{40C490ED-29BC-43C7-93F2-608A4C37D867}" type="presOf" srcId="{908DE9F4-3D20-4804-9F91-E7B6289E896C}" destId="{9E44B54E-1062-40A2-9AD5-A530B8A2A9C3}" srcOrd="0" destOrd="0" presId="urn:microsoft.com/office/officeart/2005/8/layout/list1"/>
    <dgm:cxn modelId="{E56C3AF5-07DF-4408-AB53-D4C606C3AD1A}" type="presOf" srcId="{80767BED-1274-43ED-8EBC-0D26D4F32587}" destId="{30CA0633-FECA-4790-8CC9-C66D5B0C8882}" srcOrd="1" destOrd="0" presId="urn:microsoft.com/office/officeart/2005/8/layout/list1"/>
    <dgm:cxn modelId="{4E530BD1-A5DF-496A-90C5-8209BB4A0590}" type="presParOf" srcId="{9E9AF82E-AC24-4FC5-A99F-F67D1D8EF25B}" destId="{1AD0EE18-2247-438F-BF80-21B54BC17FDC}" srcOrd="0" destOrd="0" presId="urn:microsoft.com/office/officeart/2005/8/layout/list1"/>
    <dgm:cxn modelId="{439AFC7E-E97F-4932-A687-A826F951A3B6}" type="presParOf" srcId="{1AD0EE18-2247-438F-BF80-21B54BC17FDC}" destId="{A5394BED-C61B-4632-8DE5-73D354C527CB}" srcOrd="0" destOrd="0" presId="urn:microsoft.com/office/officeart/2005/8/layout/list1"/>
    <dgm:cxn modelId="{E32123EC-BA86-42F7-8BBE-DA668CC4F5F8}" type="presParOf" srcId="{1AD0EE18-2247-438F-BF80-21B54BC17FDC}" destId="{30CA0633-FECA-4790-8CC9-C66D5B0C8882}" srcOrd="1" destOrd="0" presId="urn:microsoft.com/office/officeart/2005/8/layout/list1"/>
    <dgm:cxn modelId="{1B51862C-B23C-417F-ABFD-AECC07BD8280}" type="presParOf" srcId="{9E9AF82E-AC24-4FC5-A99F-F67D1D8EF25B}" destId="{CE307063-7550-4FF7-941B-6B4BB55AF81A}" srcOrd="1" destOrd="0" presId="urn:microsoft.com/office/officeart/2005/8/layout/list1"/>
    <dgm:cxn modelId="{3845C95E-D7CD-44AB-8355-64B6C5E9DFBF}" type="presParOf" srcId="{9E9AF82E-AC24-4FC5-A99F-F67D1D8EF25B}" destId="{F2CE1B60-00AC-41EF-9F7F-75D909BC01DD}" srcOrd="2" destOrd="0" presId="urn:microsoft.com/office/officeart/2005/8/layout/list1"/>
    <dgm:cxn modelId="{12082255-44E3-4699-8BDA-FF8C71207518}" type="presParOf" srcId="{9E9AF82E-AC24-4FC5-A99F-F67D1D8EF25B}" destId="{BBB82412-F028-4FDB-8DC7-821107D864CA}" srcOrd="3" destOrd="0" presId="urn:microsoft.com/office/officeart/2005/8/layout/list1"/>
    <dgm:cxn modelId="{507229D8-A0E3-40BC-B033-BD934C5CE491}" type="presParOf" srcId="{9E9AF82E-AC24-4FC5-A99F-F67D1D8EF25B}" destId="{40ACC566-9FA1-4E4F-AD90-D7C9BA928099}" srcOrd="4" destOrd="0" presId="urn:microsoft.com/office/officeart/2005/8/layout/list1"/>
    <dgm:cxn modelId="{B412F20C-F1BE-4B0F-B06B-0BF984FD0B9D}" type="presParOf" srcId="{40ACC566-9FA1-4E4F-AD90-D7C9BA928099}" destId="{9CC3F8D2-C7D5-472F-B5CE-CDF95566D5E6}" srcOrd="0" destOrd="0" presId="urn:microsoft.com/office/officeart/2005/8/layout/list1"/>
    <dgm:cxn modelId="{14900BB7-97E7-409B-89B6-5DF07EFEFDFD}" type="presParOf" srcId="{40ACC566-9FA1-4E4F-AD90-D7C9BA928099}" destId="{1811360F-40AC-4CC8-A574-5DCC0311569D}" srcOrd="1" destOrd="0" presId="urn:microsoft.com/office/officeart/2005/8/layout/list1"/>
    <dgm:cxn modelId="{08EB7C1F-4660-4AAE-9EC4-799CDC43D589}" type="presParOf" srcId="{9E9AF82E-AC24-4FC5-A99F-F67D1D8EF25B}" destId="{F06B38D8-25A3-4694-8B76-8D20F7213224}" srcOrd="5" destOrd="0" presId="urn:microsoft.com/office/officeart/2005/8/layout/list1"/>
    <dgm:cxn modelId="{C6A779CD-9A87-467D-B354-9B814C98890F}" type="presParOf" srcId="{9E9AF82E-AC24-4FC5-A99F-F67D1D8EF25B}" destId="{E15249D9-A76F-45CD-8A33-26E520263BB3}" srcOrd="6" destOrd="0" presId="urn:microsoft.com/office/officeart/2005/8/layout/list1"/>
    <dgm:cxn modelId="{AE1C79F8-7867-4125-8DCF-15035076F69B}" type="presParOf" srcId="{9E9AF82E-AC24-4FC5-A99F-F67D1D8EF25B}" destId="{DCE82BE3-951F-455A-A13E-6ECF3C95F5A7}" srcOrd="7" destOrd="0" presId="urn:microsoft.com/office/officeart/2005/8/layout/list1"/>
    <dgm:cxn modelId="{591DFA4E-462D-435A-B836-C83F2A5A04AA}" type="presParOf" srcId="{9E9AF82E-AC24-4FC5-A99F-F67D1D8EF25B}" destId="{76E692D6-6347-4713-9E1A-3FFA57B3FDB8}" srcOrd="8" destOrd="0" presId="urn:microsoft.com/office/officeart/2005/8/layout/list1"/>
    <dgm:cxn modelId="{64A83AE3-CAC5-4D08-A59D-3ACC86F52697}" type="presParOf" srcId="{76E692D6-6347-4713-9E1A-3FFA57B3FDB8}" destId="{9E44B54E-1062-40A2-9AD5-A530B8A2A9C3}" srcOrd="0" destOrd="0" presId="urn:microsoft.com/office/officeart/2005/8/layout/list1"/>
    <dgm:cxn modelId="{0D224A05-C1B0-487C-AEC8-28A54AE3BB92}" type="presParOf" srcId="{76E692D6-6347-4713-9E1A-3FFA57B3FDB8}" destId="{5CA45872-650F-4F6E-8E42-17668828FA0F}" srcOrd="1" destOrd="0" presId="urn:microsoft.com/office/officeart/2005/8/layout/list1"/>
    <dgm:cxn modelId="{5313F1A3-8F21-4845-9470-F38AE8C0074E}" type="presParOf" srcId="{9E9AF82E-AC24-4FC5-A99F-F67D1D8EF25B}" destId="{3C48513F-653A-4E3A-95A0-B332FC8636F5}" srcOrd="9" destOrd="0" presId="urn:microsoft.com/office/officeart/2005/8/layout/list1"/>
    <dgm:cxn modelId="{63BF924C-A04D-4EAB-A844-BCB052096A2D}" type="presParOf" srcId="{9E9AF82E-AC24-4FC5-A99F-F67D1D8EF25B}" destId="{6672AD10-D22F-4CE2-BD40-D32F48BCDCB6}" srcOrd="10" destOrd="0" presId="urn:microsoft.com/office/officeart/2005/8/layout/list1"/>
    <dgm:cxn modelId="{2ADC117D-711C-4D3D-8A08-2746C1204796}" type="presParOf" srcId="{9E9AF82E-AC24-4FC5-A99F-F67D1D8EF25B}" destId="{8D838B5C-C71F-4A73-9551-C069ADDF440E}" srcOrd="11" destOrd="0" presId="urn:microsoft.com/office/officeart/2005/8/layout/list1"/>
    <dgm:cxn modelId="{8EC6475A-F0ED-4D1B-B40D-6C5588555F27}" type="presParOf" srcId="{9E9AF82E-AC24-4FC5-A99F-F67D1D8EF25B}" destId="{0E19CF97-96D8-48B9-8BBD-18A06CE9F386}" srcOrd="12" destOrd="0" presId="urn:microsoft.com/office/officeart/2005/8/layout/list1"/>
    <dgm:cxn modelId="{420860A7-41D2-41CB-979E-68724245CD1B}" type="presParOf" srcId="{0E19CF97-96D8-48B9-8BBD-18A06CE9F386}" destId="{8F77BF66-D795-4D11-8501-211ACB30C27C}" srcOrd="0" destOrd="0" presId="urn:microsoft.com/office/officeart/2005/8/layout/list1"/>
    <dgm:cxn modelId="{65657F41-2951-4892-A992-3C03A0AF147B}" type="presParOf" srcId="{0E19CF97-96D8-48B9-8BBD-18A06CE9F386}" destId="{B6AB71C9-29E2-4131-9202-585E95D5BA0C}" srcOrd="1" destOrd="0" presId="urn:microsoft.com/office/officeart/2005/8/layout/list1"/>
    <dgm:cxn modelId="{BC634FA8-BE21-47B0-B05E-C38A53327F50}" type="presParOf" srcId="{9E9AF82E-AC24-4FC5-A99F-F67D1D8EF25B}" destId="{3A4F9C74-2AEE-4E99-B68E-DD19F57F3E91}" srcOrd="13" destOrd="0" presId="urn:microsoft.com/office/officeart/2005/8/layout/list1"/>
    <dgm:cxn modelId="{1A6D4925-18D4-4975-8498-F53EFCE1B06B}" type="presParOf" srcId="{9E9AF82E-AC24-4FC5-A99F-F67D1D8EF25B}" destId="{E977B79C-9D42-4314-8EE7-744D6468901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E7928-0561-4D89-ADF7-40B039DD0F87}">
      <dsp:nvSpPr>
        <dsp:cNvPr id="0" name=""/>
        <dsp:cNvSpPr/>
      </dsp:nvSpPr>
      <dsp:spPr>
        <a:xfrm rot="16200000">
          <a:off x="3437255" y="190809"/>
          <a:ext cx="3205802" cy="465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6-9 класи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Програми затверджені: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none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постанова Кабінету Міністрів України від 23.11.2011 № 1392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none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 наказ  МОН України від 07.06.2017 № 804</a:t>
          </a:r>
          <a:endParaRPr lang="uk-UA" sz="2400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868807" y="1072304"/>
        <a:ext cx="4499222" cy="2892756"/>
      </dsp:txXfrm>
    </dsp:sp>
    <dsp:sp modelId="{841C2E1D-5863-4164-87E7-11A1BEB33B0D}">
      <dsp:nvSpPr>
        <dsp:cNvPr id="0" name=""/>
        <dsp:cNvSpPr/>
      </dsp:nvSpPr>
      <dsp:spPr>
        <a:xfrm rot="5400000">
          <a:off x="8141523" y="215741"/>
          <a:ext cx="3205802" cy="45904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1609960"/>
            <a:satOff val="-3192"/>
            <a:lumOff val="80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класи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Програми затверджені: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(рівень стандарту та профільний рівень) наказ МОН України від 23.10.2017 № </a:t>
          </a:r>
          <a:r>
            <a:rPr lang="uk-UA" sz="24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1407</a:t>
          </a:r>
          <a:endParaRPr lang="ru-UA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49210" y="1064578"/>
        <a:ext cx="4433906" cy="2892756"/>
      </dsp:txXfrm>
    </dsp:sp>
    <dsp:sp modelId="{26E6C3F3-D60F-4059-881E-9F43614DF469}">
      <dsp:nvSpPr>
        <dsp:cNvPr id="0" name=""/>
        <dsp:cNvSpPr/>
      </dsp:nvSpPr>
      <dsp:spPr>
        <a:xfrm>
          <a:off x="6027072" y="330292"/>
          <a:ext cx="2587948" cy="204794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70CF5-E07D-457F-962D-663A3AD440D6}">
      <dsp:nvSpPr>
        <dsp:cNvPr id="0" name=""/>
        <dsp:cNvSpPr/>
      </dsp:nvSpPr>
      <dsp:spPr>
        <a:xfrm rot="10800000">
          <a:off x="6304889" y="2920177"/>
          <a:ext cx="2048043" cy="204794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1459547"/>
            <a:satOff val="-171"/>
            <a:lumOff val="-6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3584D-2493-455D-AF28-D3DDF0EB6347}">
      <dsp:nvSpPr>
        <dsp:cNvPr id="0" name=""/>
        <dsp:cNvSpPr/>
      </dsp:nvSpPr>
      <dsp:spPr>
        <a:xfrm>
          <a:off x="0" y="222496"/>
          <a:ext cx="64744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532D3-6885-4506-A2B7-ADF2C657F998}">
      <dsp:nvSpPr>
        <dsp:cNvPr id="0" name=""/>
        <dsp:cNvSpPr/>
      </dsp:nvSpPr>
      <dsp:spPr>
        <a:xfrm>
          <a:off x="323721" y="30616"/>
          <a:ext cx="453210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03" tIns="0" rIns="1713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озбавлений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надмірної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деталізації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55" y="49350"/>
        <a:ext cx="4494637" cy="346292"/>
      </dsp:txXfrm>
    </dsp:sp>
    <dsp:sp modelId="{01230147-68ED-4258-AE84-8D0AFE18531F}">
      <dsp:nvSpPr>
        <dsp:cNvPr id="0" name=""/>
        <dsp:cNvSpPr/>
      </dsp:nvSpPr>
      <dsp:spPr>
        <a:xfrm>
          <a:off x="0" y="1079811"/>
          <a:ext cx="64744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DA911-F172-4DD1-B4FA-3202D0C3C80D}">
      <dsp:nvSpPr>
        <dsp:cNvPr id="0" name=""/>
        <dsp:cNvSpPr/>
      </dsp:nvSpPr>
      <dsp:spPr>
        <a:xfrm>
          <a:off x="323721" y="620296"/>
          <a:ext cx="4532105" cy="6513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03" tIns="0" rIns="1713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ключає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інформацію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необхідну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повсякденному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519" y="652094"/>
        <a:ext cx="4468509" cy="587798"/>
      </dsp:txXfrm>
    </dsp:sp>
    <dsp:sp modelId="{4D3F04A5-7CCC-4B85-9788-65CB75276F98}">
      <dsp:nvSpPr>
        <dsp:cNvPr id="0" name=""/>
        <dsp:cNvSpPr/>
      </dsp:nvSpPr>
      <dsp:spPr>
        <a:xfrm>
          <a:off x="0" y="1669491"/>
          <a:ext cx="64744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25A33-469C-49C8-8B6E-BDC9AAD0C6CA}">
      <dsp:nvSpPr>
        <dsp:cNvPr id="0" name=""/>
        <dsp:cNvSpPr/>
      </dsp:nvSpPr>
      <dsp:spPr>
        <a:xfrm>
          <a:off x="323721" y="1477611"/>
          <a:ext cx="4532105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03" tIns="0" rIns="1713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Націлений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здоров’я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55" y="1496345"/>
        <a:ext cx="4494637" cy="346292"/>
      </dsp:txXfrm>
    </dsp:sp>
    <dsp:sp modelId="{D89ADC62-D8FF-48FD-A378-29F43E2615A5}">
      <dsp:nvSpPr>
        <dsp:cNvPr id="0" name=""/>
        <dsp:cNvSpPr/>
      </dsp:nvSpPr>
      <dsp:spPr>
        <a:xfrm>
          <a:off x="0" y="2259171"/>
          <a:ext cx="64744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066AE-E159-46AF-812B-B5DA6617E871}">
      <dsp:nvSpPr>
        <dsp:cNvPr id="0" name=""/>
        <dsp:cNvSpPr/>
      </dsp:nvSpPr>
      <dsp:spPr>
        <a:xfrm>
          <a:off x="323721" y="2067291"/>
          <a:ext cx="4532105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03" tIns="0" rIns="1713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орму</a:t>
          </a: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</a:t>
          </a: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сучасної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55" y="2086025"/>
        <a:ext cx="4494637" cy="346292"/>
      </dsp:txXfrm>
    </dsp:sp>
    <dsp:sp modelId="{F6E8F42E-1BC7-4D42-B533-6AF1E0AFB6E7}">
      <dsp:nvSpPr>
        <dsp:cNvPr id="0" name=""/>
        <dsp:cNvSpPr/>
      </dsp:nvSpPr>
      <dsp:spPr>
        <a:xfrm>
          <a:off x="0" y="2848851"/>
          <a:ext cx="64744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3E927-3446-458F-8275-2171FE52685B}">
      <dsp:nvSpPr>
        <dsp:cNvPr id="0" name=""/>
        <dsp:cNvSpPr/>
      </dsp:nvSpPr>
      <dsp:spPr>
        <a:xfrm>
          <a:off x="323721" y="2656971"/>
          <a:ext cx="4532105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03" tIns="0" rIns="1713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ацілює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краєзнавчого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55" y="2675705"/>
        <a:ext cx="4494637" cy="346292"/>
      </dsp:txXfrm>
    </dsp:sp>
    <dsp:sp modelId="{4327FF6C-C321-4B78-BA6F-C62866E7A69C}">
      <dsp:nvSpPr>
        <dsp:cNvPr id="0" name=""/>
        <dsp:cNvSpPr/>
      </dsp:nvSpPr>
      <dsp:spPr>
        <a:xfrm>
          <a:off x="0" y="3438531"/>
          <a:ext cx="64744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8DD1-36CA-47A6-A298-3BC454FADF07}">
      <dsp:nvSpPr>
        <dsp:cNvPr id="0" name=""/>
        <dsp:cNvSpPr/>
      </dsp:nvSpPr>
      <dsp:spPr>
        <a:xfrm>
          <a:off x="323721" y="3246651"/>
          <a:ext cx="453210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03" tIns="0" rIns="1713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годин у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програмі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орієнтовним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55" y="3265385"/>
        <a:ext cx="4494637" cy="346292"/>
      </dsp:txXfrm>
    </dsp:sp>
    <dsp:sp modelId="{9E3225DA-8219-4364-915A-EA34824F1CA9}">
      <dsp:nvSpPr>
        <dsp:cNvPr id="0" name=""/>
        <dsp:cNvSpPr/>
      </dsp:nvSpPr>
      <dsp:spPr>
        <a:xfrm>
          <a:off x="0" y="4028211"/>
          <a:ext cx="64744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39CA5-B072-4AE8-89E8-54024EE525CE}">
      <dsp:nvSpPr>
        <dsp:cNvPr id="0" name=""/>
        <dsp:cNvSpPr/>
      </dsp:nvSpPr>
      <dsp:spPr>
        <a:xfrm>
          <a:off x="323721" y="3836331"/>
          <a:ext cx="4532105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03" tIns="0" rIns="1713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обов’язкових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</a:t>
          </a: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за рік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55" y="3855065"/>
        <a:ext cx="4494637" cy="346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A60B6-2A42-46A6-833A-ABBCEDEE2A83}">
      <dsp:nvSpPr>
        <dsp:cNvPr id="0" name=""/>
        <dsp:cNvSpPr/>
      </dsp:nvSpPr>
      <dsp:spPr>
        <a:xfrm>
          <a:off x="0" y="258953"/>
          <a:ext cx="688643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020A8-09EC-40D1-9D1C-D1B460920FB5}">
      <dsp:nvSpPr>
        <dsp:cNvPr id="0" name=""/>
        <dsp:cNvSpPr/>
      </dsp:nvSpPr>
      <dsp:spPr>
        <a:xfrm>
          <a:off x="344321" y="67073"/>
          <a:ext cx="4820501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03" tIns="0" rIns="1822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ормування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способів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природничою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інформацією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055" y="85807"/>
        <a:ext cx="4783033" cy="346292"/>
      </dsp:txXfrm>
    </dsp:sp>
    <dsp:sp modelId="{EE490F99-BE41-4E6A-960A-ADA1F5F1032B}">
      <dsp:nvSpPr>
        <dsp:cNvPr id="0" name=""/>
        <dsp:cNvSpPr/>
      </dsp:nvSpPr>
      <dsp:spPr>
        <a:xfrm>
          <a:off x="0" y="848633"/>
          <a:ext cx="688643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05833-6311-49F7-BF80-66AF5C74DE1D}">
      <dsp:nvSpPr>
        <dsp:cNvPr id="0" name=""/>
        <dsp:cNvSpPr/>
      </dsp:nvSpPr>
      <dsp:spPr>
        <a:xfrm>
          <a:off x="344321" y="656753"/>
          <a:ext cx="4820501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03" tIns="0" rIns="1822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комунікативних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умінь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055" y="675487"/>
        <a:ext cx="4783033" cy="346292"/>
      </dsp:txXfrm>
    </dsp:sp>
    <dsp:sp modelId="{6D84A285-4D6A-47F5-B8C8-A5190DF60382}">
      <dsp:nvSpPr>
        <dsp:cNvPr id="0" name=""/>
        <dsp:cNvSpPr/>
      </dsp:nvSpPr>
      <dsp:spPr>
        <a:xfrm>
          <a:off x="0" y="1438313"/>
          <a:ext cx="688643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8AA5C-3FC4-47B1-A1B2-43B6E8FCBAEA}">
      <dsp:nvSpPr>
        <dsp:cNvPr id="0" name=""/>
        <dsp:cNvSpPr/>
      </dsp:nvSpPr>
      <dsp:spPr>
        <a:xfrm>
          <a:off x="344321" y="1246433"/>
          <a:ext cx="4820501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03" tIns="0" rIns="1822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абуття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елементів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природознавчої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здоров'язбережувальної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055" y="1265167"/>
        <a:ext cx="4783033" cy="346292"/>
      </dsp:txXfrm>
    </dsp:sp>
    <dsp:sp modelId="{3A6E952A-9204-4A0F-927D-B6DB1F436F2C}">
      <dsp:nvSpPr>
        <dsp:cNvPr id="0" name=""/>
        <dsp:cNvSpPr/>
      </dsp:nvSpPr>
      <dsp:spPr>
        <a:xfrm>
          <a:off x="0" y="2239268"/>
          <a:ext cx="688643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AEE44-4BBC-478D-AD78-9B03B20DB086}">
      <dsp:nvSpPr>
        <dsp:cNvPr id="0" name=""/>
        <dsp:cNvSpPr/>
      </dsp:nvSpPr>
      <dsp:spPr>
        <a:xfrm>
          <a:off x="344321" y="1836113"/>
          <a:ext cx="4820501" cy="5950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03" tIns="0" rIns="1822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кожному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розділі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виділено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рубрики «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та «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Навчальні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373368" y="1865160"/>
        <a:ext cx="4762407" cy="536941"/>
      </dsp:txXfrm>
    </dsp:sp>
    <dsp:sp modelId="{634C725E-0614-4F42-B274-6BEDCBDC3BE2}">
      <dsp:nvSpPr>
        <dsp:cNvPr id="0" name=""/>
        <dsp:cNvSpPr/>
      </dsp:nvSpPr>
      <dsp:spPr>
        <a:xfrm>
          <a:off x="0" y="2828948"/>
          <a:ext cx="688643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A65F6-CF5A-4A5E-9129-E81140C49D8D}">
      <dsp:nvSpPr>
        <dsp:cNvPr id="0" name=""/>
        <dsp:cNvSpPr/>
      </dsp:nvSpPr>
      <dsp:spPr>
        <a:xfrm>
          <a:off x="344321" y="2637068"/>
          <a:ext cx="4820501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03" tIns="0" rIns="1822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проводяться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реалізуються</a:t>
          </a:r>
          <a:r>
            <a:rPr lang="ru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уроці</a:t>
          </a:r>
          <a:endParaRPr lang="ru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055" y="2655802"/>
        <a:ext cx="4783033" cy="346292"/>
      </dsp:txXfrm>
    </dsp:sp>
    <dsp:sp modelId="{99646011-0EAE-4CD9-BC69-9BF19686714E}">
      <dsp:nvSpPr>
        <dsp:cNvPr id="0" name=""/>
        <dsp:cNvSpPr/>
      </dsp:nvSpPr>
      <dsp:spPr>
        <a:xfrm>
          <a:off x="0" y="3418628"/>
          <a:ext cx="688643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2D9B6-8A32-489D-8303-D0FCCFAE4633}">
      <dsp:nvSpPr>
        <dsp:cNvPr id="0" name=""/>
        <dsp:cNvSpPr/>
      </dsp:nvSpPr>
      <dsp:spPr>
        <a:xfrm>
          <a:off x="344321" y="3226748"/>
          <a:ext cx="4820501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03" tIns="0" rIns="18220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3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UA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3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UA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3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UA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3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UA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3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обов’язково</a:t>
          </a:r>
          <a:r>
            <a:rPr lang="ru-UA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3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UA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3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endParaRPr lang="ru-UA" sz="1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055" y="3245482"/>
        <a:ext cx="4783033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CE84B-CF0F-4A19-8974-0770DAD1D134}">
      <dsp:nvSpPr>
        <dsp:cNvPr id="0" name=""/>
        <dsp:cNvSpPr/>
      </dsp:nvSpPr>
      <dsp:spPr>
        <a:xfrm rot="10800000" flipV="1">
          <a:off x="2475698" y="124312"/>
          <a:ext cx="3411504" cy="691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Практичні роботи</a:t>
          </a:r>
          <a:endParaRPr lang="ru-UA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2495946" y="144560"/>
        <a:ext cx="3371008" cy="650816"/>
      </dsp:txXfrm>
    </dsp:sp>
    <dsp:sp modelId="{A63D8B93-44A5-443E-95C8-0E3829BE4408}">
      <dsp:nvSpPr>
        <dsp:cNvPr id="0" name=""/>
        <dsp:cNvSpPr/>
      </dsp:nvSpPr>
      <dsp:spPr>
        <a:xfrm rot="1789950">
          <a:off x="5866286" y="862127"/>
          <a:ext cx="539613" cy="2455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41" y="911230"/>
        <a:ext cx="392303" cy="147310"/>
      </dsp:txXfrm>
    </dsp:sp>
    <dsp:sp modelId="{3765D019-6B71-4133-8BCF-40A06A1DA88E}">
      <dsp:nvSpPr>
        <dsp:cNvPr id="0" name=""/>
        <dsp:cNvSpPr/>
      </dsp:nvSpPr>
      <dsp:spPr>
        <a:xfrm>
          <a:off x="4458365" y="1156971"/>
          <a:ext cx="3669634" cy="10479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клас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практичних (2 обов’язково </a:t>
          </a:r>
          <a:r>
            <a:rPr lang="uk-UA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оцінються</a:t>
          </a:r>
          <a:r>
            <a:rPr lang="uk-UA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семестр)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9059" y="1187665"/>
        <a:ext cx="3608246" cy="986589"/>
      </dsp:txXfrm>
    </dsp:sp>
    <dsp:sp modelId="{54BC9AFC-04A9-471A-93C0-76325869F42E}">
      <dsp:nvSpPr>
        <dsp:cNvPr id="0" name=""/>
        <dsp:cNvSpPr/>
      </dsp:nvSpPr>
      <dsp:spPr>
        <a:xfrm rot="10772161">
          <a:off x="3846316" y="1575832"/>
          <a:ext cx="539613" cy="2455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19971" y="1624935"/>
        <a:ext cx="392303" cy="147310"/>
      </dsp:txXfrm>
    </dsp:sp>
    <dsp:sp modelId="{30E99C62-CDEC-42E4-88B2-685D629F1580}">
      <dsp:nvSpPr>
        <dsp:cNvPr id="0" name=""/>
        <dsp:cNvSpPr/>
      </dsp:nvSpPr>
      <dsp:spPr>
        <a:xfrm>
          <a:off x="522915" y="1167791"/>
          <a:ext cx="3250965" cy="1093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клас: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практичних (2 обов’язково </a:t>
          </a:r>
          <a:r>
            <a:rPr lang="uk-UA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оцінються</a:t>
          </a:r>
          <a:r>
            <a:rPr lang="uk-UA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семестр)</a:t>
          </a:r>
          <a:endParaRPr lang="ru-UA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942" y="1199818"/>
        <a:ext cx="3186911" cy="1029414"/>
      </dsp:txXfrm>
    </dsp:sp>
    <dsp:sp modelId="{9206A951-0170-445A-9FD6-31DDB75D6C28}">
      <dsp:nvSpPr>
        <dsp:cNvPr id="0" name=""/>
        <dsp:cNvSpPr/>
      </dsp:nvSpPr>
      <dsp:spPr>
        <a:xfrm rot="19711597">
          <a:off x="1978490" y="799208"/>
          <a:ext cx="539613" cy="2455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2145" y="848311"/>
        <a:ext cx="392303" cy="147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C1837-2D6C-42B7-8DAF-9CDB02444537}">
      <dsp:nvSpPr>
        <dsp:cNvPr id="0" name=""/>
        <dsp:cNvSpPr/>
      </dsp:nvSpPr>
      <dsp:spPr>
        <a:xfrm>
          <a:off x="0" y="336933"/>
          <a:ext cx="1127293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A60AE-8124-4B44-A40F-E87A9D8A7267}">
      <dsp:nvSpPr>
        <dsp:cNvPr id="0" name=""/>
        <dsp:cNvSpPr/>
      </dsp:nvSpPr>
      <dsp:spPr>
        <a:xfrm>
          <a:off x="563646" y="41733"/>
          <a:ext cx="7891057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63" tIns="0" rIns="2982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клас – курс «Загальна географія»</a:t>
          </a:r>
          <a:endParaRPr lang="ru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67" y="70554"/>
        <a:ext cx="7833415" cy="532758"/>
      </dsp:txXfrm>
    </dsp:sp>
    <dsp:sp modelId="{D0E7CD4C-6A87-41B7-AFE0-56CFA0A23B7A}">
      <dsp:nvSpPr>
        <dsp:cNvPr id="0" name=""/>
        <dsp:cNvSpPr/>
      </dsp:nvSpPr>
      <dsp:spPr>
        <a:xfrm>
          <a:off x="0" y="1244133"/>
          <a:ext cx="1127293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38ACC-E525-4C24-AFD4-7770E238187C}">
      <dsp:nvSpPr>
        <dsp:cNvPr id="0" name=""/>
        <dsp:cNvSpPr/>
      </dsp:nvSpPr>
      <dsp:spPr>
        <a:xfrm>
          <a:off x="563646" y="948933"/>
          <a:ext cx="7891057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63" tIns="0" rIns="2982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клас – курс «Географія. Материки і океани»</a:t>
          </a:r>
          <a:endParaRPr lang="ru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67" y="977754"/>
        <a:ext cx="7833415" cy="532758"/>
      </dsp:txXfrm>
    </dsp:sp>
    <dsp:sp modelId="{4ED72684-F940-4B4C-BD1F-31A6AB4FB08D}">
      <dsp:nvSpPr>
        <dsp:cNvPr id="0" name=""/>
        <dsp:cNvSpPr/>
      </dsp:nvSpPr>
      <dsp:spPr>
        <a:xfrm>
          <a:off x="0" y="2151333"/>
          <a:ext cx="1127293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17AA1-8AA2-4DE3-ACF7-550BE7866D79}">
      <dsp:nvSpPr>
        <dsp:cNvPr id="0" name=""/>
        <dsp:cNvSpPr/>
      </dsp:nvSpPr>
      <dsp:spPr>
        <a:xfrm>
          <a:off x="563646" y="1856133"/>
          <a:ext cx="7891057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63" tIns="0" rIns="2982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клас – курс «Географія. Україна у світі: природа, населення»</a:t>
          </a:r>
          <a:endParaRPr lang="ru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67" y="1884954"/>
        <a:ext cx="7833415" cy="532758"/>
      </dsp:txXfrm>
    </dsp:sp>
    <dsp:sp modelId="{6031739B-9EEE-4CF5-B63B-62FC9690E075}">
      <dsp:nvSpPr>
        <dsp:cNvPr id="0" name=""/>
        <dsp:cNvSpPr/>
      </dsp:nvSpPr>
      <dsp:spPr>
        <a:xfrm>
          <a:off x="0" y="3058533"/>
          <a:ext cx="1127293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80099-7152-4FBF-9499-734A2011621C}">
      <dsp:nvSpPr>
        <dsp:cNvPr id="0" name=""/>
        <dsp:cNvSpPr/>
      </dsp:nvSpPr>
      <dsp:spPr>
        <a:xfrm>
          <a:off x="563646" y="2763333"/>
          <a:ext cx="7891057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63" tIns="0" rIns="2982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клас – курс «Географія. Україна і світове господарство»</a:t>
          </a:r>
          <a:endParaRPr lang="ru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67" y="2792154"/>
        <a:ext cx="7833415" cy="532758"/>
      </dsp:txXfrm>
    </dsp:sp>
    <dsp:sp modelId="{1E54BA4A-48C9-499E-A5B6-AFABDC5A474D}">
      <dsp:nvSpPr>
        <dsp:cNvPr id="0" name=""/>
        <dsp:cNvSpPr/>
      </dsp:nvSpPr>
      <dsp:spPr>
        <a:xfrm>
          <a:off x="0" y="3965733"/>
          <a:ext cx="1127293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AAD48-73EE-41CC-BBF0-2580A68472E3}">
      <dsp:nvSpPr>
        <dsp:cNvPr id="0" name=""/>
        <dsp:cNvSpPr/>
      </dsp:nvSpPr>
      <dsp:spPr>
        <a:xfrm>
          <a:off x="563646" y="3670533"/>
          <a:ext cx="7891057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63" tIns="0" rIns="2982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клас – курс «Географія: регіони та країни» </a:t>
          </a:r>
          <a:endParaRPr lang="ru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67" y="3699354"/>
        <a:ext cx="7833415" cy="532758"/>
      </dsp:txXfrm>
    </dsp:sp>
    <dsp:sp modelId="{38A6A96A-28A5-44E0-87EA-D9DF11627EE7}">
      <dsp:nvSpPr>
        <dsp:cNvPr id="0" name=""/>
        <dsp:cNvSpPr/>
      </dsp:nvSpPr>
      <dsp:spPr>
        <a:xfrm>
          <a:off x="0" y="4872933"/>
          <a:ext cx="1127293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31BC3-2C11-412F-823B-7A80CF0903A2}">
      <dsp:nvSpPr>
        <dsp:cNvPr id="0" name=""/>
        <dsp:cNvSpPr/>
      </dsp:nvSpPr>
      <dsp:spPr>
        <a:xfrm>
          <a:off x="563646" y="4577733"/>
          <a:ext cx="7891057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63" tIns="0" rIns="29826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11клас – курс «Географічний простір Землі» </a:t>
          </a:r>
          <a:endParaRPr lang="ru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67" y="4606554"/>
        <a:ext cx="7833415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81E3F-DEB8-4FE6-B6DA-6753B51D1B2C}">
      <dsp:nvSpPr>
        <dsp:cNvPr id="0" name=""/>
        <dsp:cNvSpPr/>
      </dsp:nvSpPr>
      <dsp:spPr>
        <a:xfrm>
          <a:off x="0" y="583174"/>
          <a:ext cx="543120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73128-D783-4582-8825-50594390883C}">
      <dsp:nvSpPr>
        <dsp:cNvPr id="0" name=""/>
        <dsp:cNvSpPr/>
      </dsp:nvSpPr>
      <dsp:spPr>
        <a:xfrm>
          <a:off x="271560" y="51813"/>
          <a:ext cx="4383182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01" tIns="0" rIns="14370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4 з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оцінюються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решта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на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учителя</a:t>
          </a:r>
        </a:p>
        <a:p>
          <a:pPr marL="0"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438" y="103691"/>
        <a:ext cx="4279426" cy="958964"/>
      </dsp:txXfrm>
    </dsp:sp>
    <dsp:sp modelId="{0086CB07-6427-487F-B2C3-674C02530A3C}">
      <dsp:nvSpPr>
        <dsp:cNvPr id="0" name=""/>
        <dsp:cNvSpPr/>
      </dsp:nvSpPr>
      <dsp:spPr>
        <a:xfrm>
          <a:off x="0" y="2216134"/>
          <a:ext cx="543120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82819-5B6F-4D86-B6ED-F777BBBA5832}">
      <dsp:nvSpPr>
        <dsp:cNvPr id="0" name=""/>
        <dsp:cNvSpPr/>
      </dsp:nvSpPr>
      <dsp:spPr>
        <a:xfrm>
          <a:off x="271560" y="1684774"/>
          <a:ext cx="4417057" cy="1062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01" tIns="0" rIns="1437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Резервний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час – 6 годин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438" y="1736652"/>
        <a:ext cx="4313301" cy="958964"/>
      </dsp:txXfrm>
    </dsp:sp>
    <dsp:sp modelId="{9B212383-6B2E-424C-BD3B-00EDB83279B6}">
      <dsp:nvSpPr>
        <dsp:cNvPr id="0" name=""/>
        <dsp:cNvSpPr/>
      </dsp:nvSpPr>
      <dsp:spPr>
        <a:xfrm>
          <a:off x="0" y="3840549"/>
          <a:ext cx="543120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71A1F-9C7B-4A39-BFFB-2838F215B270}">
      <dsp:nvSpPr>
        <dsp:cNvPr id="0" name=""/>
        <dsp:cNvSpPr/>
      </dsp:nvSpPr>
      <dsp:spPr>
        <a:xfrm>
          <a:off x="271560" y="3317734"/>
          <a:ext cx="4510848" cy="1062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01" tIns="0" rIns="1437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розподіляти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для: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повторення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коригування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438" y="3369612"/>
        <a:ext cx="4407092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3D0ED-4132-4193-88D1-6877BD31F85D}">
      <dsp:nvSpPr>
        <dsp:cNvPr id="0" name=""/>
        <dsp:cNvSpPr/>
      </dsp:nvSpPr>
      <dsp:spPr>
        <a:xfrm>
          <a:off x="0" y="473836"/>
          <a:ext cx="588347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ECE1D-213E-40E3-B425-629A8769C7D7}">
      <dsp:nvSpPr>
        <dsp:cNvPr id="0" name=""/>
        <dsp:cNvSpPr/>
      </dsp:nvSpPr>
      <dsp:spPr>
        <a:xfrm>
          <a:off x="294173" y="60556"/>
          <a:ext cx="4118435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67" tIns="0" rIns="155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4 з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обов'язковими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endParaRPr lang="ru-UA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522" y="100905"/>
        <a:ext cx="4037737" cy="745862"/>
      </dsp:txXfrm>
    </dsp:sp>
    <dsp:sp modelId="{684F111B-3152-4524-B02A-45568B1EBE49}">
      <dsp:nvSpPr>
        <dsp:cNvPr id="0" name=""/>
        <dsp:cNvSpPr/>
      </dsp:nvSpPr>
      <dsp:spPr>
        <a:xfrm>
          <a:off x="0" y="2510799"/>
          <a:ext cx="588347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42C85-F0CD-44E8-B7CE-9FF8295F4B44}">
      <dsp:nvSpPr>
        <dsp:cNvPr id="0" name=""/>
        <dsp:cNvSpPr/>
      </dsp:nvSpPr>
      <dsp:spPr>
        <a:xfrm>
          <a:off x="294173" y="1330636"/>
          <a:ext cx="4118435" cy="15934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67" tIns="0" rIns="155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виконується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тематичних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карт атласу та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контурних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карт</a:t>
          </a:r>
          <a:endParaRPr lang="ru-UA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958" y="1408421"/>
        <a:ext cx="3962865" cy="1437872"/>
      </dsp:txXfrm>
    </dsp:sp>
    <dsp:sp modelId="{28A331E8-F31E-4EEC-91A8-066C652E4193}">
      <dsp:nvSpPr>
        <dsp:cNvPr id="0" name=""/>
        <dsp:cNvSpPr/>
      </dsp:nvSpPr>
      <dsp:spPr>
        <a:xfrm>
          <a:off x="0" y="4137416"/>
          <a:ext cx="588347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0E75C-0807-4BB8-8C61-A257867ABACB}">
      <dsp:nvSpPr>
        <dsp:cNvPr id="0" name=""/>
        <dsp:cNvSpPr/>
      </dsp:nvSpPr>
      <dsp:spPr>
        <a:xfrm>
          <a:off x="294173" y="3367599"/>
          <a:ext cx="4118435" cy="11830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67" tIns="0" rIns="155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виконуються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оцінюються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вибірково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за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бажанням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учителя та </a:t>
          </a: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endParaRPr lang="ru-UA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927" y="3425353"/>
        <a:ext cx="4002927" cy="10675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0495C-277C-41D4-AD6B-3F9A778B9EAE}">
      <dsp:nvSpPr>
        <dsp:cNvPr id="0" name=""/>
        <dsp:cNvSpPr/>
      </dsp:nvSpPr>
      <dsp:spPr>
        <a:xfrm>
          <a:off x="0" y="437095"/>
          <a:ext cx="60846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496ED-C08F-48A7-96BA-3E97CCCA516E}">
      <dsp:nvSpPr>
        <dsp:cNvPr id="0" name=""/>
        <dsp:cNvSpPr/>
      </dsp:nvSpPr>
      <dsp:spPr>
        <a:xfrm>
          <a:off x="304234" y="97615"/>
          <a:ext cx="4259284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91" tIns="0" rIns="1609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 –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78" y="130759"/>
        <a:ext cx="4192996" cy="612672"/>
      </dsp:txXfrm>
    </dsp:sp>
    <dsp:sp modelId="{34A55000-9859-4B04-85FC-928B202399E3}">
      <dsp:nvSpPr>
        <dsp:cNvPr id="0" name=""/>
        <dsp:cNvSpPr/>
      </dsp:nvSpPr>
      <dsp:spPr>
        <a:xfrm>
          <a:off x="0" y="1674864"/>
          <a:ext cx="60542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50AED-4EA5-4BDF-A0EA-9DA395CFB918}">
      <dsp:nvSpPr>
        <dsp:cNvPr id="0" name=""/>
        <dsp:cNvSpPr/>
      </dsp:nvSpPr>
      <dsp:spPr>
        <a:xfrm>
          <a:off x="304234" y="1140895"/>
          <a:ext cx="4259284" cy="8734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91" tIns="0" rIns="1609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умінь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навичок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картами та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географічної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872" y="1183533"/>
        <a:ext cx="4174008" cy="788172"/>
      </dsp:txXfrm>
    </dsp:sp>
    <dsp:sp modelId="{39D675E7-4F59-43F4-8DE7-8DB70A7C5571}">
      <dsp:nvSpPr>
        <dsp:cNvPr id="0" name=""/>
        <dsp:cNvSpPr/>
      </dsp:nvSpPr>
      <dsp:spPr>
        <a:xfrm>
          <a:off x="0" y="3009411"/>
          <a:ext cx="60846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ABA90-440C-48CA-BDF4-AE4BB5826C0A}">
      <dsp:nvSpPr>
        <dsp:cNvPr id="0" name=""/>
        <dsp:cNvSpPr/>
      </dsp:nvSpPr>
      <dsp:spPr>
        <a:xfrm>
          <a:off x="304234" y="2378664"/>
          <a:ext cx="4259284" cy="9702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91" tIns="0" rIns="16099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виявлення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зв'язків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межах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597" y="2426027"/>
        <a:ext cx="4164558" cy="875501"/>
      </dsp:txXfrm>
    </dsp:sp>
    <dsp:sp modelId="{F35FEF69-39DD-4D97-8A5A-69B54D6785B8}">
      <dsp:nvSpPr>
        <dsp:cNvPr id="0" name=""/>
        <dsp:cNvSpPr/>
      </dsp:nvSpPr>
      <dsp:spPr>
        <a:xfrm>
          <a:off x="0" y="4052691"/>
          <a:ext cx="60846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00EF6-9E4F-452B-A999-402B3DD61726}">
      <dsp:nvSpPr>
        <dsp:cNvPr id="0" name=""/>
        <dsp:cNvSpPr/>
      </dsp:nvSpPr>
      <dsp:spPr>
        <a:xfrm>
          <a:off x="304234" y="3713211"/>
          <a:ext cx="4259284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91" tIns="0" rIns="1609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70 годин (2 години на тиждень), з яких 6 годин становлять резерв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78" y="3746355"/>
        <a:ext cx="4192996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E3CD9-CA70-44BA-BAAE-3B3654251483}">
      <dsp:nvSpPr>
        <dsp:cNvPr id="0" name=""/>
        <dsp:cNvSpPr/>
      </dsp:nvSpPr>
      <dsp:spPr>
        <a:xfrm>
          <a:off x="0" y="419996"/>
          <a:ext cx="520556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DB36D-B999-4793-9938-6A51B82D7C76}">
      <dsp:nvSpPr>
        <dsp:cNvPr id="0" name=""/>
        <dsp:cNvSpPr/>
      </dsp:nvSpPr>
      <dsp:spPr>
        <a:xfrm>
          <a:off x="260278" y="21476"/>
          <a:ext cx="3643894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731" tIns="0" rIns="1377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52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(1,5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тиждень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86" y="60384"/>
        <a:ext cx="3566078" cy="719224"/>
      </dsp:txXfrm>
    </dsp:sp>
    <dsp:sp modelId="{8080479D-75A4-4E41-8CD7-E013144109B6}">
      <dsp:nvSpPr>
        <dsp:cNvPr id="0" name=""/>
        <dsp:cNvSpPr/>
      </dsp:nvSpPr>
      <dsp:spPr>
        <a:xfrm>
          <a:off x="0" y="1644716"/>
          <a:ext cx="520556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5B665-3A2F-4F9C-A281-AAD2E158FCD3}">
      <dsp:nvSpPr>
        <dsp:cNvPr id="0" name=""/>
        <dsp:cNvSpPr/>
      </dsp:nvSpPr>
      <dsp:spPr>
        <a:xfrm>
          <a:off x="260278" y="1246196"/>
          <a:ext cx="3643894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731" tIns="0" rIns="1377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 є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обов'язковими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86" y="1285104"/>
        <a:ext cx="3566078" cy="719224"/>
      </dsp:txXfrm>
    </dsp:sp>
    <dsp:sp modelId="{BA3957DF-2A9E-4659-99F5-28119B344A30}">
      <dsp:nvSpPr>
        <dsp:cNvPr id="0" name=""/>
        <dsp:cNvSpPr/>
      </dsp:nvSpPr>
      <dsp:spPr>
        <a:xfrm>
          <a:off x="0" y="3112454"/>
          <a:ext cx="520556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C0F6C-96A6-43B6-B16E-0B9BB0964098}">
      <dsp:nvSpPr>
        <dsp:cNvPr id="0" name=""/>
        <dsp:cNvSpPr/>
      </dsp:nvSpPr>
      <dsp:spPr>
        <a:xfrm>
          <a:off x="260278" y="2470916"/>
          <a:ext cx="3643894" cy="10400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731" tIns="0" rIns="1377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умінь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навичок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географічними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картами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49" y="2521687"/>
        <a:ext cx="3542352" cy="938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4FE56-B9F7-41C9-BA8A-BBDA2C49491F}">
      <dsp:nvSpPr>
        <dsp:cNvPr id="0" name=""/>
        <dsp:cNvSpPr/>
      </dsp:nvSpPr>
      <dsp:spPr>
        <a:xfrm>
          <a:off x="0" y="374198"/>
          <a:ext cx="55786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17764-A651-4D87-B1ED-CC607A2530ED}">
      <dsp:nvSpPr>
        <dsp:cNvPr id="0" name=""/>
        <dsp:cNvSpPr/>
      </dsp:nvSpPr>
      <dsp:spPr>
        <a:xfrm>
          <a:off x="278934" y="5198"/>
          <a:ext cx="3905076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603" tIns="0" rIns="147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52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1,5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тиждень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960" y="41224"/>
        <a:ext cx="3833024" cy="665948"/>
      </dsp:txXfrm>
    </dsp:sp>
    <dsp:sp modelId="{33E5579C-3155-4B6C-99BC-E1825351588E}">
      <dsp:nvSpPr>
        <dsp:cNvPr id="0" name=""/>
        <dsp:cNvSpPr/>
      </dsp:nvSpPr>
      <dsp:spPr>
        <a:xfrm>
          <a:off x="0" y="2468728"/>
          <a:ext cx="55786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E7619-23D6-46A7-A380-DEA1BB8E8D70}">
      <dsp:nvSpPr>
        <dsp:cNvPr id="0" name=""/>
        <dsp:cNvSpPr/>
      </dsp:nvSpPr>
      <dsp:spPr>
        <a:xfrm>
          <a:off x="278661" y="1139198"/>
          <a:ext cx="3901262" cy="16985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603" tIns="0" rIns="147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Обов’язковими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кожному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семестрі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2 на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учителя (стандарт)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576" y="1222113"/>
        <a:ext cx="3735432" cy="15326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F017B-3FC4-4CAC-AC1F-EAF3DFA061CD}">
      <dsp:nvSpPr>
        <dsp:cNvPr id="0" name=""/>
        <dsp:cNvSpPr/>
      </dsp:nvSpPr>
      <dsp:spPr>
        <a:xfrm>
          <a:off x="0" y="582580"/>
          <a:ext cx="574459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66B90-2C5E-4905-8684-E5C3F49EB83D}">
      <dsp:nvSpPr>
        <dsp:cNvPr id="0" name=""/>
        <dsp:cNvSpPr/>
      </dsp:nvSpPr>
      <dsp:spPr>
        <a:xfrm>
          <a:off x="287229" y="36460"/>
          <a:ext cx="4965276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92" tIns="0" rIns="1519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(35 годин, 1 година на тиждень)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48" y="89779"/>
        <a:ext cx="4858638" cy="985602"/>
      </dsp:txXfrm>
    </dsp:sp>
    <dsp:sp modelId="{75DDB60E-39E9-46B6-8481-AC17F581D4F1}">
      <dsp:nvSpPr>
        <dsp:cNvPr id="0" name=""/>
        <dsp:cNvSpPr/>
      </dsp:nvSpPr>
      <dsp:spPr>
        <a:xfrm>
          <a:off x="0" y="2297360"/>
          <a:ext cx="574459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29807-248C-46C6-AB1A-7B432959C3BB}">
      <dsp:nvSpPr>
        <dsp:cNvPr id="0" name=""/>
        <dsp:cNvSpPr/>
      </dsp:nvSpPr>
      <dsp:spPr>
        <a:xfrm>
          <a:off x="287229" y="1714780"/>
          <a:ext cx="4937087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92" tIns="0" rIns="1519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 практичних робіт. Обов’язковими для оцінювання в кожному семестрі є 2 практичні роботи на вибір учителя (стандарт)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48" y="1768099"/>
        <a:ext cx="4830449" cy="985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E1B60-00AC-41EF-9F7F-75D909BC01DD}">
      <dsp:nvSpPr>
        <dsp:cNvPr id="0" name=""/>
        <dsp:cNvSpPr/>
      </dsp:nvSpPr>
      <dsp:spPr>
        <a:xfrm>
          <a:off x="0" y="446675"/>
          <a:ext cx="1174245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A0633-FECA-4790-8CC9-C66D5B0C8882}">
      <dsp:nvSpPr>
        <dsp:cNvPr id="0" name=""/>
        <dsp:cNvSpPr/>
      </dsp:nvSpPr>
      <dsp:spPr>
        <a:xfrm>
          <a:off x="587122" y="62915"/>
          <a:ext cx="8219717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86" tIns="0" rIns="31068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поточне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підсумкове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видом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тематичне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589" y="100382"/>
        <a:ext cx="8144783" cy="692586"/>
      </dsp:txXfrm>
    </dsp:sp>
    <dsp:sp modelId="{E15249D9-A76F-45CD-8A33-26E520263BB3}">
      <dsp:nvSpPr>
        <dsp:cNvPr id="0" name=""/>
        <dsp:cNvSpPr/>
      </dsp:nvSpPr>
      <dsp:spPr>
        <a:xfrm>
          <a:off x="0" y="1626035"/>
          <a:ext cx="1174245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1360F-40AC-4CC8-A574-5DCC0311569D}">
      <dsp:nvSpPr>
        <dsp:cNvPr id="0" name=""/>
        <dsp:cNvSpPr/>
      </dsp:nvSpPr>
      <dsp:spPr>
        <a:xfrm>
          <a:off x="587122" y="1242275"/>
          <a:ext cx="8219717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86" tIns="0" rIns="3106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результатом поточного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виставляється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семестрова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589" y="1279742"/>
        <a:ext cx="8144783" cy="692586"/>
      </dsp:txXfrm>
    </dsp:sp>
    <dsp:sp modelId="{6672AD10-D22F-4CE2-BD40-D32F48BCDCB6}">
      <dsp:nvSpPr>
        <dsp:cNvPr id="0" name=""/>
        <dsp:cNvSpPr/>
      </dsp:nvSpPr>
      <dsp:spPr>
        <a:xfrm>
          <a:off x="0" y="2805395"/>
          <a:ext cx="1174245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45872-650F-4F6E-8E42-17668828FA0F}">
      <dsp:nvSpPr>
        <dsp:cNvPr id="0" name=""/>
        <dsp:cNvSpPr/>
      </dsp:nvSpPr>
      <dsp:spPr>
        <a:xfrm>
          <a:off x="587122" y="2421635"/>
          <a:ext cx="8219717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86" tIns="0" rIns="31068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семестрових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виставляється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річна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при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оцінюються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реальні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не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900" kern="1200" dirty="0"/>
        </a:p>
      </dsp:txBody>
      <dsp:txXfrm>
        <a:off x="624589" y="2459102"/>
        <a:ext cx="8144783" cy="692586"/>
      </dsp:txXfrm>
    </dsp:sp>
    <dsp:sp modelId="{E977B79C-9D42-4314-8EE7-744D6468901F}">
      <dsp:nvSpPr>
        <dsp:cNvPr id="0" name=""/>
        <dsp:cNvSpPr/>
      </dsp:nvSpPr>
      <dsp:spPr>
        <a:xfrm>
          <a:off x="0" y="4700551"/>
          <a:ext cx="1174245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45" tIns="541528" rIns="911345" bIns="184912" numCol="1" spcCol="1270" anchor="t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2600" kern="1200" dirty="0"/>
        </a:p>
      </dsp:txBody>
      <dsp:txXfrm>
        <a:off x="0" y="4700551"/>
        <a:ext cx="11742454" cy="655200"/>
      </dsp:txXfrm>
    </dsp:sp>
    <dsp:sp modelId="{B6AB71C9-29E2-4131-9202-585E95D5BA0C}">
      <dsp:nvSpPr>
        <dsp:cNvPr id="0" name=""/>
        <dsp:cNvSpPr/>
      </dsp:nvSpPr>
      <dsp:spPr>
        <a:xfrm>
          <a:off x="587122" y="3600995"/>
          <a:ext cx="8219717" cy="14833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86" tIns="0" rIns="31068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Семестрова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виставляється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оцінок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формуються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поточних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оцінок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задач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вправ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складання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таблиць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схем,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написання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рефератів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записи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явищами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контрольних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мінімум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на семестр) та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Bef>
              <a:spcPct val="0"/>
            </a:spcBef>
            <a:buNone/>
          </a:pPr>
          <a:endParaRPr lang="ru-UA" sz="500" kern="1200" dirty="0"/>
        </a:p>
      </dsp:txBody>
      <dsp:txXfrm>
        <a:off x="659532" y="3673405"/>
        <a:ext cx="8074897" cy="1338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ADBF8-DE8B-4B6A-8469-940FF23BC8B7}" type="datetimeFigureOut">
              <a:rPr lang="ru-UA" smtClean="0"/>
              <a:t>25.08.2021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09B1-A75E-4C68-B87A-E8B376851B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388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0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6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9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78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9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9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1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8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9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1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7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7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4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66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20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mzo.gov.ua/osvitniproekti/intehrovanvi-kurs-prvrodnvchi-naukv/navchalno-metodvchnezabezpechennva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hyperlink" Target="https://bit.ly/2V1Rois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" TargetMode="External"/><Relationship Id="rId7" Type="http://schemas.openxmlformats.org/officeDocument/2006/relationships/hyperlink" Target="https://mon.gov.ua/storage/app/media/zagalna%20serednya/Navchalni.prohramy/2021/14.07/Model.navch.prohr.5-9.klas.NUSH-poetap.z.2022/Prirod.osv.galuz/Pryrod.nauky.5-6-kl.Bilyk.ta.in.14.07.pdf" TargetMode="External"/><Relationship Id="rId2" Type="http://schemas.openxmlformats.org/officeDocument/2006/relationships/hyperlink" Target="http://prirodaprojects.blogspo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.gov.ua/storage/app/media/zagalna%20serednya/Navchalni.prohramy/2021/14.07/Model.navch.prohr.5-9.klas.NUSH-poetap.z.2022/Prirod.osv.galuz/Pizn.pryr.5-6-kl.Shalamov.ta.in.14.07.pdf" TargetMode="External"/><Relationship Id="rId5" Type="http://schemas.openxmlformats.org/officeDocument/2006/relationships/hyperlink" Target="https://mon.gov.ua/storage/app/media/zagalna%20serednya/Navchalni.prohramy/2021/14.07/Model.navch.prohr.5-9.klas.NUSH-poetap.z.2022/Prirod.osv.galuz/Pizn.pryr.5-6-kl.Korshevnyuk.14.07.pdf" TargetMode="External"/><Relationship Id="rId4" Type="http://schemas.openxmlformats.org/officeDocument/2006/relationships/hyperlink" Target="https://mon.gov.ua/storage/app/media/zagalna%20serednya/Navchalni.prohramy/2021/14.07/Model.navch.prohr.5-9.klas.NUSH-poetap.z.2022/Prirod.osv.galuz/Pizn.pryr.5-6-kl.Bida.ta.in.14.07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hyperlink" Target="https://mon.gov.ua/ua/osvita/zagalna-serednva-osvita/navchalni-programi/navchalniprogrami-dlva-10-11%20-klasiv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svita.ua/school/estimation/2390/" TargetMode="External"/><Relationship Id="rId3" Type="http://schemas.openxmlformats.org/officeDocument/2006/relationships/hyperlink" Target="https://osvita-docs.com/node/295" TargetMode="External"/><Relationship Id="rId7" Type="http://schemas.openxmlformats.org/officeDocument/2006/relationships/hyperlink" Target="https://zakon.rada.gov.ua/laws/show/z0410-20#Text" TargetMode="External"/><Relationship Id="rId2" Type="http://schemas.openxmlformats.org/officeDocument/2006/relationships/hyperlink" Target="https://osvita-docs.com/node/2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z1111-20#Text" TargetMode="External"/><Relationship Id="rId5" Type="http://schemas.openxmlformats.org/officeDocument/2006/relationships/hyperlink" Target="https://zakon.rada.gov.ua/rada/show/v-498729-13#Text" TargetMode="External"/><Relationship Id="rId10" Type="http://schemas.openxmlformats.org/officeDocument/2006/relationships/hyperlink" Target="https://lib.imzo.gov.ua/yelektronn-vers-pdruchnikv/" TargetMode="External"/><Relationship Id="rId4" Type="http://schemas.openxmlformats.org/officeDocument/2006/relationships/hyperlink" Target="https://zakon.rada.gov.ua/laws/show/z0044-13#Text" TargetMode="External"/><Relationship Id="rId9" Type="http://schemas.openxmlformats.org/officeDocument/2006/relationships/hyperlink" Target="https://view.genial.ly/60f8248522ae330dde547644/presentation-elektronni-versiyi-pidruchnikiv-z-geografiy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storage/app/media/zagalna%20serednya/programy-5-9-klas/2020/geografiya-6-9-14.07.2017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mon.gov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mon.gov.ua/storage/app/media/zagalna%20serednya/programy-10-11-klas/21.12.%20geografia/geograf-prof-10-11k-profilniy-riven-19122017.doc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mon.gov.ua/storage/app/media/zagalna%20serednya/programy-10-11-klas/21.12.%20geografia/geografiya-10-11final-21112017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06D12-9D3E-4BF9-B9E2-6B1F0C66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11" y="1179332"/>
            <a:ext cx="3659875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 err="1">
                <a:cs typeface="Times New Roman" panose="02020603050405020304" pitchFamily="18" charset="0"/>
              </a:rPr>
              <a:t>Про</a:t>
            </a:r>
            <a:r>
              <a:rPr lang="en-US" sz="3300" b="1" dirty="0"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cs typeface="Times New Roman" panose="02020603050405020304" pitchFamily="18" charset="0"/>
              </a:rPr>
              <a:t>організацію</a:t>
            </a:r>
            <a:r>
              <a:rPr lang="en-US" sz="3300" b="1" dirty="0"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cs typeface="Times New Roman" panose="02020603050405020304" pitchFamily="18" charset="0"/>
              </a:rPr>
              <a:t>освітнього</a:t>
            </a:r>
            <a:r>
              <a:rPr lang="en-US" sz="3300" b="1" dirty="0"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cs typeface="Times New Roman" panose="02020603050405020304" pitchFamily="18" charset="0"/>
              </a:rPr>
              <a:t>процесу</a:t>
            </a:r>
            <a:r>
              <a:rPr lang="en-US" sz="3300" b="1" dirty="0">
                <a:cs typeface="Times New Roman" panose="02020603050405020304" pitchFamily="18" charset="0"/>
              </a:rPr>
              <a:t> з </a:t>
            </a:r>
            <a:r>
              <a:rPr lang="en-US" sz="3300" b="1" dirty="0" err="1">
                <a:cs typeface="Times New Roman" panose="02020603050405020304" pitchFamily="18" charset="0"/>
              </a:rPr>
              <a:t>географії</a:t>
            </a:r>
            <a:r>
              <a:rPr lang="en-US" sz="3300" b="1" dirty="0">
                <a:cs typeface="Times New Roman" panose="02020603050405020304" pitchFamily="18" charset="0"/>
              </a:rPr>
              <a:t> у 2021/2022 </a:t>
            </a:r>
            <a:r>
              <a:rPr lang="en-US" sz="3300" b="1" dirty="0" err="1">
                <a:cs typeface="Times New Roman" panose="02020603050405020304" pitchFamily="18" charset="0"/>
              </a:rPr>
              <a:t>н.р</a:t>
            </a:r>
            <a:r>
              <a:rPr lang="en-US" sz="3300" b="1" dirty="0">
                <a:cs typeface="Times New Roman" panose="02020603050405020304" pitchFamily="18" charset="0"/>
              </a:rPr>
              <a:t>.</a:t>
            </a:r>
            <a:endParaRPr lang="en-US" sz="3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D5F3C-6E21-4741-9FD6-2B2436C41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1" r="15152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5CBC05-386E-408E-AD1C-60000C743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503" y="4304252"/>
            <a:ext cx="2058666" cy="2058666"/>
          </a:xfrm>
          <a:prstGeom prst="rect">
            <a:avLst/>
          </a:prstGeom>
        </p:spPr>
      </p:pic>
      <p:pic>
        <p:nvPicPr>
          <p:cNvPr id="1028" name="Picture 4" descr="Компас из подручных материалов">
            <a:extLst>
              <a:ext uri="{FF2B5EF4-FFF2-40B4-BE49-F238E27FC236}">
                <a16:creationId xmlns:a16="http://schemas.microsoft.com/office/drawing/2014/main" id="{742BE3F8-96CB-4D49-A30E-A78352FC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430425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бучение / Интернет-лицей | ТПУ">
            <a:extLst>
              <a:ext uri="{FF2B5EF4-FFF2-40B4-BE49-F238E27FC236}">
                <a16:creationId xmlns:a16="http://schemas.microsoft.com/office/drawing/2014/main" id="{070F51C2-A735-41EF-B23F-8B60E045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28" y="133761"/>
            <a:ext cx="1567080" cy="15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9DDA6D-FD51-479B-A2B1-071467A5E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705" y="133761"/>
            <a:ext cx="896733" cy="9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3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1C6E8F-0390-46DD-893E-95F835CF6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054988"/>
              </p:ext>
            </p:extLst>
          </p:nvPr>
        </p:nvGraphicFramePr>
        <p:xfrm>
          <a:off x="324208" y="968201"/>
          <a:ext cx="117424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ADF513-A291-4BED-AD4C-6A4646D62252}"/>
              </a:ext>
            </a:extLst>
          </p:cNvPr>
          <p:cNvSpPr/>
          <p:nvPr/>
        </p:nvSpPr>
        <p:spPr>
          <a:xfrm>
            <a:off x="720300" y="155966"/>
            <a:ext cx="10529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НАВЧАЛЬНИХ ДОСЯГНЕНЬ УЧНІВ</a:t>
            </a:r>
          </a:p>
        </p:txBody>
      </p:sp>
    </p:spTree>
    <p:extLst>
      <p:ext uri="{BB962C8B-B14F-4D97-AF65-F5344CB8AC3E}">
        <p14:creationId xmlns:p14="http://schemas.microsoft.com/office/powerpoint/2010/main" val="346143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2E757F-4BCB-4475-8577-78D7AE29153C}"/>
              </a:ext>
            </a:extLst>
          </p:cNvPr>
          <p:cNvSpPr txBox="1"/>
          <p:nvPr/>
        </p:nvSpPr>
        <p:spPr>
          <a:xfrm>
            <a:off x="210680" y="1035055"/>
            <a:ext cx="69990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схем,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на семестр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n by Надія on природа | Montessori activities, Preschool activities,  Weather for kids">
            <a:extLst>
              <a:ext uri="{FF2B5EF4-FFF2-40B4-BE49-F238E27FC236}">
                <a16:creationId xmlns:a16="http://schemas.microsoft.com/office/drawing/2014/main" id="{7F64899F-7DC7-40EB-8BC9-1F7FB6B6F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75" y="227358"/>
            <a:ext cx="4549245" cy="62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D37C04-183E-4084-AE74-A9EDBB357C51}"/>
              </a:ext>
            </a:extLst>
          </p:cNvPr>
          <p:cNvSpPr/>
          <p:nvPr/>
        </p:nvSpPr>
        <p:spPr>
          <a:xfrm>
            <a:off x="210680" y="220596"/>
            <a:ext cx="72570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письмових</a:t>
            </a:r>
            <a:r>
              <a:rPr lang="ru-RU" sz="2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ru-U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BEC4C-5565-454E-A977-F241FC38E07A}"/>
              </a:ext>
            </a:extLst>
          </p:cNvPr>
          <p:cNvSpPr txBox="1"/>
          <p:nvPr/>
        </p:nvSpPr>
        <p:spPr>
          <a:xfrm>
            <a:off x="530603" y="5637130"/>
            <a:ext cx="6214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Орієнтовні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письмових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зошитів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природничо-математичних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(лист МОН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№1/9 – 529 </a:t>
            </a:r>
            <a:r>
              <a:rPr lang="ru-R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27.12.2000 р.)  </a:t>
            </a:r>
            <a:endParaRPr lang="ru-UA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6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3DDFC-DE14-495E-8CAB-AD4CDDDDF291}"/>
              </a:ext>
            </a:extLst>
          </p:cNvPr>
          <p:cNvSpPr txBox="1"/>
          <p:nvPr/>
        </p:nvSpPr>
        <p:spPr>
          <a:xfrm>
            <a:off x="379601" y="1245414"/>
            <a:ext cx="8001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міні-проектів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схем-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5DC64-BDED-4F3B-8ECE-32708E425B9D}"/>
              </a:ext>
            </a:extLst>
          </p:cNvPr>
          <p:cNvSpPr/>
          <p:nvPr/>
        </p:nvSpPr>
        <p:spPr>
          <a:xfrm>
            <a:off x="3088612" y="198968"/>
            <a:ext cx="567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64EFE-747A-4CB3-9A86-1D6EA0F3C179}"/>
              </a:ext>
            </a:extLst>
          </p:cNvPr>
          <p:cNvSpPr txBox="1"/>
          <p:nvPr/>
        </p:nvSpPr>
        <p:spPr>
          <a:xfrm>
            <a:off x="244011" y="2939179"/>
            <a:ext cx="114837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ідмінності між особливостями проведення досліджень і практичних робіт, які призвели до виокремлення даних видів робіт. </a:t>
            </a:r>
          </a:p>
          <a:p>
            <a:pPr algn="ctr"/>
            <a:endPara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Головна з них – це спосіб виконання, а також можливість обирати різні умови проведення.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Результатом такої роботи учнів можуть бути макети, розробки, карти, схеми, описання об’єктів і конкретна діяльність з їх благоустрою тощо. Із запропонованої тематики досліджень учень за бажанням вибирає 1-2 дослідження (упродовж року) та виконує його індивідуально або в групі. Учитель оцінює таку роботу під час її захисту чи презентації.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оцінювання навчальних досягнень учнів - єдині для загальноосвітніх і профільних класів, для класів поглибленого вивчення географії та класів гуманітарного спрямування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5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C5CBA-3C53-4EAA-886E-FA8A8CA0C1AD}"/>
              </a:ext>
            </a:extLst>
          </p:cNvPr>
          <p:cNvSpPr txBox="1"/>
          <p:nvPr/>
        </p:nvSpPr>
        <p:spPr>
          <a:xfrm>
            <a:off x="388691" y="73285"/>
            <a:ext cx="1154884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</a:t>
            </a:r>
          </a:p>
          <a:p>
            <a:pPr algn="ctr"/>
            <a:r>
              <a:rPr lang="ru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https://imzo.gov.ua/osvitniproekti/intehrovanvi-kurs-prvrodnvchi-naukv/navchalno-metodvchnezabezpechennva/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20.04.2018 № 408 (в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наказу МОН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28.11.2019 № 1493) в 10-11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учитель.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базового предмета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03.08.2018 № 863: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науки» для 10-11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(авт.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О.,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Задоянний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А., Костик С. І.);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науки» 10-11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(авт.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Засєкіна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М., Буняк М. 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Бухтіяров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К., Григорович О. 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Капіруліна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Л., Козленко О. Г.,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Нюкало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Г., Семененко І. Б., Сокол Т. К., Шабанов 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Шагієва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Р.);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10-11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(авт. Шабанов Д .А., Козленко О. Г.);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10-11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Ільченко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Р., Булава Л. 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Гринюк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С., Гуз К. Ж.,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Ільченко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О. Г., Коваленко В. С., Ляшенко А. Х.).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UA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2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639308-D6DA-4155-B2C0-F95262C9C01F}"/>
              </a:ext>
            </a:extLst>
          </p:cNvPr>
          <p:cNvSpPr/>
          <p:nvPr/>
        </p:nvSpPr>
        <p:spPr>
          <a:xfrm>
            <a:off x="2269828" y="89911"/>
            <a:ext cx="7451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558EB-E1D9-412D-844B-F1ECBE93E12C}"/>
              </a:ext>
            </a:extLst>
          </p:cNvPr>
          <p:cNvSpPr txBox="1"/>
          <p:nvPr/>
        </p:nvSpPr>
        <p:spPr>
          <a:xfrm>
            <a:off x="6808714" y="1582628"/>
            <a:ext cx="4024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доступу: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https://bit.ly/2V1Rois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F597A-71B6-4CC6-8620-AF6F0D3337FF}"/>
              </a:ext>
            </a:extLst>
          </p:cNvPr>
          <p:cNvSpPr txBox="1"/>
          <p:nvPr/>
        </p:nvSpPr>
        <p:spPr>
          <a:xfrm>
            <a:off x="5501081" y="874742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07.06.2017 № 804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E78FF96-6C7C-4979-A7E9-45BFB564E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542368"/>
              </p:ext>
            </p:extLst>
          </p:nvPr>
        </p:nvGraphicFramePr>
        <p:xfrm>
          <a:off x="270314" y="1798072"/>
          <a:ext cx="6474436" cy="438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83B65FE1-391B-4FEC-A2C6-EA0341FB1CDB}"/>
              </a:ext>
            </a:extLst>
          </p:cNvPr>
          <p:cNvSpPr/>
          <p:nvPr/>
        </p:nvSpPr>
        <p:spPr>
          <a:xfrm>
            <a:off x="662731" y="918469"/>
            <a:ext cx="2575420" cy="727606"/>
          </a:xfrm>
          <a:prstGeom prst="wedgeEllipseCallout">
            <a:avLst>
              <a:gd name="adj1" fmla="val -60400"/>
              <a:gd name="adj2" fmla="val 805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Зміст</a:t>
            </a:r>
            <a:r>
              <a:rPr lang="ru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оновленої</a:t>
            </a:r>
            <a:r>
              <a:rPr lang="ru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програми</a:t>
            </a:r>
            <a:r>
              <a:rPr lang="ru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b="1" dirty="0">
              <a:solidFill>
                <a:schemeClr val="bg1"/>
              </a:solidFill>
            </a:endParaRP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C924DC4A-9120-47D8-8A75-8DD72E8E75A3}"/>
              </a:ext>
            </a:extLst>
          </p:cNvPr>
          <p:cNvSpPr/>
          <p:nvPr/>
        </p:nvSpPr>
        <p:spPr>
          <a:xfrm>
            <a:off x="8355435" y="1951960"/>
            <a:ext cx="2214694" cy="553673"/>
          </a:xfrm>
          <a:prstGeom prst="wedgeEllipseCallout">
            <a:avLst>
              <a:gd name="adj1" fmla="val 48918"/>
              <a:gd name="adj2" fmla="val 815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endParaRPr lang="ru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6CC13EC1-1D19-4E60-8D72-09F54769A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488226"/>
              </p:ext>
            </p:extLst>
          </p:nvPr>
        </p:nvGraphicFramePr>
        <p:xfrm>
          <a:off x="5501081" y="2736791"/>
          <a:ext cx="6886431" cy="381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7406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666EFC-1963-4725-B575-7DEBD4F9A708}"/>
              </a:ext>
            </a:extLst>
          </p:cNvPr>
          <p:cNvSpPr/>
          <p:nvPr/>
        </p:nvSpPr>
        <p:spPr>
          <a:xfrm>
            <a:off x="5827467" y="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81379-A065-4D94-9A7B-CC66A79A9784}"/>
              </a:ext>
            </a:extLst>
          </p:cNvPr>
          <p:cNvSpPr txBox="1"/>
          <p:nvPr/>
        </p:nvSpPr>
        <p:spPr>
          <a:xfrm>
            <a:off x="1008776" y="169277"/>
            <a:ext cx="37645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UA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85BC-9925-4A4C-A3F3-4FE88F37D4F6}"/>
              </a:ext>
            </a:extLst>
          </p:cNvPr>
          <p:cNvSpPr txBox="1"/>
          <p:nvPr/>
        </p:nvSpPr>
        <p:spPr>
          <a:xfrm>
            <a:off x="421546" y="1987920"/>
            <a:ext cx="4569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курсу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(5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http://prirodaprojects.blogspot.com/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AD667-B65B-4A71-8BF7-55076E8A0B08}"/>
              </a:ext>
            </a:extLst>
          </p:cNvPr>
          <p:cNvSpPr txBox="1"/>
          <p:nvPr/>
        </p:nvSpPr>
        <p:spPr>
          <a:xfrm>
            <a:off x="5209563" y="184666"/>
            <a:ext cx="67790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2022 року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https://mon.gov.ua/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5-6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https://mon.gov.ua/storage/app/media/zagalna%20serednya/Navchalni.prohramy/2021/14.07/Model.navch.prohr.5-9.klas.NUSH-poetap.z.2022/Prirod.osv.galuz/Pizn.pryr.5-6-kl.Bida.ta.in.14.07.pdf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5-6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Коршевнюк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https://mon.gov.ua/storage/app/media/zagalna%20serednya/Navchalni.prohramy/2021/14.07/Model.navch.prohr.5-9.klas.NUSH-poetap.z.2022/Prirod.osv.galuz/Pizn.pryr.5-6-kl.Korshevnyuk.14.07.pdf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5-6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Шаламов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https://mon.gov.ua/storage/app/media/zagalna%20serednya/Navchalni.prohramy/2021/14.07/Model.navch.prohr.5-9.klas.NUSH-poetap.z.2022/Prirod.osv.galuz/Pizn.pryr.5-6-kl.Shalamov.ta.in.14.07.pdf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5-6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https://mon.gov.ua/storage/app/media/zagalna%20serednya/Navchalni.prohramy/2021/14.07/Model.navch.prohr.5-9.klas.NUSH-poetap.z.2022/Prirod.osv.galuz/Pryrod.nauky.5-6-kl.Bilyk.ta.in.14.07.pdf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1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36870B-002E-4DE8-A954-795EBC66AA34}"/>
              </a:ext>
            </a:extLst>
          </p:cNvPr>
          <p:cNvSpPr/>
          <p:nvPr/>
        </p:nvSpPr>
        <p:spPr>
          <a:xfrm>
            <a:off x="3760072" y="131856"/>
            <a:ext cx="4671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77011-81C2-4171-B5FB-213BCA0310F7}"/>
              </a:ext>
            </a:extLst>
          </p:cNvPr>
          <p:cNvSpPr txBox="1"/>
          <p:nvPr/>
        </p:nvSpPr>
        <p:spPr>
          <a:xfrm>
            <a:off x="295013" y="1055186"/>
            <a:ext cx="1160197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11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(105 годин, 3 годин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навчальною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23.10.2017 № 1407.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https://mon.gov.ua/ua/osvita/zagalna-serednva-osvita/navchalni-programi/navchalniprogrami-dlva-10-11 -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klasiv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D31C1-B9D7-4B93-B26E-E369C70BF14C}"/>
              </a:ext>
            </a:extLst>
          </p:cNvPr>
          <p:cNvSpPr txBox="1"/>
          <p:nvPr/>
        </p:nvSpPr>
        <p:spPr>
          <a:xfrm>
            <a:off x="446889" y="4910347"/>
            <a:ext cx="11298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робота, одна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(рекомендовано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у тестовому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4B48E07-AB83-41E8-8CC8-D871CBEB8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40836"/>
              </p:ext>
            </p:extLst>
          </p:nvPr>
        </p:nvGraphicFramePr>
        <p:xfrm>
          <a:off x="1914554" y="1978516"/>
          <a:ext cx="8128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44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FC749C-7A14-4235-8F7D-F4B228536B00}"/>
              </a:ext>
            </a:extLst>
          </p:cNvPr>
          <p:cNvSpPr txBox="1"/>
          <p:nvPr/>
        </p:nvSpPr>
        <p:spPr>
          <a:xfrm>
            <a:off x="3048699" y="151002"/>
            <a:ext cx="6094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093ED-3D58-4B50-960C-D7C3B511E6CA}"/>
              </a:ext>
            </a:extLst>
          </p:cNvPr>
          <p:cNvSpPr txBox="1"/>
          <p:nvPr/>
        </p:nvSpPr>
        <p:spPr>
          <a:xfrm>
            <a:off x="270545" y="920443"/>
            <a:ext cx="737182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кабінети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Наказ № 1423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14.12.2012  року</a:t>
            </a:r>
          </a:p>
          <a:p>
            <a:pPr marL="342900" indent="-342900">
              <a:buFontTx/>
              <a:buAutoNum type="arabicPeriod"/>
            </a:pP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Інструктивно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інструкцій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кабінетах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1/9-498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17.07.2013 року</a:t>
            </a:r>
          </a:p>
          <a:p>
            <a:pPr marL="342900" indent="-342900">
              <a:buFontTx/>
              <a:buAutoNum type="arabicPeriod"/>
            </a:pP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Санітарний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 для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Наказ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b="1" i="0" dirty="0">
                <a:effectLst/>
                <a:latin typeface="Times New Roman" panose="02020603050405020304" pitchFamily="18" charset="0"/>
              </a:rPr>
              <a:t>25.09.2020  № 2205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Типовий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кабінетів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STEM-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Наказ № 574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29.04.2020 року</a:t>
            </a:r>
          </a:p>
          <a:p>
            <a:pPr marL="342900" indent="-342900">
              <a:buFontTx/>
              <a:buAutoNum type="arabicPeriod"/>
            </a:pP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№ 371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05.05.2008 року</a:t>
            </a:r>
          </a:p>
          <a:p>
            <a:pPr marL="342900" indent="-342900">
              <a:buFontTx/>
              <a:buAutoNum type="arabicPeriod"/>
            </a:pP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29F86-E52F-4D96-A8F4-675F79265513}"/>
              </a:ext>
            </a:extLst>
          </p:cNvPr>
          <p:cNvSpPr txBox="1"/>
          <p:nvPr/>
        </p:nvSpPr>
        <p:spPr>
          <a:xfrm>
            <a:off x="7642371" y="920443"/>
            <a:ext cx="41609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https://osvita-docs.com/node/299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https://osvita-docs.com/node/295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https://zakon.rada.gov.ua/laws/show/z0044-13#Text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https://zakon.rada.gov.ua/rada/show/v-498729-13#Text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https://zakon.rada.gov.ua/laws/show/z1111-20#Text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https://zakon.rada.gov.ua/laws/show/z0410-20#Text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https://osvita.ua/school/estimation/2390/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3B4A1-D500-4EE1-93D8-813A3CD31CC3}"/>
              </a:ext>
            </a:extLst>
          </p:cNvPr>
          <p:cNvSpPr txBox="1"/>
          <p:nvPr/>
        </p:nvSpPr>
        <p:spPr>
          <a:xfrm>
            <a:off x="696286" y="6306532"/>
            <a:ext cx="11267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https://view.genial.ly/60f8248522ae330dde547644/presentation-elektronni-versiyi-pidruchnikiv-z-geografiyi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D6B757-A909-460C-9BD7-2664E9E43214}"/>
              </a:ext>
            </a:extLst>
          </p:cNvPr>
          <p:cNvSpPr/>
          <p:nvPr/>
        </p:nvSpPr>
        <p:spPr>
          <a:xfrm>
            <a:off x="1326811" y="5383204"/>
            <a:ext cx="9202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макети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cap="none" spc="0" dirty="0">
                <a:ln w="95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https://lib.imzo.gov.ua/yelektronn-vers-pdruchnikv/</a:t>
            </a:r>
            <a:r>
              <a:rPr lang="ru-RU" dirty="0">
                <a:ln w="95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cap="none" spc="0" dirty="0">
              <a:ln w="952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5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28301A-3E68-4C5A-8A61-6B2ADBDD5106}"/>
              </a:ext>
            </a:extLst>
          </p:cNvPr>
          <p:cNvSpPr txBox="1"/>
          <p:nvPr/>
        </p:nvSpPr>
        <p:spPr>
          <a:xfrm>
            <a:off x="195044" y="237458"/>
            <a:ext cx="11776046" cy="2007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2021/2022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предмет «Географія» вивчатиметься за навчальними програмами, що укладені відповідно до Державного стандарту базової і повної загальної середньої освіти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https://mon.gov.ua/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A9924F3-ED50-4DA6-96B1-B34390C72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897857"/>
              </p:ext>
            </p:extLst>
          </p:nvPr>
        </p:nvGraphicFramePr>
        <p:xfrm>
          <a:off x="-1617444" y="1871529"/>
          <a:ext cx="13162812" cy="498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CD9193-28A0-4C96-B419-2B442B348F88}"/>
              </a:ext>
            </a:extLst>
          </p:cNvPr>
          <p:cNvSpPr txBox="1"/>
          <p:nvPr/>
        </p:nvSpPr>
        <p:spPr>
          <a:xfrm>
            <a:off x="1016951" y="6158877"/>
            <a:ext cx="3785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https://mon.gov.ua/storage/app/media/zagalna%20serednya/programy-5-9-klas/2020/geografiya-6-9-14.07.2017.pdf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426D3-43C1-4CB1-9FE1-B314107CC7DD}"/>
              </a:ext>
            </a:extLst>
          </p:cNvPr>
          <p:cNvSpPr txBox="1"/>
          <p:nvPr/>
        </p:nvSpPr>
        <p:spPr>
          <a:xfrm>
            <a:off x="5883139" y="5885065"/>
            <a:ext cx="58750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https://mon.gov.ua/storage/app/media/zagalna%20serednya/programy-10-11-klas/21.12.%20geografia/geografiya-10-11final-21112017.doc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СТАНДАРТ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https://mon.gov.ua/storage/app/media/zagalna%20serednya/programy-10-11-klas/21.12.%20geografia/geograf-prof-10-11k-profilniy-riven-19122017.doc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ПРОФІЛЬ </a:t>
            </a:r>
            <a:endParaRPr lang="ru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E19314-AFF6-4E9B-81DA-4144FCCE65E5}"/>
              </a:ext>
            </a:extLst>
          </p:cNvPr>
          <p:cNvSpPr txBox="1"/>
          <p:nvPr/>
        </p:nvSpPr>
        <p:spPr>
          <a:xfrm>
            <a:off x="1719743" y="205341"/>
            <a:ext cx="84812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порядку: 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B4A75A9-5C69-4F1F-BE92-CA73027C2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818042"/>
              </p:ext>
            </p:extLst>
          </p:nvPr>
        </p:nvGraphicFramePr>
        <p:xfrm>
          <a:off x="530370" y="1036338"/>
          <a:ext cx="112729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21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386EE7-85EE-4BA0-9937-EE768F30AF76}"/>
              </a:ext>
            </a:extLst>
          </p:cNvPr>
          <p:cNvSpPr txBox="1"/>
          <p:nvPr/>
        </p:nvSpPr>
        <p:spPr>
          <a:xfrm>
            <a:off x="775531" y="281080"/>
            <a:ext cx="5898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6-ому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0D84040-8EC9-4094-A287-11068C682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021591"/>
              </p:ext>
            </p:extLst>
          </p:nvPr>
        </p:nvGraphicFramePr>
        <p:xfrm>
          <a:off x="6361992" y="1567056"/>
          <a:ext cx="5431204" cy="480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: линия 7">
            <a:extLst>
              <a:ext uri="{FF2B5EF4-FFF2-40B4-BE49-F238E27FC236}">
                <a16:creationId xmlns:a16="http://schemas.microsoft.com/office/drawing/2014/main" id="{58AA9E2E-4944-4713-94CB-29FD9CBEC306}"/>
              </a:ext>
            </a:extLst>
          </p:cNvPr>
          <p:cNvSpPr/>
          <p:nvPr/>
        </p:nvSpPr>
        <p:spPr>
          <a:xfrm>
            <a:off x="1871692" y="810109"/>
            <a:ext cx="4224308" cy="687897"/>
          </a:xfrm>
          <a:prstGeom prst="borderCallout1">
            <a:avLst>
              <a:gd name="adj1" fmla="val 18750"/>
              <a:gd name="adj2" fmla="val -8333"/>
              <a:gd name="adj3" fmla="val 150305"/>
              <a:gd name="adj4" fmla="val -3396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Выноска: линия 8">
            <a:extLst>
              <a:ext uri="{FF2B5EF4-FFF2-40B4-BE49-F238E27FC236}">
                <a16:creationId xmlns:a16="http://schemas.microsoft.com/office/drawing/2014/main" id="{8E9EB130-F1AA-4186-AD2D-2AE8D7B51F10}"/>
              </a:ext>
            </a:extLst>
          </p:cNvPr>
          <p:cNvSpPr/>
          <p:nvPr/>
        </p:nvSpPr>
        <p:spPr>
          <a:xfrm>
            <a:off x="1871692" y="3893567"/>
            <a:ext cx="4294215" cy="2414953"/>
          </a:xfrm>
          <a:prstGeom prst="borderCallout1">
            <a:avLst>
              <a:gd name="adj1" fmla="val 26045"/>
              <a:gd name="adj2" fmla="val -6770"/>
              <a:gd name="adj3" fmla="val 73941"/>
              <a:gd name="adj4" fmla="val -3384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id="{6D8E6C57-7ED7-47A1-8BC5-33CBA0BE55DD}"/>
              </a:ext>
            </a:extLst>
          </p:cNvPr>
          <p:cNvSpPr/>
          <p:nvPr/>
        </p:nvSpPr>
        <p:spPr>
          <a:xfrm>
            <a:off x="1871692" y="2580690"/>
            <a:ext cx="4294216" cy="1177578"/>
          </a:xfrm>
          <a:prstGeom prst="borderCallout1">
            <a:avLst>
              <a:gd name="adj1" fmla="val 18750"/>
              <a:gd name="adj2" fmla="val -8333"/>
              <a:gd name="adj3" fmla="val 101102"/>
              <a:gd name="adj4" fmla="val -33449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Выноска: линия 10">
            <a:extLst>
              <a:ext uri="{FF2B5EF4-FFF2-40B4-BE49-F238E27FC236}">
                <a16:creationId xmlns:a16="http://schemas.microsoft.com/office/drawing/2014/main" id="{258314CD-FDAF-4150-B322-739A53667BCD}"/>
              </a:ext>
            </a:extLst>
          </p:cNvPr>
          <p:cNvSpPr/>
          <p:nvPr/>
        </p:nvSpPr>
        <p:spPr>
          <a:xfrm>
            <a:off x="1871692" y="1749651"/>
            <a:ext cx="4294216" cy="695740"/>
          </a:xfrm>
          <a:prstGeom prst="borderCallout1">
            <a:avLst>
              <a:gd name="adj1" fmla="val 18750"/>
              <a:gd name="adj2" fmla="val -8333"/>
              <a:gd name="adj3" fmla="val 166760"/>
              <a:gd name="adj4" fmla="val -34231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50D98B-282E-4C9E-8C69-C7F6FF028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5981" y="99757"/>
            <a:ext cx="1285976" cy="12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7BA9B3-9952-4759-949F-3DE737A30983}"/>
              </a:ext>
            </a:extLst>
          </p:cNvPr>
          <p:cNvSpPr txBox="1"/>
          <p:nvPr/>
        </p:nvSpPr>
        <p:spPr>
          <a:xfrm>
            <a:off x="346046" y="291776"/>
            <a:ext cx="766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Материки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7-го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: линия 5">
            <a:extLst>
              <a:ext uri="{FF2B5EF4-FFF2-40B4-BE49-F238E27FC236}">
                <a16:creationId xmlns:a16="http://schemas.microsoft.com/office/drawing/2014/main" id="{11D7F287-2CA2-47C0-B7D7-8FB7B4CC12A7}"/>
              </a:ext>
            </a:extLst>
          </p:cNvPr>
          <p:cNvSpPr/>
          <p:nvPr/>
        </p:nvSpPr>
        <p:spPr>
          <a:xfrm>
            <a:off x="1604127" y="924064"/>
            <a:ext cx="4286774" cy="872455"/>
          </a:xfrm>
          <a:prstGeom prst="borderCallout1">
            <a:avLst>
              <a:gd name="adj1" fmla="val 18750"/>
              <a:gd name="adj2" fmla="val -8333"/>
              <a:gd name="adj3" fmla="val 151680"/>
              <a:gd name="adj4" fmla="val -3155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 на матеріалі 6-го класу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: линия 6">
            <a:extLst>
              <a:ext uri="{FF2B5EF4-FFF2-40B4-BE49-F238E27FC236}">
                <a16:creationId xmlns:a16="http://schemas.microsoft.com/office/drawing/2014/main" id="{D27F71E7-02A4-40EC-95BC-2683EF06C78B}"/>
              </a:ext>
            </a:extLst>
          </p:cNvPr>
          <p:cNvSpPr/>
          <p:nvPr/>
        </p:nvSpPr>
        <p:spPr>
          <a:xfrm>
            <a:off x="1612516" y="2166695"/>
            <a:ext cx="4278385" cy="1623431"/>
          </a:xfrm>
          <a:prstGeom prst="borderCallout1">
            <a:avLst>
              <a:gd name="adj1" fmla="val 18750"/>
              <a:gd name="adj2" fmla="val -8333"/>
              <a:gd name="adj3" fmla="val 105640"/>
              <a:gd name="adj4" fmla="val -3073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: линия 7">
            <a:extLst>
              <a:ext uri="{FF2B5EF4-FFF2-40B4-BE49-F238E27FC236}">
                <a16:creationId xmlns:a16="http://schemas.microsoft.com/office/drawing/2014/main" id="{F4AEE4CC-7E23-4395-9A17-2D6C6F142F27}"/>
              </a:ext>
            </a:extLst>
          </p:cNvPr>
          <p:cNvSpPr/>
          <p:nvPr/>
        </p:nvSpPr>
        <p:spPr>
          <a:xfrm>
            <a:off x="1612516" y="3790127"/>
            <a:ext cx="4278385" cy="1269547"/>
          </a:xfrm>
          <a:prstGeom prst="borderCallout1">
            <a:avLst>
              <a:gd name="adj1" fmla="val 18750"/>
              <a:gd name="adj2" fmla="val -8333"/>
              <a:gd name="adj3" fmla="val 115655"/>
              <a:gd name="adj4" fmla="val -26991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D60DAC0-6039-4F99-84A7-5CB794242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230968"/>
              </p:ext>
            </p:extLst>
          </p:nvPr>
        </p:nvGraphicFramePr>
        <p:xfrm>
          <a:off x="6096000" y="1795227"/>
          <a:ext cx="5883479" cy="490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id="{4129B69F-C135-4496-89D8-AB7E44388E73}"/>
              </a:ext>
            </a:extLst>
          </p:cNvPr>
          <p:cNvSpPr/>
          <p:nvPr/>
        </p:nvSpPr>
        <p:spPr>
          <a:xfrm>
            <a:off x="1604127" y="5271087"/>
            <a:ext cx="4278385" cy="924879"/>
          </a:xfrm>
          <a:prstGeom prst="borderCallout1">
            <a:avLst>
              <a:gd name="adj1" fmla="val 18750"/>
              <a:gd name="adj2" fmla="val -8333"/>
              <a:gd name="adj3" fmla="val 135329"/>
              <a:gd name="adj4" fmla="val -24191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Вчить навичкам роботи з географічною картою – найважливішим показником якості підготовки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71558E-F59D-40C6-9473-EB30B4BF5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5734" y="159200"/>
            <a:ext cx="1560220" cy="15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71AD6-079E-4F15-8771-4FC29C844E58}"/>
              </a:ext>
            </a:extLst>
          </p:cNvPr>
          <p:cNvSpPr txBox="1"/>
          <p:nvPr/>
        </p:nvSpPr>
        <p:spPr>
          <a:xfrm>
            <a:off x="312489" y="192839"/>
            <a:ext cx="5632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8-ому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6C96374-59A1-452A-ABB6-A83BCBD54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993367"/>
              </p:ext>
            </p:extLst>
          </p:nvPr>
        </p:nvGraphicFramePr>
        <p:xfrm>
          <a:off x="5944998" y="1935253"/>
          <a:ext cx="6084692" cy="472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носка: линия 6">
            <a:extLst>
              <a:ext uri="{FF2B5EF4-FFF2-40B4-BE49-F238E27FC236}">
                <a16:creationId xmlns:a16="http://schemas.microsoft.com/office/drawing/2014/main" id="{C9B643F4-C4A2-46E7-9EDA-916B7621AD3E}"/>
              </a:ext>
            </a:extLst>
          </p:cNvPr>
          <p:cNvSpPr/>
          <p:nvPr/>
        </p:nvSpPr>
        <p:spPr>
          <a:xfrm>
            <a:off x="1241220" y="700994"/>
            <a:ext cx="4629741" cy="1059439"/>
          </a:xfrm>
          <a:prstGeom prst="borderCallout1">
            <a:avLst>
              <a:gd name="adj1" fmla="val 18750"/>
              <a:gd name="adj2" fmla="val -8333"/>
              <a:gd name="adj3" fmla="val 117646"/>
              <a:gd name="adj4" fmla="val -23166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науково-географічну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: линия 7">
            <a:extLst>
              <a:ext uri="{FF2B5EF4-FFF2-40B4-BE49-F238E27FC236}">
                <a16:creationId xmlns:a16="http://schemas.microsoft.com/office/drawing/2014/main" id="{F443C25E-5263-449A-8503-C927FBFFC023}"/>
              </a:ext>
            </a:extLst>
          </p:cNvPr>
          <p:cNvSpPr/>
          <p:nvPr/>
        </p:nvSpPr>
        <p:spPr>
          <a:xfrm>
            <a:off x="1258196" y="1935253"/>
            <a:ext cx="4612765" cy="830348"/>
          </a:xfrm>
          <a:prstGeom prst="borderCallout1">
            <a:avLst>
              <a:gd name="adj1" fmla="val 18750"/>
              <a:gd name="adj2" fmla="val -8333"/>
              <a:gd name="adj3" fmla="val 139259"/>
              <a:gd name="adj4" fmla="val -2147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: линия 8">
            <a:extLst>
              <a:ext uri="{FF2B5EF4-FFF2-40B4-BE49-F238E27FC236}">
                <a16:creationId xmlns:a16="http://schemas.microsoft.com/office/drawing/2014/main" id="{0B2A4CF4-867A-4CCB-A570-006B7DB3F69F}"/>
              </a:ext>
            </a:extLst>
          </p:cNvPr>
          <p:cNvSpPr/>
          <p:nvPr/>
        </p:nvSpPr>
        <p:spPr>
          <a:xfrm>
            <a:off x="1258196" y="3054162"/>
            <a:ext cx="4612765" cy="1534930"/>
          </a:xfrm>
          <a:prstGeom prst="borderCallout1">
            <a:avLst>
              <a:gd name="adj1" fmla="val 18750"/>
              <a:gd name="adj2" fmla="val -8333"/>
              <a:gd name="adj3" fmla="val 94752"/>
              <a:gd name="adj4" fmla="val -20259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id="{080E90E4-C4E7-4B02-802A-0E3CC426ACBA}"/>
              </a:ext>
            </a:extLst>
          </p:cNvPr>
          <p:cNvSpPr/>
          <p:nvPr/>
        </p:nvSpPr>
        <p:spPr>
          <a:xfrm>
            <a:off x="1241220" y="4682393"/>
            <a:ext cx="4612765" cy="1982767"/>
          </a:xfrm>
          <a:prstGeom prst="borderCallout1">
            <a:avLst>
              <a:gd name="adj1" fmla="val 18750"/>
              <a:gd name="adj2" fmla="val -8333"/>
              <a:gd name="adj3" fmla="val 81295"/>
              <a:gd name="adj4" fmla="val -1956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поглибленого вивчення географії у 8-ому класі (Географія України: природа, населення, господарство) 105 годин (3 години на тиждень) розбита на змістовні блоки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4F796E-3276-45A3-8B54-F6D59AB5A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063" y="166316"/>
            <a:ext cx="1766783" cy="174241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F1D6592-2778-4136-BDFD-737E09F24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678" y="192839"/>
            <a:ext cx="1796303" cy="17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BC68EC-2A8B-46FB-B10B-4D0D1990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91" y="151002"/>
            <a:ext cx="1738906" cy="1739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AFBBD-1F16-43D4-A8CB-AE4B85242511}"/>
              </a:ext>
            </a:extLst>
          </p:cNvPr>
          <p:cNvSpPr txBox="1"/>
          <p:nvPr/>
        </p:nvSpPr>
        <p:spPr>
          <a:xfrm>
            <a:off x="278933" y="188374"/>
            <a:ext cx="6625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9-у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96052B6-F169-4DB8-B479-AC39F0F46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662367"/>
              </p:ext>
            </p:extLst>
          </p:nvPr>
        </p:nvGraphicFramePr>
        <p:xfrm>
          <a:off x="6806433" y="2158629"/>
          <a:ext cx="5205563" cy="381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Выноска: линия 8">
            <a:extLst>
              <a:ext uri="{FF2B5EF4-FFF2-40B4-BE49-F238E27FC236}">
                <a16:creationId xmlns:a16="http://schemas.microsoft.com/office/drawing/2014/main" id="{33AB1633-6916-49E6-95A9-F3C3DB569E85}"/>
              </a:ext>
            </a:extLst>
          </p:cNvPr>
          <p:cNvSpPr/>
          <p:nvPr/>
        </p:nvSpPr>
        <p:spPr>
          <a:xfrm>
            <a:off x="1115736" y="674334"/>
            <a:ext cx="5335397" cy="1134893"/>
          </a:xfrm>
          <a:prstGeom prst="borderCallout1">
            <a:avLst>
              <a:gd name="adj1" fmla="val 18750"/>
              <a:gd name="adj2" fmla="val -8333"/>
              <a:gd name="adj3" fmla="val 76279"/>
              <a:gd name="adj4" fmla="val -17956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id="{DBD5CBC1-A647-4869-BD0A-8E41864C3324}"/>
              </a:ext>
            </a:extLst>
          </p:cNvPr>
          <p:cNvSpPr/>
          <p:nvPr/>
        </p:nvSpPr>
        <p:spPr>
          <a:xfrm>
            <a:off x="1115737" y="1890809"/>
            <a:ext cx="5335395" cy="1134892"/>
          </a:xfrm>
          <a:prstGeom prst="borderCallout1">
            <a:avLst>
              <a:gd name="adj1" fmla="val 18750"/>
              <a:gd name="adj2" fmla="val -8333"/>
              <a:gd name="adj3" fmla="val 86337"/>
              <a:gd name="adj4" fmla="val -17719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: линия 10">
            <a:extLst>
              <a:ext uri="{FF2B5EF4-FFF2-40B4-BE49-F238E27FC236}">
                <a16:creationId xmlns:a16="http://schemas.microsoft.com/office/drawing/2014/main" id="{85D296D1-8AF5-4BE9-AB7E-EBB197C4B9AB}"/>
              </a:ext>
            </a:extLst>
          </p:cNvPr>
          <p:cNvSpPr/>
          <p:nvPr/>
        </p:nvSpPr>
        <p:spPr>
          <a:xfrm>
            <a:off x="1115736" y="3125320"/>
            <a:ext cx="5335395" cy="1200329"/>
          </a:xfrm>
          <a:prstGeom prst="borderCallout1">
            <a:avLst>
              <a:gd name="adj1" fmla="val 18750"/>
              <a:gd name="adj2" fmla="val -8333"/>
              <a:gd name="adj3" fmla="val 86791"/>
              <a:gd name="adj4" fmla="val -17601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Выноска: линия 17">
            <a:extLst>
              <a:ext uri="{FF2B5EF4-FFF2-40B4-BE49-F238E27FC236}">
                <a16:creationId xmlns:a16="http://schemas.microsoft.com/office/drawing/2014/main" id="{E3C6AA00-E47E-4165-B684-3A2E752013CC}"/>
              </a:ext>
            </a:extLst>
          </p:cNvPr>
          <p:cNvSpPr/>
          <p:nvPr/>
        </p:nvSpPr>
        <p:spPr>
          <a:xfrm>
            <a:off x="1115736" y="4509504"/>
            <a:ext cx="5335394" cy="981512"/>
          </a:xfrm>
          <a:prstGeom prst="borderCallout1">
            <a:avLst>
              <a:gd name="adj1" fmla="val 18750"/>
              <a:gd name="adj2" fmla="val -8333"/>
              <a:gd name="adj3" fmla="val 100534"/>
              <a:gd name="adj4" fmla="val -1677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4FAC5-94F9-4450-B9FD-C9E4A2B4C780}"/>
              </a:ext>
            </a:extLst>
          </p:cNvPr>
          <p:cNvSpPr txBox="1"/>
          <p:nvPr/>
        </p:nvSpPr>
        <p:spPr>
          <a:xfrm>
            <a:off x="1115736" y="3125319"/>
            <a:ext cx="5335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E4B7CE-BBBF-4051-9492-950DB67CB62E}"/>
              </a:ext>
            </a:extLst>
          </p:cNvPr>
          <p:cNvSpPr txBox="1"/>
          <p:nvPr/>
        </p:nvSpPr>
        <p:spPr>
          <a:xfrm>
            <a:off x="1115737" y="4611019"/>
            <a:ext cx="5335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носка: линия 24">
            <a:extLst>
              <a:ext uri="{FF2B5EF4-FFF2-40B4-BE49-F238E27FC236}">
                <a16:creationId xmlns:a16="http://schemas.microsoft.com/office/drawing/2014/main" id="{6E45DF9C-63B1-46AA-8A7E-DD2C24988D75}"/>
              </a:ext>
            </a:extLst>
          </p:cNvPr>
          <p:cNvSpPr/>
          <p:nvPr/>
        </p:nvSpPr>
        <p:spPr>
          <a:xfrm>
            <a:off x="1115736" y="5654180"/>
            <a:ext cx="5335394" cy="738231"/>
          </a:xfrm>
          <a:prstGeom prst="borderCallout1">
            <a:avLst>
              <a:gd name="adj1" fmla="val 18750"/>
              <a:gd name="adj2" fmla="val -8333"/>
              <a:gd name="adj3" fmla="val 120610"/>
              <a:gd name="adj4" fmla="val -1594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5672E6-6E7E-4097-9158-1DCCCE31BB9C}"/>
              </a:ext>
            </a:extLst>
          </p:cNvPr>
          <p:cNvSpPr txBox="1"/>
          <p:nvPr/>
        </p:nvSpPr>
        <p:spPr>
          <a:xfrm>
            <a:off x="1189140" y="5838629"/>
            <a:ext cx="5184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735C4F-DC00-4487-9362-300877B1C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0496" y="158004"/>
            <a:ext cx="1738906" cy="17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AC995C-EF2D-4C65-A4A5-65C76997BE3F}"/>
              </a:ext>
            </a:extLst>
          </p:cNvPr>
          <p:cNvSpPr txBox="1"/>
          <p:nvPr/>
        </p:nvSpPr>
        <p:spPr>
          <a:xfrm>
            <a:off x="310392" y="226395"/>
            <a:ext cx="864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1FD46D4-EFBB-45F7-B96B-73ABDB115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163351"/>
              </p:ext>
            </p:extLst>
          </p:nvPr>
        </p:nvGraphicFramePr>
        <p:xfrm>
          <a:off x="6215889" y="2474752"/>
          <a:ext cx="5578680" cy="310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носка: линия 6">
            <a:extLst>
              <a:ext uri="{FF2B5EF4-FFF2-40B4-BE49-F238E27FC236}">
                <a16:creationId xmlns:a16="http://schemas.microsoft.com/office/drawing/2014/main" id="{204FE383-043D-46E8-8290-60ED9CDDD1B6}"/>
              </a:ext>
            </a:extLst>
          </p:cNvPr>
          <p:cNvSpPr/>
          <p:nvPr/>
        </p:nvSpPr>
        <p:spPr>
          <a:xfrm>
            <a:off x="1041305" y="819077"/>
            <a:ext cx="5054695" cy="1404006"/>
          </a:xfrm>
          <a:prstGeom prst="borderCallout1">
            <a:avLst>
              <a:gd name="adj1" fmla="val 29641"/>
              <a:gd name="adj2" fmla="val -3755"/>
              <a:gd name="adj3" fmla="val 116461"/>
              <a:gd name="adj4" fmla="val -1983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Выноска: линия 7">
            <a:extLst>
              <a:ext uri="{FF2B5EF4-FFF2-40B4-BE49-F238E27FC236}">
                <a16:creationId xmlns:a16="http://schemas.microsoft.com/office/drawing/2014/main" id="{80BEFF8D-9920-4882-A91C-809BA9E01E91}"/>
              </a:ext>
            </a:extLst>
          </p:cNvPr>
          <p:cNvSpPr/>
          <p:nvPr/>
        </p:nvSpPr>
        <p:spPr>
          <a:xfrm>
            <a:off x="1041305" y="2437016"/>
            <a:ext cx="5054695" cy="951848"/>
          </a:xfrm>
          <a:prstGeom prst="borderCallout1">
            <a:avLst>
              <a:gd name="adj1" fmla="val -371"/>
              <a:gd name="adj2" fmla="val -3044"/>
              <a:gd name="adj3" fmla="val 121203"/>
              <a:gd name="adj4" fmla="val -1698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Выноска: линия 8">
            <a:extLst>
              <a:ext uri="{FF2B5EF4-FFF2-40B4-BE49-F238E27FC236}">
                <a16:creationId xmlns:a16="http://schemas.microsoft.com/office/drawing/2014/main" id="{010F334D-AE03-4816-A9BD-1700A9009BB7}"/>
              </a:ext>
            </a:extLst>
          </p:cNvPr>
          <p:cNvSpPr/>
          <p:nvPr/>
        </p:nvSpPr>
        <p:spPr>
          <a:xfrm>
            <a:off x="1041303" y="3571191"/>
            <a:ext cx="5054695" cy="2007488"/>
          </a:xfrm>
          <a:prstGeom prst="borderCallout1">
            <a:avLst>
              <a:gd name="adj1" fmla="val -9001"/>
              <a:gd name="adj2" fmla="val -3749"/>
              <a:gd name="adj3" fmla="val 52669"/>
              <a:gd name="adj4" fmla="val -1795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E3151-6D54-4FF8-94AA-694C02CE7DF5}"/>
              </a:ext>
            </a:extLst>
          </p:cNvPr>
          <p:cNvSpPr txBox="1"/>
          <p:nvPr/>
        </p:nvSpPr>
        <p:spPr>
          <a:xfrm>
            <a:off x="1142488" y="928661"/>
            <a:ext cx="4897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організаціюгосподарської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CACC7-D04D-4C90-9EF4-EB605A1A699A}"/>
              </a:ext>
            </a:extLst>
          </p:cNvPr>
          <p:cNvSpPr txBox="1"/>
          <p:nvPr/>
        </p:nvSpPr>
        <p:spPr>
          <a:xfrm>
            <a:off x="1161196" y="2465534"/>
            <a:ext cx="49348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суспільно-політичних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199A0-7B18-4EC7-B3AD-59E9E2C32DDA}"/>
              </a:ext>
            </a:extLst>
          </p:cNvPr>
          <p:cNvSpPr txBox="1"/>
          <p:nvPr/>
        </p:nvSpPr>
        <p:spPr>
          <a:xfrm>
            <a:off x="1069522" y="3639141"/>
            <a:ext cx="49982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2A0DDC-575A-4560-9B1A-7F8EBA5EE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39" y="698910"/>
            <a:ext cx="1540388" cy="15241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AACD8B-A2CF-4725-9AC0-BBDB59D58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473" y="688060"/>
            <a:ext cx="1540388" cy="1545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240D77-4C24-4CCB-8217-E46FEDADC296}"/>
              </a:ext>
            </a:extLst>
          </p:cNvPr>
          <p:cNvSpPr txBox="1"/>
          <p:nvPr/>
        </p:nvSpPr>
        <p:spPr>
          <a:xfrm>
            <a:off x="663602" y="5800608"/>
            <a:ext cx="11104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 обов’язково оцінює 5 практичних робіт на вибір у кожному семестрі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0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1C655-E1DC-49D4-89E1-714422668338}"/>
              </a:ext>
            </a:extLst>
          </p:cNvPr>
          <p:cNvSpPr txBox="1"/>
          <p:nvPr/>
        </p:nvSpPr>
        <p:spPr>
          <a:xfrm>
            <a:off x="2072081" y="75393"/>
            <a:ext cx="816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11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E5C7BFC-49D0-45BF-AFDB-F41FEFD84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775172"/>
              </p:ext>
            </p:extLst>
          </p:nvPr>
        </p:nvGraphicFramePr>
        <p:xfrm>
          <a:off x="6193875" y="537058"/>
          <a:ext cx="5744594" cy="322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: линия 4">
            <a:extLst>
              <a:ext uri="{FF2B5EF4-FFF2-40B4-BE49-F238E27FC236}">
                <a16:creationId xmlns:a16="http://schemas.microsoft.com/office/drawing/2014/main" id="{20F4A8D8-94A2-43AC-8AE1-35A64A7B7CB8}"/>
              </a:ext>
            </a:extLst>
          </p:cNvPr>
          <p:cNvSpPr/>
          <p:nvPr/>
        </p:nvSpPr>
        <p:spPr>
          <a:xfrm>
            <a:off x="1342238" y="591668"/>
            <a:ext cx="4655889" cy="646331"/>
          </a:xfrm>
          <a:prstGeom prst="borderCallout1">
            <a:avLst>
              <a:gd name="adj1" fmla="val 18750"/>
              <a:gd name="adj2" fmla="val -8333"/>
              <a:gd name="adj3" fmla="val 110577"/>
              <a:gd name="adj4" fmla="val -24459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Выноска: линия 5">
            <a:extLst>
              <a:ext uri="{FF2B5EF4-FFF2-40B4-BE49-F238E27FC236}">
                <a16:creationId xmlns:a16="http://schemas.microsoft.com/office/drawing/2014/main" id="{3D87CCCD-9805-491A-83F1-37E52D9D5207}"/>
              </a:ext>
            </a:extLst>
          </p:cNvPr>
          <p:cNvSpPr/>
          <p:nvPr/>
        </p:nvSpPr>
        <p:spPr>
          <a:xfrm>
            <a:off x="1317070" y="1354537"/>
            <a:ext cx="4697834" cy="1077917"/>
          </a:xfrm>
          <a:prstGeom prst="borderCallout1">
            <a:avLst>
              <a:gd name="adj1" fmla="val 18750"/>
              <a:gd name="adj2" fmla="val -8333"/>
              <a:gd name="adj3" fmla="val 75932"/>
              <a:gd name="adj4" fmla="val -2315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Выноска: линия 6">
            <a:extLst>
              <a:ext uri="{FF2B5EF4-FFF2-40B4-BE49-F238E27FC236}">
                <a16:creationId xmlns:a16="http://schemas.microsoft.com/office/drawing/2014/main" id="{79EABC5B-6B97-4ABF-9304-5471D32D2F12}"/>
              </a:ext>
            </a:extLst>
          </p:cNvPr>
          <p:cNvSpPr/>
          <p:nvPr/>
        </p:nvSpPr>
        <p:spPr>
          <a:xfrm>
            <a:off x="1341186" y="2583105"/>
            <a:ext cx="4697834" cy="1200329"/>
          </a:xfrm>
          <a:prstGeom prst="borderCallout1">
            <a:avLst>
              <a:gd name="adj1" fmla="val 18750"/>
              <a:gd name="adj2" fmla="val -8333"/>
              <a:gd name="adj3" fmla="val 70197"/>
              <a:gd name="adj4" fmla="val -2226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F32ED-5AD1-4CD3-8C54-6C4BCC52A4F7}"/>
              </a:ext>
            </a:extLst>
          </p:cNvPr>
          <p:cNvSpPr txBox="1"/>
          <p:nvPr/>
        </p:nvSpPr>
        <p:spPr>
          <a:xfrm>
            <a:off x="1469120" y="616740"/>
            <a:ext cx="4393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5E910-A4C3-4070-89F9-912D1D6F6A79}"/>
              </a:ext>
            </a:extLst>
          </p:cNvPr>
          <p:cNvSpPr txBox="1"/>
          <p:nvPr/>
        </p:nvSpPr>
        <p:spPr>
          <a:xfrm>
            <a:off x="1333847" y="1571935"/>
            <a:ext cx="4664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5A1CF-A385-4FF8-B143-714E9704A707}"/>
              </a:ext>
            </a:extLst>
          </p:cNvPr>
          <p:cNvSpPr txBox="1"/>
          <p:nvPr/>
        </p:nvSpPr>
        <p:spPr>
          <a:xfrm>
            <a:off x="1338042" y="2499757"/>
            <a:ext cx="4655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розвитку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суспільно-географічні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DE389EC-C1E6-499F-BD94-9039FB58E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944" y="5296666"/>
            <a:ext cx="3981974" cy="10656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92EEA9-C3CC-4C46-A10F-AF0C362C4176}"/>
              </a:ext>
            </a:extLst>
          </p:cNvPr>
          <p:cNvSpPr txBox="1"/>
          <p:nvPr/>
        </p:nvSpPr>
        <p:spPr>
          <a:xfrm>
            <a:off x="413157" y="4228484"/>
            <a:ext cx="11525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11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 обов’язково оцінює 5 практичних робіт на вибір у кожному семестрі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55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412438"/>
      </a:dk2>
      <a:lt2>
        <a:srgbClr val="E2E5E8"/>
      </a:lt2>
      <a:accent1>
        <a:srgbClr val="B89D7B"/>
      </a:accent1>
      <a:accent2>
        <a:srgbClr val="BA877F"/>
      </a:accent2>
      <a:accent3>
        <a:srgbClr val="C492A0"/>
      </a:accent3>
      <a:accent4>
        <a:srgbClr val="BA7FA8"/>
      </a:accent4>
      <a:accent5>
        <a:srgbClr val="BF93C5"/>
      </a:accent5>
      <a:accent6>
        <a:srgbClr val="9B7FBA"/>
      </a:accent6>
      <a:hlink>
        <a:srgbClr val="6383AB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2384</Words>
  <Application>Microsoft Office PowerPoint</Application>
  <PresentationFormat>Широкоэкранный</PresentationFormat>
  <Paragraphs>174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Dubai</vt:lpstr>
      <vt:lpstr>Georgia Pro</vt:lpstr>
      <vt:lpstr>Times New Roman</vt:lpstr>
      <vt:lpstr>Wingdings</vt:lpstr>
      <vt:lpstr>Wingdings 2</vt:lpstr>
      <vt:lpstr>SlateVTI</vt:lpstr>
      <vt:lpstr>Про організацію освітнього процесу з географії у 2021/2022 н.р.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організацію освітнього процесу з географії у 2021/2022 н.р.</dc:title>
  <dc:creator>Центр професійного розвитку Освітня траєкторія</dc:creator>
  <cp:lastModifiedBy>Центр професійного розвитку Освітня траєкторія</cp:lastModifiedBy>
  <cp:revision>17</cp:revision>
  <dcterms:created xsi:type="dcterms:W3CDTF">2021-08-18T10:43:16Z</dcterms:created>
  <dcterms:modified xsi:type="dcterms:W3CDTF">2021-08-25T07:39:22Z</dcterms:modified>
</cp:coreProperties>
</file>