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2" r:id="rId2"/>
    <p:sldId id="286" r:id="rId3"/>
    <p:sldId id="270" r:id="rId4"/>
    <p:sldId id="284" r:id="rId5"/>
    <p:sldId id="293" r:id="rId6"/>
    <p:sldId id="294" r:id="rId7"/>
    <p:sldId id="297" r:id="rId8"/>
    <p:sldId id="300" r:id="rId9"/>
    <p:sldId id="302" r:id="rId10"/>
    <p:sldId id="298" r:id="rId11"/>
    <p:sldId id="299" r:id="rId12"/>
    <p:sldId id="29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2E3F6"/>
    <a:srgbClr val="75396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9D5EE-EE55-494F-86F0-810E914061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B157A2B-9C6C-4585-8F62-133C41F8EF4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Презентація </a:t>
          </a:r>
          <a:r>
            <a:rPr lang="uk-UA" sz="1600" b="1" dirty="0"/>
            <a:t>міського проєкту «Нові обрії STEAM-освіти» та зустріч організаторів з педагогічними працівниками в приміщенні Planetarium Noosphere </a:t>
          </a:r>
          <a:r>
            <a:rPr lang="uk-UA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– </a:t>
          </a:r>
          <a:r>
            <a:rPr lang="uk-UA" sz="16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6 лютого 2023</a:t>
          </a:r>
          <a:endParaRPr lang="ru-RU" sz="1600" dirty="0">
            <a:solidFill>
              <a:srgbClr val="FF0000"/>
            </a:solidFill>
            <a:latin typeface="+mn-lt"/>
          </a:endParaRPr>
        </a:p>
      </dgm:t>
    </dgm:pt>
    <dgm:pt modelId="{B9BC92B8-BE7B-4C13-90DE-27446608E940}" type="parTrans" cxnId="{C6529FAB-2EC7-42B8-88C3-36EDD87F07C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1F355F3F-CC2E-4F71-A8BB-36C02E6957F9}" type="sibTrans" cxnId="{C6529FAB-2EC7-42B8-88C3-36EDD87F07C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80793930-5587-4572-82BA-D0C5E280EB1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600" b="1" dirty="0"/>
            <a:t>Виставка доробок учителів та здобувачів освіти відбудеться з </a:t>
          </a:r>
          <a:r>
            <a:rPr lang="uk-UA" sz="1600" b="1" dirty="0">
              <a:solidFill>
                <a:srgbClr val="FF0000"/>
              </a:solidFill>
            </a:rPr>
            <a:t>11.04.2023 по 17.04.2023  </a:t>
          </a:r>
          <a:r>
            <a:rPr lang="uk-UA" sz="1600" b="1" dirty="0"/>
            <a:t>в приміщенні Planetarium Noosphere</a:t>
          </a:r>
          <a:endParaRPr lang="ru-RU" sz="1600" b="1" dirty="0">
            <a:latin typeface="+mn-lt"/>
          </a:endParaRPr>
        </a:p>
      </dgm:t>
    </dgm:pt>
    <dgm:pt modelId="{06C72DB1-6EEB-493A-91D8-4D83BB6CB17C}" type="parTrans" cxnId="{79E609C0-95EC-4CB7-A0A1-1D6373E42C2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41655BC9-298A-4011-90DC-9E2046F60D33}" type="sibTrans" cxnId="{79E609C0-95EC-4CB7-A0A1-1D6373E42C2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58A37561-1149-4084-BC08-A599A527F8C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1600" b="1" dirty="0"/>
            <a:t>Підведення підсумків та нагородження відбудеться в приміщенні Planetarium Noosphere </a:t>
          </a:r>
          <a:r>
            <a:rPr lang="uk-UA" sz="1600" b="1" dirty="0">
              <a:solidFill>
                <a:srgbClr val="FF0000"/>
              </a:solidFill>
            </a:rPr>
            <a:t>18.04.2023</a:t>
          </a:r>
          <a:endParaRPr lang="ru-RU" sz="1600" b="1" dirty="0">
            <a:solidFill>
              <a:srgbClr val="FF0000"/>
            </a:solidFill>
            <a:latin typeface="+mn-lt"/>
          </a:endParaRPr>
        </a:p>
      </dgm:t>
    </dgm:pt>
    <dgm:pt modelId="{9667A44B-DBAF-4554-AC60-D845D8296970}" type="parTrans" cxnId="{B8E07F56-7854-432C-9C53-993F578475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7F9CCB31-AF33-4F0A-A6C6-0D3BBF87D7E7}" type="sibTrans" cxnId="{B8E07F56-7854-432C-9C53-993F578475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12E2A861-D59D-4218-BADE-8F587CEBEF4C}">
      <dgm:prSet custT="1"/>
      <dgm:spPr/>
      <dgm:t>
        <a:bodyPr/>
        <a:lstStyle/>
        <a:p>
          <a:r>
            <a:rPr lang="uk-UA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Реалізація </a:t>
          </a:r>
          <a:r>
            <a:rPr lang="uk-UA" sz="1600" b="1" dirty="0"/>
            <a:t>міського проєкту «Нові обрії STEAM-освіти» в закладах освіти </a:t>
          </a:r>
          <a:r>
            <a:rPr lang="uk-UA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лютий – </a:t>
          </a:r>
          <a:endParaRPr lang="en-US" sz="1600" b="1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uk-UA" sz="16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березень 2023</a:t>
          </a:r>
          <a:endParaRPr lang="ru-RU" sz="1600" b="1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CE66B97-2F50-4DD6-AC3A-2B0FB5ABF87A}" type="parTrans" cxnId="{1E61E2FB-1C3B-47ED-B9B7-2536A7C8F54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1A33440C-9052-4548-8F20-070938BB2C17}" type="sibTrans" cxnId="{1E61E2FB-1C3B-47ED-B9B7-2536A7C8F54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46C1ED08-A613-4823-B40E-88471A64EE6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600" b="1" dirty="0"/>
            <a:t>Освітній практикум «Опановуємо шляхи участі у проєкті «Нові обрії STEAM-освіти» для вчителів у приміщенні Planetarium Noosphere - </a:t>
          </a:r>
          <a:r>
            <a:rPr lang="uk-UA" sz="1600" b="1" dirty="0">
              <a:solidFill>
                <a:srgbClr val="FF0000"/>
              </a:solidFill>
            </a:rPr>
            <a:t>16.02.2023</a:t>
          </a:r>
          <a:endParaRPr lang="ru-RU" sz="1600" b="1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58CBFCB-B990-46C4-8B41-A167655C0CB2}" type="parTrans" cxnId="{8F1A9366-EC1A-43B3-B0CA-BF11E7172DB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2C52B88A-8364-4AF6-A527-14B272769010}" type="sibTrans" cxnId="{8F1A9366-EC1A-43B3-B0CA-BF11E7172DB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64CFF31C-BC2D-4660-8F09-A11A2A8E68FF}">
      <dgm:prSet custT="1"/>
      <dgm:spPr>
        <a:solidFill>
          <a:srgbClr val="0070C0"/>
        </a:solidFill>
      </dgm:spPr>
      <dgm:t>
        <a:bodyPr/>
        <a:lstStyle/>
        <a:p>
          <a:r>
            <a:rPr lang="uk-UA" sz="1600" b="1" dirty="0"/>
            <a:t>Подання доробків до розгляду членами журі в КУ «ЦПР «Освітня траєкторія» ДМР – </a:t>
          </a:r>
          <a:endParaRPr lang="en-US" sz="1600" b="1" dirty="0"/>
        </a:p>
        <a:p>
          <a:r>
            <a:rPr lang="uk-UA" sz="1600" b="1" dirty="0">
              <a:solidFill>
                <a:srgbClr val="FF0000"/>
              </a:solidFill>
            </a:rPr>
            <a:t>31 березня 2023</a:t>
          </a:r>
          <a:endParaRPr lang="ru-RU" sz="1600" b="1" dirty="0">
            <a:solidFill>
              <a:srgbClr val="FF0000"/>
            </a:solidFill>
          </a:endParaRPr>
        </a:p>
      </dgm:t>
    </dgm:pt>
    <dgm:pt modelId="{0E53907F-7D2B-49C5-B57B-F9C39BD8CCAA}" type="parTrans" cxnId="{815806AA-A72C-4B41-86BA-1C9794D4199D}">
      <dgm:prSet/>
      <dgm:spPr/>
      <dgm:t>
        <a:bodyPr/>
        <a:lstStyle/>
        <a:p>
          <a:endParaRPr lang="ru-RU" sz="1600"/>
        </a:p>
      </dgm:t>
    </dgm:pt>
    <dgm:pt modelId="{458D76D8-ED93-4961-849F-0B555D801B99}" type="sibTrans" cxnId="{815806AA-A72C-4B41-86BA-1C9794D4199D}">
      <dgm:prSet/>
      <dgm:spPr/>
      <dgm:t>
        <a:bodyPr/>
        <a:lstStyle/>
        <a:p>
          <a:endParaRPr lang="ru-RU" sz="1600"/>
        </a:p>
      </dgm:t>
    </dgm:pt>
    <dgm:pt modelId="{2B75505A-CB85-4724-8C65-D442E0FAFC81}" type="pres">
      <dgm:prSet presAssocID="{EF19D5EE-EE55-494F-86F0-810E914061E9}" presName="Name0" presStyleCnt="0">
        <dgm:presLayoutVars>
          <dgm:chMax val="7"/>
          <dgm:chPref val="7"/>
          <dgm:dir/>
        </dgm:presLayoutVars>
      </dgm:prSet>
      <dgm:spPr/>
    </dgm:pt>
    <dgm:pt modelId="{0C597A1E-11A2-4045-BFC4-41DE19A68161}" type="pres">
      <dgm:prSet presAssocID="{EF19D5EE-EE55-494F-86F0-810E914061E9}" presName="Name1" presStyleCnt="0"/>
      <dgm:spPr/>
    </dgm:pt>
    <dgm:pt modelId="{3412D862-E1FC-4F72-9C3A-CF267D11DC1D}" type="pres">
      <dgm:prSet presAssocID="{EF19D5EE-EE55-494F-86F0-810E914061E9}" presName="cycle" presStyleCnt="0"/>
      <dgm:spPr/>
    </dgm:pt>
    <dgm:pt modelId="{1FFD8673-911A-4632-AF33-32CAB40A063D}" type="pres">
      <dgm:prSet presAssocID="{EF19D5EE-EE55-494F-86F0-810E914061E9}" presName="srcNode" presStyleLbl="node1" presStyleIdx="0" presStyleCnt="6"/>
      <dgm:spPr/>
    </dgm:pt>
    <dgm:pt modelId="{D7640DD7-B570-4776-99BE-925D3B981AE5}" type="pres">
      <dgm:prSet presAssocID="{EF19D5EE-EE55-494F-86F0-810E914061E9}" presName="conn" presStyleLbl="parChTrans1D2" presStyleIdx="0" presStyleCnt="1"/>
      <dgm:spPr/>
    </dgm:pt>
    <dgm:pt modelId="{4CE9A6D9-E984-4586-A04B-C364E53EB8EB}" type="pres">
      <dgm:prSet presAssocID="{EF19D5EE-EE55-494F-86F0-810E914061E9}" presName="extraNode" presStyleLbl="node1" presStyleIdx="0" presStyleCnt="6"/>
      <dgm:spPr/>
    </dgm:pt>
    <dgm:pt modelId="{93384087-3BBB-480A-82F1-899FB5988112}" type="pres">
      <dgm:prSet presAssocID="{EF19D5EE-EE55-494F-86F0-810E914061E9}" presName="dstNode" presStyleLbl="node1" presStyleIdx="0" presStyleCnt="6"/>
      <dgm:spPr/>
    </dgm:pt>
    <dgm:pt modelId="{089E05FF-E44F-4B84-B4D4-4D7633311DC3}" type="pres">
      <dgm:prSet presAssocID="{AB157A2B-9C6C-4585-8F62-133C41F8EF4C}" presName="text_1" presStyleLbl="node1" presStyleIdx="0" presStyleCnt="6">
        <dgm:presLayoutVars>
          <dgm:bulletEnabled val="1"/>
        </dgm:presLayoutVars>
      </dgm:prSet>
      <dgm:spPr/>
    </dgm:pt>
    <dgm:pt modelId="{FA481030-727A-42C6-BC01-D6B0F6A19793}" type="pres">
      <dgm:prSet presAssocID="{AB157A2B-9C6C-4585-8F62-133C41F8EF4C}" presName="accent_1" presStyleCnt="0"/>
      <dgm:spPr/>
    </dgm:pt>
    <dgm:pt modelId="{FC2ED9C8-6087-4C18-B4BA-4E52DF8D01B9}" type="pres">
      <dgm:prSet presAssocID="{AB157A2B-9C6C-4585-8F62-133C41F8EF4C}" presName="accentRepeatNode" presStyleLbl="solidFgAcc1" presStyleIdx="0" presStyleCnt="6"/>
      <dgm:spPr>
        <a:solidFill>
          <a:srgbClr val="C00000"/>
        </a:solidFill>
      </dgm:spPr>
    </dgm:pt>
    <dgm:pt modelId="{E6B32410-93B4-490F-B884-958EE8BF4167}" type="pres">
      <dgm:prSet presAssocID="{46C1ED08-A613-4823-B40E-88471A64EE67}" presName="text_2" presStyleLbl="node1" presStyleIdx="1" presStyleCnt="6">
        <dgm:presLayoutVars>
          <dgm:bulletEnabled val="1"/>
        </dgm:presLayoutVars>
      </dgm:prSet>
      <dgm:spPr/>
    </dgm:pt>
    <dgm:pt modelId="{E1AD4F47-1D38-4B60-9129-58ABA38A9369}" type="pres">
      <dgm:prSet presAssocID="{46C1ED08-A613-4823-B40E-88471A64EE67}" presName="accent_2" presStyleCnt="0"/>
      <dgm:spPr/>
    </dgm:pt>
    <dgm:pt modelId="{ABD825E7-1735-4DA0-AC31-D1C73D6889C0}" type="pres">
      <dgm:prSet presAssocID="{46C1ED08-A613-4823-B40E-88471A64EE67}" presName="accentRepeatNode" presStyleLbl="solidFgAcc1" presStyleIdx="1" presStyleCnt="6"/>
      <dgm:spPr>
        <a:solidFill>
          <a:srgbClr val="FFC000"/>
        </a:solidFill>
      </dgm:spPr>
    </dgm:pt>
    <dgm:pt modelId="{7E342B02-5F8B-410C-BFC0-299AA3475C34}" type="pres">
      <dgm:prSet presAssocID="{12E2A861-D59D-4218-BADE-8F587CEBEF4C}" presName="text_3" presStyleLbl="node1" presStyleIdx="2" presStyleCnt="6">
        <dgm:presLayoutVars>
          <dgm:bulletEnabled val="1"/>
        </dgm:presLayoutVars>
      </dgm:prSet>
      <dgm:spPr/>
    </dgm:pt>
    <dgm:pt modelId="{76F5A942-FB95-49B6-B4E2-50FA9C6629D2}" type="pres">
      <dgm:prSet presAssocID="{12E2A861-D59D-4218-BADE-8F587CEBEF4C}" presName="accent_3" presStyleCnt="0"/>
      <dgm:spPr/>
    </dgm:pt>
    <dgm:pt modelId="{179437C6-BC24-43DC-B41A-BFFFA5B933DE}" type="pres">
      <dgm:prSet presAssocID="{12E2A861-D59D-4218-BADE-8F587CEBEF4C}" presName="accentRepeatNode" presStyleLbl="solidFgAcc1" presStyleIdx="2" presStyleCnt="6"/>
      <dgm:spPr>
        <a:solidFill>
          <a:schemeClr val="accent2">
            <a:lumMod val="60000"/>
            <a:lumOff val="40000"/>
          </a:schemeClr>
        </a:solidFill>
      </dgm:spPr>
    </dgm:pt>
    <dgm:pt modelId="{011C08A7-2703-46FB-BC2E-8BB2F8C4E792}" type="pres">
      <dgm:prSet presAssocID="{64CFF31C-BC2D-4660-8F09-A11A2A8E68FF}" presName="text_4" presStyleLbl="node1" presStyleIdx="3" presStyleCnt="6">
        <dgm:presLayoutVars>
          <dgm:bulletEnabled val="1"/>
        </dgm:presLayoutVars>
      </dgm:prSet>
      <dgm:spPr/>
    </dgm:pt>
    <dgm:pt modelId="{CA01DEBA-8CBB-4225-ACAD-25F64ADE95D6}" type="pres">
      <dgm:prSet presAssocID="{64CFF31C-BC2D-4660-8F09-A11A2A8E68FF}" presName="accent_4" presStyleCnt="0"/>
      <dgm:spPr/>
    </dgm:pt>
    <dgm:pt modelId="{F5ECAA7F-CB4E-4893-A7EB-B2E68A10D6FC}" type="pres">
      <dgm:prSet presAssocID="{64CFF31C-BC2D-4660-8F09-A11A2A8E68FF}" presName="accentRepeatNode" presStyleLbl="solidFgAcc1" presStyleIdx="3" presStyleCnt="6"/>
      <dgm:spPr>
        <a:solidFill>
          <a:schemeClr val="accent2">
            <a:lumMod val="60000"/>
            <a:lumOff val="40000"/>
          </a:schemeClr>
        </a:solidFill>
      </dgm:spPr>
    </dgm:pt>
    <dgm:pt modelId="{3599DD58-D359-46B1-AE51-830F17A1C33F}" type="pres">
      <dgm:prSet presAssocID="{80793930-5587-4572-82BA-D0C5E280EB12}" presName="text_5" presStyleLbl="node1" presStyleIdx="4" presStyleCnt="6">
        <dgm:presLayoutVars>
          <dgm:bulletEnabled val="1"/>
        </dgm:presLayoutVars>
      </dgm:prSet>
      <dgm:spPr/>
    </dgm:pt>
    <dgm:pt modelId="{88D2E5CB-BCD2-40FE-BC03-3E54741F2031}" type="pres">
      <dgm:prSet presAssocID="{80793930-5587-4572-82BA-D0C5E280EB12}" presName="accent_5" presStyleCnt="0"/>
      <dgm:spPr/>
    </dgm:pt>
    <dgm:pt modelId="{27B1E564-B150-4C48-BE34-A193EAE26515}" type="pres">
      <dgm:prSet presAssocID="{80793930-5587-4572-82BA-D0C5E280EB12}" presName="accentRepeatNode" presStyleLbl="solidFgAcc1" presStyleIdx="4" presStyleCnt="6"/>
      <dgm:spPr>
        <a:solidFill>
          <a:srgbClr val="FFC000"/>
        </a:solidFill>
      </dgm:spPr>
    </dgm:pt>
    <dgm:pt modelId="{6F224643-3DFF-4007-BD81-A06AFC6B4A54}" type="pres">
      <dgm:prSet presAssocID="{58A37561-1149-4084-BC08-A599A527F8CC}" presName="text_6" presStyleLbl="node1" presStyleIdx="5" presStyleCnt="6">
        <dgm:presLayoutVars>
          <dgm:bulletEnabled val="1"/>
        </dgm:presLayoutVars>
      </dgm:prSet>
      <dgm:spPr/>
    </dgm:pt>
    <dgm:pt modelId="{32F23FAB-8BF3-4717-B828-9394A3FDE8D6}" type="pres">
      <dgm:prSet presAssocID="{58A37561-1149-4084-BC08-A599A527F8CC}" presName="accent_6" presStyleCnt="0"/>
      <dgm:spPr/>
    </dgm:pt>
    <dgm:pt modelId="{D66742EA-BC58-44DB-A40B-B3504DB0C58E}" type="pres">
      <dgm:prSet presAssocID="{58A37561-1149-4084-BC08-A599A527F8CC}" presName="accentRepeatNode" presStyleLbl="solidFgAcc1" presStyleIdx="5" presStyleCnt="6"/>
      <dgm:spPr>
        <a:solidFill>
          <a:srgbClr val="C00000"/>
        </a:solidFill>
      </dgm:spPr>
    </dgm:pt>
  </dgm:ptLst>
  <dgm:cxnLst>
    <dgm:cxn modelId="{42E15700-1E9D-4987-B97F-8702B7BF45E7}" type="presOf" srcId="{12E2A861-D59D-4218-BADE-8F587CEBEF4C}" destId="{7E342B02-5F8B-410C-BFC0-299AA3475C34}" srcOrd="0" destOrd="0" presId="urn:microsoft.com/office/officeart/2008/layout/VerticalCurvedList"/>
    <dgm:cxn modelId="{96DE8602-3829-4493-A43A-AC0492A835BF}" type="presOf" srcId="{AB157A2B-9C6C-4585-8F62-133C41F8EF4C}" destId="{089E05FF-E44F-4B84-B4D4-4D7633311DC3}" srcOrd="0" destOrd="0" presId="urn:microsoft.com/office/officeart/2008/layout/VerticalCurvedList"/>
    <dgm:cxn modelId="{8F1A9366-EC1A-43B3-B0CA-BF11E7172DB3}" srcId="{EF19D5EE-EE55-494F-86F0-810E914061E9}" destId="{46C1ED08-A613-4823-B40E-88471A64EE67}" srcOrd="1" destOrd="0" parTransId="{058CBFCB-B990-46C4-8B41-A167655C0CB2}" sibTransId="{2C52B88A-8364-4AF6-A527-14B272769010}"/>
    <dgm:cxn modelId="{B8E07F56-7854-432C-9C53-993F57847580}" srcId="{EF19D5EE-EE55-494F-86F0-810E914061E9}" destId="{58A37561-1149-4084-BC08-A599A527F8CC}" srcOrd="5" destOrd="0" parTransId="{9667A44B-DBAF-4554-AC60-D845D8296970}" sibTransId="{7F9CCB31-AF33-4F0A-A6C6-0D3BBF87D7E7}"/>
    <dgm:cxn modelId="{A26F9386-CE4E-4FF2-AA7A-EBFF142EEA40}" type="presOf" srcId="{64CFF31C-BC2D-4660-8F09-A11A2A8E68FF}" destId="{011C08A7-2703-46FB-BC2E-8BB2F8C4E792}" srcOrd="0" destOrd="0" presId="urn:microsoft.com/office/officeart/2008/layout/VerticalCurvedList"/>
    <dgm:cxn modelId="{815806AA-A72C-4B41-86BA-1C9794D4199D}" srcId="{EF19D5EE-EE55-494F-86F0-810E914061E9}" destId="{64CFF31C-BC2D-4660-8F09-A11A2A8E68FF}" srcOrd="3" destOrd="0" parTransId="{0E53907F-7D2B-49C5-B57B-F9C39BD8CCAA}" sibTransId="{458D76D8-ED93-4961-849F-0B555D801B99}"/>
    <dgm:cxn modelId="{C6529FAB-2EC7-42B8-88C3-36EDD87F07C3}" srcId="{EF19D5EE-EE55-494F-86F0-810E914061E9}" destId="{AB157A2B-9C6C-4585-8F62-133C41F8EF4C}" srcOrd="0" destOrd="0" parTransId="{B9BC92B8-BE7B-4C13-90DE-27446608E940}" sibTransId="{1F355F3F-CC2E-4F71-A8BB-36C02E6957F9}"/>
    <dgm:cxn modelId="{5F6DDAB0-1C3A-4D8C-904F-8430889835F6}" type="presOf" srcId="{EF19D5EE-EE55-494F-86F0-810E914061E9}" destId="{2B75505A-CB85-4724-8C65-D442E0FAFC81}" srcOrd="0" destOrd="0" presId="urn:microsoft.com/office/officeart/2008/layout/VerticalCurvedList"/>
    <dgm:cxn modelId="{79E609C0-95EC-4CB7-A0A1-1D6373E42C21}" srcId="{EF19D5EE-EE55-494F-86F0-810E914061E9}" destId="{80793930-5587-4572-82BA-D0C5E280EB12}" srcOrd="4" destOrd="0" parTransId="{06C72DB1-6EEB-493A-91D8-4D83BB6CB17C}" sibTransId="{41655BC9-298A-4011-90DC-9E2046F60D33}"/>
    <dgm:cxn modelId="{EF495EC4-CE4E-434C-A3B1-FB5B7CF0BB47}" type="presOf" srcId="{80793930-5587-4572-82BA-D0C5E280EB12}" destId="{3599DD58-D359-46B1-AE51-830F17A1C33F}" srcOrd="0" destOrd="0" presId="urn:microsoft.com/office/officeart/2008/layout/VerticalCurvedList"/>
    <dgm:cxn modelId="{B06F7CDA-1B44-4494-8505-81D170D25DFC}" type="presOf" srcId="{1F355F3F-CC2E-4F71-A8BB-36C02E6957F9}" destId="{D7640DD7-B570-4776-99BE-925D3B981AE5}" srcOrd="0" destOrd="0" presId="urn:microsoft.com/office/officeart/2008/layout/VerticalCurvedList"/>
    <dgm:cxn modelId="{459133E0-CE12-4ED6-B1CE-743B3B67D112}" type="presOf" srcId="{46C1ED08-A613-4823-B40E-88471A64EE67}" destId="{E6B32410-93B4-490F-B884-958EE8BF4167}" srcOrd="0" destOrd="0" presId="urn:microsoft.com/office/officeart/2008/layout/VerticalCurvedList"/>
    <dgm:cxn modelId="{23D5EAF3-EA7A-4020-8338-A86AD9912454}" type="presOf" srcId="{58A37561-1149-4084-BC08-A599A527F8CC}" destId="{6F224643-3DFF-4007-BD81-A06AFC6B4A54}" srcOrd="0" destOrd="0" presId="urn:microsoft.com/office/officeart/2008/layout/VerticalCurvedList"/>
    <dgm:cxn modelId="{1E61E2FB-1C3B-47ED-B9B7-2536A7C8F549}" srcId="{EF19D5EE-EE55-494F-86F0-810E914061E9}" destId="{12E2A861-D59D-4218-BADE-8F587CEBEF4C}" srcOrd="2" destOrd="0" parTransId="{5CE66B97-2F50-4DD6-AC3A-2B0FB5ABF87A}" sibTransId="{1A33440C-9052-4548-8F20-070938BB2C17}"/>
    <dgm:cxn modelId="{ACB33F5F-D30E-4D61-9D85-B0740B26E544}" type="presParOf" srcId="{2B75505A-CB85-4724-8C65-D442E0FAFC81}" destId="{0C597A1E-11A2-4045-BFC4-41DE19A68161}" srcOrd="0" destOrd="0" presId="urn:microsoft.com/office/officeart/2008/layout/VerticalCurvedList"/>
    <dgm:cxn modelId="{09CD4294-4703-417D-8327-CA3C09E0537E}" type="presParOf" srcId="{0C597A1E-11A2-4045-BFC4-41DE19A68161}" destId="{3412D862-E1FC-4F72-9C3A-CF267D11DC1D}" srcOrd="0" destOrd="0" presId="urn:microsoft.com/office/officeart/2008/layout/VerticalCurvedList"/>
    <dgm:cxn modelId="{3E1AA5D6-3417-487C-9CAD-98359CA1F103}" type="presParOf" srcId="{3412D862-E1FC-4F72-9C3A-CF267D11DC1D}" destId="{1FFD8673-911A-4632-AF33-32CAB40A063D}" srcOrd="0" destOrd="0" presId="urn:microsoft.com/office/officeart/2008/layout/VerticalCurvedList"/>
    <dgm:cxn modelId="{7CF2514B-D07F-400D-AB6D-51B22CB184D1}" type="presParOf" srcId="{3412D862-E1FC-4F72-9C3A-CF267D11DC1D}" destId="{D7640DD7-B570-4776-99BE-925D3B981AE5}" srcOrd="1" destOrd="0" presId="urn:microsoft.com/office/officeart/2008/layout/VerticalCurvedList"/>
    <dgm:cxn modelId="{0ED862DB-24EE-43DF-BE88-BF690EE2D5B6}" type="presParOf" srcId="{3412D862-E1FC-4F72-9C3A-CF267D11DC1D}" destId="{4CE9A6D9-E984-4586-A04B-C364E53EB8EB}" srcOrd="2" destOrd="0" presId="urn:microsoft.com/office/officeart/2008/layout/VerticalCurvedList"/>
    <dgm:cxn modelId="{4F780A11-C832-44E4-9B70-8B4262AE61B0}" type="presParOf" srcId="{3412D862-E1FC-4F72-9C3A-CF267D11DC1D}" destId="{93384087-3BBB-480A-82F1-899FB5988112}" srcOrd="3" destOrd="0" presId="urn:microsoft.com/office/officeart/2008/layout/VerticalCurvedList"/>
    <dgm:cxn modelId="{8971A5AC-C612-4DE2-BC15-BDDC357E8AFB}" type="presParOf" srcId="{0C597A1E-11A2-4045-BFC4-41DE19A68161}" destId="{089E05FF-E44F-4B84-B4D4-4D7633311DC3}" srcOrd="1" destOrd="0" presId="urn:microsoft.com/office/officeart/2008/layout/VerticalCurvedList"/>
    <dgm:cxn modelId="{0D6184B2-9494-40E1-840F-797704369EBC}" type="presParOf" srcId="{0C597A1E-11A2-4045-BFC4-41DE19A68161}" destId="{FA481030-727A-42C6-BC01-D6B0F6A19793}" srcOrd="2" destOrd="0" presId="urn:microsoft.com/office/officeart/2008/layout/VerticalCurvedList"/>
    <dgm:cxn modelId="{0529BCD0-2462-406A-BA23-59EC49DDB50C}" type="presParOf" srcId="{FA481030-727A-42C6-BC01-D6B0F6A19793}" destId="{FC2ED9C8-6087-4C18-B4BA-4E52DF8D01B9}" srcOrd="0" destOrd="0" presId="urn:microsoft.com/office/officeart/2008/layout/VerticalCurvedList"/>
    <dgm:cxn modelId="{10032E6A-6A05-4D59-A2B8-1DA6701CEF03}" type="presParOf" srcId="{0C597A1E-11A2-4045-BFC4-41DE19A68161}" destId="{E6B32410-93B4-490F-B884-958EE8BF4167}" srcOrd="3" destOrd="0" presId="urn:microsoft.com/office/officeart/2008/layout/VerticalCurvedList"/>
    <dgm:cxn modelId="{1F001EE8-26BB-4F1C-A332-3E11B35E90EE}" type="presParOf" srcId="{0C597A1E-11A2-4045-BFC4-41DE19A68161}" destId="{E1AD4F47-1D38-4B60-9129-58ABA38A9369}" srcOrd="4" destOrd="0" presId="urn:microsoft.com/office/officeart/2008/layout/VerticalCurvedList"/>
    <dgm:cxn modelId="{56003059-2353-408F-AB48-21CD28E987E8}" type="presParOf" srcId="{E1AD4F47-1D38-4B60-9129-58ABA38A9369}" destId="{ABD825E7-1735-4DA0-AC31-D1C73D6889C0}" srcOrd="0" destOrd="0" presId="urn:microsoft.com/office/officeart/2008/layout/VerticalCurvedList"/>
    <dgm:cxn modelId="{E001CDBC-1EAB-4DB0-B09A-3B48B01A4268}" type="presParOf" srcId="{0C597A1E-11A2-4045-BFC4-41DE19A68161}" destId="{7E342B02-5F8B-410C-BFC0-299AA3475C34}" srcOrd="5" destOrd="0" presId="urn:microsoft.com/office/officeart/2008/layout/VerticalCurvedList"/>
    <dgm:cxn modelId="{BB07C4C0-36A9-425D-BBF3-CEA02A1484ED}" type="presParOf" srcId="{0C597A1E-11A2-4045-BFC4-41DE19A68161}" destId="{76F5A942-FB95-49B6-B4E2-50FA9C6629D2}" srcOrd="6" destOrd="0" presId="urn:microsoft.com/office/officeart/2008/layout/VerticalCurvedList"/>
    <dgm:cxn modelId="{258209C8-1E2D-4E1C-991E-2F4CC0A45056}" type="presParOf" srcId="{76F5A942-FB95-49B6-B4E2-50FA9C6629D2}" destId="{179437C6-BC24-43DC-B41A-BFFFA5B933DE}" srcOrd="0" destOrd="0" presId="urn:microsoft.com/office/officeart/2008/layout/VerticalCurvedList"/>
    <dgm:cxn modelId="{75160C31-60C4-4735-8F41-EC9597277D13}" type="presParOf" srcId="{0C597A1E-11A2-4045-BFC4-41DE19A68161}" destId="{011C08A7-2703-46FB-BC2E-8BB2F8C4E792}" srcOrd="7" destOrd="0" presId="urn:microsoft.com/office/officeart/2008/layout/VerticalCurvedList"/>
    <dgm:cxn modelId="{2C89BFAC-2B0D-44B0-B345-BEA7185097EF}" type="presParOf" srcId="{0C597A1E-11A2-4045-BFC4-41DE19A68161}" destId="{CA01DEBA-8CBB-4225-ACAD-25F64ADE95D6}" srcOrd="8" destOrd="0" presId="urn:microsoft.com/office/officeart/2008/layout/VerticalCurvedList"/>
    <dgm:cxn modelId="{8B1FEB1A-B7CF-42BA-B1A6-A1641C3B98EE}" type="presParOf" srcId="{CA01DEBA-8CBB-4225-ACAD-25F64ADE95D6}" destId="{F5ECAA7F-CB4E-4893-A7EB-B2E68A10D6FC}" srcOrd="0" destOrd="0" presId="urn:microsoft.com/office/officeart/2008/layout/VerticalCurvedList"/>
    <dgm:cxn modelId="{7A05EB92-E6D1-4C82-B9A1-38AC598C7A64}" type="presParOf" srcId="{0C597A1E-11A2-4045-BFC4-41DE19A68161}" destId="{3599DD58-D359-46B1-AE51-830F17A1C33F}" srcOrd="9" destOrd="0" presId="urn:microsoft.com/office/officeart/2008/layout/VerticalCurvedList"/>
    <dgm:cxn modelId="{E2E99AB2-8E2E-49B4-8C53-C296EC5FC26A}" type="presParOf" srcId="{0C597A1E-11A2-4045-BFC4-41DE19A68161}" destId="{88D2E5CB-BCD2-40FE-BC03-3E54741F2031}" srcOrd="10" destOrd="0" presId="urn:microsoft.com/office/officeart/2008/layout/VerticalCurvedList"/>
    <dgm:cxn modelId="{5106950C-15C4-463B-B6CE-8D06CB5DA772}" type="presParOf" srcId="{88D2E5CB-BCD2-40FE-BC03-3E54741F2031}" destId="{27B1E564-B150-4C48-BE34-A193EAE26515}" srcOrd="0" destOrd="0" presId="urn:microsoft.com/office/officeart/2008/layout/VerticalCurvedList"/>
    <dgm:cxn modelId="{91AAC57A-66E2-4B7A-A4EB-93810512725E}" type="presParOf" srcId="{0C597A1E-11A2-4045-BFC4-41DE19A68161}" destId="{6F224643-3DFF-4007-BD81-A06AFC6B4A54}" srcOrd="11" destOrd="0" presId="urn:microsoft.com/office/officeart/2008/layout/VerticalCurvedList"/>
    <dgm:cxn modelId="{8906E7D0-5848-4BFC-8EF1-75D7011A4C46}" type="presParOf" srcId="{0C597A1E-11A2-4045-BFC4-41DE19A68161}" destId="{32F23FAB-8BF3-4717-B828-9394A3FDE8D6}" srcOrd="12" destOrd="0" presId="urn:microsoft.com/office/officeart/2008/layout/VerticalCurvedList"/>
    <dgm:cxn modelId="{086C7AC0-0D99-46FE-9065-35D6E6EBA8C7}" type="presParOf" srcId="{32F23FAB-8BF3-4717-B828-9394A3FDE8D6}" destId="{D66742EA-BC58-44DB-A40B-B3504DB0C5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B1DC0-8628-4C8C-BD76-CAAB5BB5EE9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67AFEFA-5445-4C87-BC4B-3E037C685DD4}">
      <dgm:prSet phldrT="[Текст]" custT="1"/>
      <dgm:spPr/>
      <dgm:t>
        <a:bodyPr/>
        <a:lstStyle/>
        <a:p>
          <a:r>
            <a:rPr lang="uk-UA" sz="1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Кейс STEАM-</a:t>
          </a:r>
          <a:r>
            <a:rPr lang="uk-UA" sz="1800" b="1" i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активностей</a:t>
          </a:r>
          <a:r>
            <a:rPr lang="uk-UA" sz="1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на уроці</a:t>
          </a:r>
          <a:endParaRPr lang="ru-UA" sz="1800" dirty="0">
            <a:solidFill>
              <a:schemeClr val="bg1"/>
            </a:solidFill>
          </a:endParaRPr>
        </a:p>
      </dgm:t>
    </dgm:pt>
    <dgm:pt modelId="{F822331D-C972-428D-8AD8-ED7A31AA3A13}" type="parTrans" cxnId="{53291AE1-74EB-43B7-A147-A0D532BC4171}">
      <dgm:prSet/>
      <dgm:spPr/>
      <dgm:t>
        <a:bodyPr/>
        <a:lstStyle/>
        <a:p>
          <a:endParaRPr lang="ru-UA"/>
        </a:p>
      </dgm:t>
    </dgm:pt>
    <dgm:pt modelId="{A3436E36-40B2-4B52-B7A8-EC11F33FD596}" type="sibTrans" cxnId="{53291AE1-74EB-43B7-A147-A0D532BC4171}">
      <dgm:prSet/>
      <dgm:spPr/>
      <dgm:t>
        <a:bodyPr/>
        <a:lstStyle/>
        <a:p>
          <a:endParaRPr lang="ru-UA"/>
        </a:p>
      </dgm:t>
    </dgm:pt>
    <dgm:pt modelId="{34DB6EE0-349F-4F87-ADBA-DFE8C0EBF97B}">
      <dgm:prSet phldrT="[Текст]" custT="1"/>
      <dgm:spPr/>
      <dgm:t>
        <a:bodyPr/>
        <a:lstStyle/>
        <a:p>
          <a:pPr algn="just"/>
          <a:r>
            <a:rPr lang="uk-UA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розробка інтегрованого уроку з елементами в</a:t>
          </a:r>
          <a:r>
            <a:rPr lang="uk-UA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провадження в освітній процес методичних рішень </a:t>
          </a:r>
          <a:r>
            <a: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STE</a:t>
          </a:r>
          <a:r>
            <a:rPr lang="uk-UA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А</a:t>
          </a:r>
          <a:r>
            <a: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M</a:t>
          </a:r>
          <a:r>
            <a:rPr lang="uk-UA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-освіти, що дозволяє поєднати науку зі шкільними знаннями, сформувати в учнів найважливіші навички</a:t>
          </a:r>
          <a:endParaRPr lang="ru-UA" sz="1400" b="1" dirty="0"/>
        </a:p>
      </dgm:t>
    </dgm:pt>
    <dgm:pt modelId="{5A8F3103-6B7F-4F63-A8EF-A87C486CA48D}" type="parTrans" cxnId="{E1C01F40-CDBD-43D0-8FBD-3CD1977E8154}">
      <dgm:prSet/>
      <dgm:spPr/>
      <dgm:t>
        <a:bodyPr/>
        <a:lstStyle/>
        <a:p>
          <a:endParaRPr lang="ru-UA"/>
        </a:p>
      </dgm:t>
    </dgm:pt>
    <dgm:pt modelId="{CE3BA126-B0F5-4FD5-9785-EB2B1F00EAAF}" type="sibTrans" cxnId="{E1C01F40-CDBD-43D0-8FBD-3CD1977E8154}">
      <dgm:prSet/>
      <dgm:spPr/>
      <dgm:t>
        <a:bodyPr/>
        <a:lstStyle/>
        <a:p>
          <a:endParaRPr lang="ru-UA"/>
        </a:p>
      </dgm:t>
    </dgm:pt>
    <dgm:pt modelId="{F1B20AB0-335D-4B70-A737-98767D1CED54}">
      <dgm:prSet phldrT="[Текст]" custT="1"/>
      <dgm:spPr/>
      <dgm:t>
        <a:bodyPr/>
        <a:lstStyle/>
        <a:p>
          <a:r>
            <a:rPr lang="uk-UA" sz="1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«Віртуальні родзинки» STEM-технологій</a:t>
          </a:r>
          <a:endParaRPr lang="ru-UA" sz="1800" dirty="0">
            <a:solidFill>
              <a:schemeClr val="bg1"/>
            </a:solidFill>
          </a:endParaRPr>
        </a:p>
      </dgm:t>
    </dgm:pt>
    <dgm:pt modelId="{EBF0BB52-4CF9-4077-885E-F66D6540F796}" type="parTrans" cxnId="{5D06FAA6-AB4D-41AC-A8A8-247CB989B3B6}">
      <dgm:prSet/>
      <dgm:spPr/>
      <dgm:t>
        <a:bodyPr/>
        <a:lstStyle/>
        <a:p>
          <a:endParaRPr lang="ru-UA"/>
        </a:p>
      </dgm:t>
    </dgm:pt>
    <dgm:pt modelId="{95EE1001-6261-461E-BD6C-3245A6DE04D0}" type="sibTrans" cxnId="{5D06FAA6-AB4D-41AC-A8A8-247CB989B3B6}">
      <dgm:prSet/>
      <dgm:spPr/>
      <dgm:t>
        <a:bodyPr/>
        <a:lstStyle/>
        <a:p>
          <a:endParaRPr lang="ru-UA"/>
        </a:p>
      </dgm:t>
    </dgm:pt>
    <dgm:pt modelId="{70B41D1B-6FBA-4603-A9DB-5315C1F35561}">
      <dgm:prSet phldrT="[Текст]" custT="1"/>
      <dgm:spPr/>
      <dgm:t>
        <a:bodyPr/>
        <a:lstStyle/>
        <a:p>
          <a:pPr algn="just">
            <a:buClr>
              <a:srgbClr val="000000"/>
            </a:buClr>
            <a:buFont typeface="Calibri" panose="020F0502020204030204" pitchFamily="34" charset="0"/>
            <a:buNone/>
          </a:pPr>
          <a:r>
            <a:rPr lang="uk-UA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відеозапис віртуальної екскурсії або фрагменту уроку, під час яких здобувачі освіти занурюються у світ науки під керівництвом учителя-екскурсовода з використанням експозицій </a:t>
          </a:r>
          <a:r>
            <a:rPr lang="uk-UA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Дніпровського планетарію </a:t>
          </a:r>
          <a:r>
            <a: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Noosphere</a:t>
          </a:r>
          <a:r>
            <a:rPr lang="uk-UA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.</a:t>
          </a:r>
          <a:r>
            <a:rPr lang="uk-UA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ru-UA" sz="1400" b="1" dirty="0"/>
        </a:p>
      </dgm:t>
    </dgm:pt>
    <dgm:pt modelId="{E3DE48BC-5B64-4682-A8A4-9ADA2FBECA2B}" type="parTrans" cxnId="{6E3FF641-20E6-48C3-80C2-9F4A94E984C9}">
      <dgm:prSet/>
      <dgm:spPr/>
      <dgm:t>
        <a:bodyPr/>
        <a:lstStyle/>
        <a:p>
          <a:endParaRPr lang="ru-UA"/>
        </a:p>
      </dgm:t>
    </dgm:pt>
    <dgm:pt modelId="{6E877E3D-C776-47A3-AEE4-A1E57B30F2A7}" type="sibTrans" cxnId="{6E3FF641-20E6-48C3-80C2-9F4A94E984C9}">
      <dgm:prSet/>
      <dgm:spPr/>
      <dgm:t>
        <a:bodyPr/>
        <a:lstStyle/>
        <a:p>
          <a:endParaRPr lang="ru-UA"/>
        </a:p>
      </dgm:t>
    </dgm:pt>
    <dgm:pt modelId="{CF43FBC7-AE6E-4AE0-97BE-914DF14F1437}">
      <dgm:prSet custT="1"/>
      <dgm:spPr/>
      <dgm:t>
        <a:bodyPr/>
        <a:lstStyle/>
        <a:p>
          <a:r>
            <a:rPr lang="uk-UA" sz="1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Мрії про космічні подорожі</a:t>
          </a:r>
          <a:endParaRPr lang="ru-UA" sz="1800" dirty="0">
            <a:solidFill>
              <a:schemeClr val="bg1"/>
            </a:solidFill>
          </a:endParaRPr>
        </a:p>
      </dgm:t>
    </dgm:pt>
    <dgm:pt modelId="{A3D69724-AAB1-435A-A571-4DCA50554A99}" type="parTrans" cxnId="{3E87BADC-A07C-40A7-84AF-C532A1B76810}">
      <dgm:prSet/>
      <dgm:spPr/>
      <dgm:t>
        <a:bodyPr/>
        <a:lstStyle/>
        <a:p>
          <a:endParaRPr lang="ru-UA"/>
        </a:p>
      </dgm:t>
    </dgm:pt>
    <dgm:pt modelId="{5DDC284E-B2DE-48D2-99D0-B6D46FDB9497}" type="sibTrans" cxnId="{3E87BADC-A07C-40A7-84AF-C532A1B76810}">
      <dgm:prSet/>
      <dgm:spPr/>
      <dgm:t>
        <a:bodyPr/>
        <a:lstStyle/>
        <a:p>
          <a:endParaRPr lang="ru-UA"/>
        </a:p>
      </dgm:t>
    </dgm:pt>
    <dgm:pt modelId="{5B2F6EEB-8FE5-401E-86DD-9C5F4CA3B3A6}">
      <dgm:prSet custT="1"/>
      <dgm:spPr/>
      <dgm:t>
        <a:bodyPr/>
        <a:lstStyle/>
        <a:p>
          <a:pPr algn="just"/>
          <a:r>
            <a:rPr lang="uk-UA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творчий виріб, що поєднує у собі реалізацію інженерних та конструкторських знань, технологічних та мистецьких умінь.</a:t>
          </a:r>
          <a:endParaRPr lang="ru-UA" sz="1400" b="1" dirty="0"/>
        </a:p>
      </dgm:t>
    </dgm:pt>
    <dgm:pt modelId="{C0D4A127-4DD3-4B7B-B325-58CB35F65A38}" type="parTrans" cxnId="{07AF702E-7198-44C7-B4CE-F3855034DEE1}">
      <dgm:prSet/>
      <dgm:spPr/>
      <dgm:t>
        <a:bodyPr/>
        <a:lstStyle/>
        <a:p>
          <a:endParaRPr lang="ru-UA"/>
        </a:p>
      </dgm:t>
    </dgm:pt>
    <dgm:pt modelId="{771CEB6F-54E6-4979-BEB6-EB4541022B4F}" type="sibTrans" cxnId="{07AF702E-7198-44C7-B4CE-F3855034DEE1}">
      <dgm:prSet/>
      <dgm:spPr/>
      <dgm:t>
        <a:bodyPr/>
        <a:lstStyle/>
        <a:p>
          <a:endParaRPr lang="ru-UA"/>
        </a:p>
      </dgm:t>
    </dgm:pt>
    <dgm:pt modelId="{D2A51B4F-09DE-461C-A00D-44C8078946A5}" type="pres">
      <dgm:prSet presAssocID="{5C5B1DC0-8628-4C8C-BD76-CAAB5BB5EE9B}" presName="list" presStyleCnt="0">
        <dgm:presLayoutVars>
          <dgm:dir/>
          <dgm:animLvl val="lvl"/>
        </dgm:presLayoutVars>
      </dgm:prSet>
      <dgm:spPr/>
    </dgm:pt>
    <dgm:pt modelId="{08F4C9D3-FE7C-4C0E-BFFC-12F6C5DE9EEE}" type="pres">
      <dgm:prSet presAssocID="{267AFEFA-5445-4C87-BC4B-3E037C685DD4}" presName="posSpace" presStyleCnt="0"/>
      <dgm:spPr/>
    </dgm:pt>
    <dgm:pt modelId="{65D747D5-7EF0-4C05-BFD5-679F0CB33D2F}" type="pres">
      <dgm:prSet presAssocID="{267AFEFA-5445-4C87-BC4B-3E037C685DD4}" presName="vertFlow" presStyleCnt="0"/>
      <dgm:spPr/>
    </dgm:pt>
    <dgm:pt modelId="{840366E2-CFB1-4998-A98B-13227EBE36C5}" type="pres">
      <dgm:prSet presAssocID="{267AFEFA-5445-4C87-BC4B-3E037C685DD4}" presName="topSpace" presStyleCnt="0"/>
      <dgm:spPr/>
    </dgm:pt>
    <dgm:pt modelId="{A6BDD8D1-6A53-41B9-802D-FB9E890B9206}" type="pres">
      <dgm:prSet presAssocID="{267AFEFA-5445-4C87-BC4B-3E037C685DD4}" presName="firstComp" presStyleCnt="0"/>
      <dgm:spPr/>
    </dgm:pt>
    <dgm:pt modelId="{32AA68FB-3090-4CC9-8A09-2CD640F954A2}" type="pres">
      <dgm:prSet presAssocID="{267AFEFA-5445-4C87-BC4B-3E037C685DD4}" presName="firstChild" presStyleLbl="bgAccFollowNode1" presStyleIdx="0" presStyleCnt="3" custScaleX="148391" custScaleY="137983" custLinFactNeighborX="39296" custLinFactNeighborY="59664"/>
      <dgm:spPr/>
    </dgm:pt>
    <dgm:pt modelId="{0A128668-C919-4CD7-9C2D-6BE2A947FAC4}" type="pres">
      <dgm:prSet presAssocID="{267AFEFA-5445-4C87-BC4B-3E037C685DD4}" presName="firstChildTx" presStyleLbl="bgAccFollowNode1" presStyleIdx="0" presStyleCnt="3">
        <dgm:presLayoutVars>
          <dgm:bulletEnabled val="1"/>
        </dgm:presLayoutVars>
      </dgm:prSet>
      <dgm:spPr/>
    </dgm:pt>
    <dgm:pt modelId="{13F53DD3-81D0-4D50-B14D-F5B7EF8F596F}" type="pres">
      <dgm:prSet presAssocID="{267AFEFA-5445-4C87-BC4B-3E037C685DD4}" presName="negSpace" presStyleCnt="0"/>
      <dgm:spPr/>
    </dgm:pt>
    <dgm:pt modelId="{18BDF65D-E80D-44D3-A6D4-82C762B7CBC4}" type="pres">
      <dgm:prSet presAssocID="{267AFEFA-5445-4C87-BC4B-3E037C685DD4}" presName="circle" presStyleLbl="node1" presStyleIdx="0" presStyleCnt="3" custScaleX="200011" custScaleY="185283" custLinFactY="-18940" custLinFactNeighborX="-8553" custLinFactNeighborY="-100000"/>
      <dgm:spPr/>
    </dgm:pt>
    <dgm:pt modelId="{162C1B19-437D-4B55-AE9B-A188BE597EBC}" type="pres">
      <dgm:prSet presAssocID="{A3436E36-40B2-4B52-B7A8-EC11F33FD596}" presName="transSpace" presStyleCnt="0"/>
      <dgm:spPr/>
    </dgm:pt>
    <dgm:pt modelId="{F360A383-B90E-45F7-BE5B-4F9DE5DCC950}" type="pres">
      <dgm:prSet presAssocID="{F1B20AB0-335D-4B70-A737-98767D1CED54}" presName="posSpace" presStyleCnt="0"/>
      <dgm:spPr/>
    </dgm:pt>
    <dgm:pt modelId="{35ABDB0C-BF45-40A7-94B1-519B8C2A75E1}" type="pres">
      <dgm:prSet presAssocID="{F1B20AB0-335D-4B70-A737-98767D1CED54}" presName="vertFlow" presStyleCnt="0"/>
      <dgm:spPr/>
    </dgm:pt>
    <dgm:pt modelId="{D3624273-302D-450E-B6DC-9E20B68C40DE}" type="pres">
      <dgm:prSet presAssocID="{F1B20AB0-335D-4B70-A737-98767D1CED54}" presName="topSpace" presStyleCnt="0"/>
      <dgm:spPr/>
    </dgm:pt>
    <dgm:pt modelId="{55514B9A-5245-4774-A4DE-FE87662B1852}" type="pres">
      <dgm:prSet presAssocID="{F1B20AB0-335D-4B70-A737-98767D1CED54}" presName="firstComp" presStyleCnt="0"/>
      <dgm:spPr/>
    </dgm:pt>
    <dgm:pt modelId="{BD08EB4F-E020-4992-B858-19527E48A7C5}" type="pres">
      <dgm:prSet presAssocID="{F1B20AB0-335D-4B70-A737-98767D1CED54}" presName="firstChild" presStyleLbl="bgAccFollowNode1" presStyleIdx="1" presStyleCnt="3" custScaleX="155889" custScaleY="133888" custLinFactNeighborX="-26512" custLinFactNeighborY="-60172"/>
      <dgm:spPr/>
    </dgm:pt>
    <dgm:pt modelId="{A8313506-2B8F-4435-91CA-6D72E75B49F7}" type="pres">
      <dgm:prSet presAssocID="{F1B20AB0-335D-4B70-A737-98767D1CED54}" presName="firstChildTx" presStyleLbl="bgAccFollowNode1" presStyleIdx="1" presStyleCnt="3">
        <dgm:presLayoutVars>
          <dgm:bulletEnabled val="1"/>
        </dgm:presLayoutVars>
      </dgm:prSet>
      <dgm:spPr/>
    </dgm:pt>
    <dgm:pt modelId="{6E194463-FA0D-43EF-9E4A-CBDDDD9875EC}" type="pres">
      <dgm:prSet presAssocID="{F1B20AB0-335D-4B70-A737-98767D1CED54}" presName="negSpace" presStyleCnt="0"/>
      <dgm:spPr/>
    </dgm:pt>
    <dgm:pt modelId="{542B0D22-F7A2-46B7-B08B-CE3092E0C95A}" type="pres">
      <dgm:prSet presAssocID="{F1B20AB0-335D-4B70-A737-98767D1CED54}" presName="circle" presStyleLbl="node1" presStyleIdx="1" presStyleCnt="3" custScaleX="189707" custScaleY="179349" custLinFactY="20852" custLinFactNeighborX="-74589" custLinFactNeighborY="100000"/>
      <dgm:spPr/>
    </dgm:pt>
    <dgm:pt modelId="{26773CFA-F511-419D-BCC5-8AE33000BB1F}" type="pres">
      <dgm:prSet presAssocID="{95EE1001-6261-461E-BD6C-3245A6DE04D0}" presName="transSpace" presStyleCnt="0"/>
      <dgm:spPr/>
    </dgm:pt>
    <dgm:pt modelId="{F5B5B5CD-9310-4565-9CCB-69099F3F54C5}" type="pres">
      <dgm:prSet presAssocID="{CF43FBC7-AE6E-4AE0-97BE-914DF14F1437}" presName="posSpace" presStyleCnt="0"/>
      <dgm:spPr/>
    </dgm:pt>
    <dgm:pt modelId="{A8E78D06-712C-4A27-8169-789EC968BBA8}" type="pres">
      <dgm:prSet presAssocID="{CF43FBC7-AE6E-4AE0-97BE-914DF14F1437}" presName="vertFlow" presStyleCnt="0"/>
      <dgm:spPr/>
    </dgm:pt>
    <dgm:pt modelId="{6376B72C-420C-4D98-8AF6-D5E437DEA534}" type="pres">
      <dgm:prSet presAssocID="{CF43FBC7-AE6E-4AE0-97BE-914DF14F1437}" presName="topSpace" presStyleCnt="0"/>
      <dgm:spPr/>
    </dgm:pt>
    <dgm:pt modelId="{1194F0B2-FDAA-4717-995C-9EB6C25A2309}" type="pres">
      <dgm:prSet presAssocID="{CF43FBC7-AE6E-4AE0-97BE-914DF14F1437}" presName="firstComp" presStyleCnt="0"/>
      <dgm:spPr/>
    </dgm:pt>
    <dgm:pt modelId="{03128C20-A8AE-465A-8A57-D0E5B2E5F47A}" type="pres">
      <dgm:prSet presAssocID="{CF43FBC7-AE6E-4AE0-97BE-914DF14F1437}" presName="firstChild" presStyleLbl="bgAccFollowNode1" presStyleIdx="2" presStyleCnt="3" custScaleX="143545" custScaleY="139664" custLinFactNeighborX="-79836" custLinFactNeighborY="67373"/>
      <dgm:spPr/>
    </dgm:pt>
    <dgm:pt modelId="{35D49102-1DE0-4E8C-9960-3502BE8333B0}" type="pres">
      <dgm:prSet presAssocID="{CF43FBC7-AE6E-4AE0-97BE-914DF14F1437}" presName="firstChildTx" presStyleLbl="bgAccFollowNode1" presStyleIdx="2" presStyleCnt="3">
        <dgm:presLayoutVars>
          <dgm:bulletEnabled val="1"/>
        </dgm:presLayoutVars>
      </dgm:prSet>
      <dgm:spPr/>
    </dgm:pt>
    <dgm:pt modelId="{AA94F8C4-E363-498F-B5DE-F4A63F54DAF8}" type="pres">
      <dgm:prSet presAssocID="{CF43FBC7-AE6E-4AE0-97BE-914DF14F1437}" presName="negSpace" presStyleCnt="0"/>
      <dgm:spPr/>
    </dgm:pt>
    <dgm:pt modelId="{2D0062A2-E2D1-4DA3-A163-0AE29F8C3EA5}" type="pres">
      <dgm:prSet presAssocID="{CF43FBC7-AE6E-4AE0-97BE-914DF14F1437}" presName="circle" presStyleLbl="node1" presStyleIdx="2" presStyleCnt="3" custScaleX="184609" custScaleY="179734" custLinFactY="-18940" custLinFactNeighborX="-53926" custLinFactNeighborY="-100000"/>
      <dgm:spPr/>
    </dgm:pt>
  </dgm:ptLst>
  <dgm:cxnLst>
    <dgm:cxn modelId="{07AF702E-7198-44C7-B4CE-F3855034DEE1}" srcId="{CF43FBC7-AE6E-4AE0-97BE-914DF14F1437}" destId="{5B2F6EEB-8FE5-401E-86DD-9C5F4CA3B3A6}" srcOrd="0" destOrd="0" parTransId="{C0D4A127-4DD3-4B7B-B325-58CB35F65A38}" sibTransId="{771CEB6F-54E6-4979-BEB6-EB4541022B4F}"/>
    <dgm:cxn modelId="{61D87E32-D8E9-4677-919C-485496743FA5}" type="presOf" srcId="{5C5B1DC0-8628-4C8C-BD76-CAAB5BB5EE9B}" destId="{D2A51B4F-09DE-461C-A00D-44C8078946A5}" srcOrd="0" destOrd="0" presId="urn:microsoft.com/office/officeart/2005/8/layout/hList9"/>
    <dgm:cxn modelId="{5BF12333-E5BF-4041-9F20-29440C0D20CF}" type="presOf" srcId="{267AFEFA-5445-4C87-BC4B-3E037C685DD4}" destId="{18BDF65D-E80D-44D3-A6D4-82C762B7CBC4}" srcOrd="0" destOrd="0" presId="urn:microsoft.com/office/officeart/2005/8/layout/hList9"/>
    <dgm:cxn modelId="{E1C01F40-CDBD-43D0-8FBD-3CD1977E8154}" srcId="{267AFEFA-5445-4C87-BC4B-3E037C685DD4}" destId="{34DB6EE0-349F-4F87-ADBA-DFE8C0EBF97B}" srcOrd="0" destOrd="0" parTransId="{5A8F3103-6B7F-4F63-A8EF-A87C486CA48D}" sibTransId="{CE3BA126-B0F5-4FD5-9785-EB2B1F00EAAF}"/>
    <dgm:cxn modelId="{3FD8275F-02FB-445B-B2A9-2EC43DBF4EB7}" type="presOf" srcId="{5B2F6EEB-8FE5-401E-86DD-9C5F4CA3B3A6}" destId="{03128C20-A8AE-465A-8A57-D0E5B2E5F47A}" srcOrd="0" destOrd="0" presId="urn:microsoft.com/office/officeart/2005/8/layout/hList9"/>
    <dgm:cxn modelId="{6E3FF641-20E6-48C3-80C2-9F4A94E984C9}" srcId="{F1B20AB0-335D-4B70-A737-98767D1CED54}" destId="{70B41D1B-6FBA-4603-A9DB-5315C1F35561}" srcOrd="0" destOrd="0" parTransId="{E3DE48BC-5B64-4682-A8A4-9ADA2FBECA2B}" sibTransId="{6E877E3D-C776-47A3-AEE4-A1E57B30F2A7}"/>
    <dgm:cxn modelId="{4615A842-4DF8-435F-9062-F999D15332A4}" type="presOf" srcId="{F1B20AB0-335D-4B70-A737-98767D1CED54}" destId="{542B0D22-F7A2-46B7-B08B-CE3092E0C95A}" srcOrd="0" destOrd="0" presId="urn:microsoft.com/office/officeart/2005/8/layout/hList9"/>
    <dgm:cxn modelId="{12ADCC47-CF75-4543-B877-282F58BA8C60}" type="presOf" srcId="{CF43FBC7-AE6E-4AE0-97BE-914DF14F1437}" destId="{2D0062A2-E2D1-4DA3-A163-0AE29F8C3EA5}" srcOrd="0" destOrd="0" presId="urn:microsoft.com/office/officeart/2005/8/layout/hList9"/>
    <dgm:cxn modelId="{9B8CDF6A-BE16-4A29-81C4-D548062836A3}" type="presOf" srcId="{5B2F6EEB-8FE5-401E-86DD-9C5F4CA3B3A6}" destId="{35D49102-1DE0-4E8C-9960-3502BE8333B0}" srcOrd="1" destOrd="0" presId="urn:microsoft.com/office/officeart/2005/8/layout/hList9"/>
    <dgm:cxn modelId="{7046F07A-4F6D-4DA9-95C0-CA41E60B72D1}" type="presOf" srcId="{70B41D1B-6FBA-4603-A9DB-5315C1F35561}" destId="{A8313506-2B8F-4435-91CA-6D72E75B49F7}" srcOrd="1" destOrd="0" presId="urn:microsoft.com/office/officeart/2005/8/layout/hList9"/>
    <dgm:cxn modelId="{6FBB5A92-B9D4-4C78-93E4-EC57D61DB5C8}" type="presOf" srcId="{34DB6EE0-349F-4F87-ADBA-DFE8C0EBF97B}" destId="{32AA68FB-3090-4CC9-8A09-2CD640F954A2}" srcOrd="0" destOrd="0" presId="urn:microsoft.com/office/officeart/2005/8/layout/hList9"/>
    <dgm:cxn modelId="{5D06FAA6-AB4D-41AC-A8A8-247CB989B3B6}" srcId="{5C5B1DC0-8628-4C8C-BD76-CAAB5BB5EE9B}" destId="{F1B20AB0-335D-4B70-A737-98767D1CED54}" srcOrd="1" destOrd="0" parTransId="{EBF0BB52-4CF9-4077-885E-F66D6540F796}" sibTransId="{95EE1001-6261-461E-BD6C-3245A6DE04D0}"/>
    <dgm:cxn modelId="{1F5B4EAA-534A-4672-98B1-555EAE158A5B}" type="presOf" srcId="{70B41D1B-6FBA-4603-A9DB-5315C1F35561}" destId="{BD08EB4F-E020-4992-B858-19527E48A7C5}" srcOrd="0" destOrd="0" presId="urn:microsoft.com/office/officeart/2005/8/layout/hList9"/>
    <dgm:cxn modelId="{3E87BADC-A07C-40A7-84AF-C532A1B76810}" srcId="{5C5B1DC0-8628-4C8C-BD76-CAAB5BB5EE9B}" destId="{CF43FBC7-AE6E-4AE0-97BE-914DF14F1437}" srcOrd="2" destOrd="0" parTransId="{A3D69724-AAB1-435A-A571-4DCA50554A99}" sibTransId="{5DDC284E-B2DE-48D2-99D0-B6D46FDB9497}"/>
    <dgm:cxn modelId="{53291AE1-74EB-43B7-A147-A0D532BC4171}" srcId="{5C5B1DC0-8628-4C8C-BD76-CAAB5BB5EE9B}" destId="{267AFEFA-5445-4C87-BC4B-3E037C685DD4}" srcOrd="0" destOrd="0" parTransId="{F822331D-C972-428D-8AD8-ED7A31AA3A13}" sibTransId="{A3436E36-40B2-4B52-B7A8-EC11F33FD596}"/>
    <dgm:cxn modelId="{E27009EC-4128-4E61-874A-4D2231AFC84C}" type="presOf" srcId="{34DB6EE0-349F-4F87-ADBA-DFE8C0EBF97B}" destId="{0A128668-C919-4CD7-9C2D-6BE2A947FAC4}" srcOrd="1" destOrd="0" presId="urn:microsoft.com/office/officeart/2005/8/layout/hList9"/>
    <dgm:cxn modelId="{D9378E00-7572-4213-A585-AE95FFB7151A}" type="presParOf" srcId="{D2A51B4F-09DE-461C-A00D-44C8078946A5}" destId="{08F4C9D3-FE7C-4C0E-BFFC-12F6C5DE9EEE}" srcOrd="0" destOrd="0" presId="urn:microsoft.com/office/officeart/2005/8/layout/hList9"/>
    <dgm:cxn modelId="{4E0F025E-19C3-47E2-A081-59FC799F6E4D}" type="presParOf" srcId="{D2A51B4F-09DE-461C-A00D-44C8078946A5}" destId="{65D747D5-7EF0-4C05-BFD5-679F0CB33D2F}" srcOrd="1" destOrd="0" presId="urn:microsoft.com/office/officeart/2005/8/layout/hList9"/>
    <dgm:cxn modelId="{F1866615-160D-47CA-9311-E551765FB3E3}" type="presParOf" srcId="{65D747D5-7EF0-4C05-BFD5-679F0CB33D2F}" destId="{840366E2-CFB1-4998-A98B-13227EBE36C5}" srcOrd="0" destOrd="0" presId="urn:microsoft.com/office/officeart/2005/8/layout/hList9"/>
    <dgm:cxn modelId="{64419119-D093-4CBF-BBF5-169D07195E5C}" type="presParOf" srcId="{65D747D5-7EF0-4C05-BFD5-679F0CB33D2F}" destId="{A6BDD8D1-6A53-41B9-802D-FB9E890B9206}" srcOrd="1" destOrd="0" presId="urn:microsoft.com/office/officeart/2005/8/layout/hList9"/>
    <dgm:cxn modelId="{1381E08B-BEAF-40CB-9795-9719D348566A}" type="presParOf" srcId="{A6BDD8D1-6A53-41B9-802D-FB9E890B9206}" destId="{32AA68FB-3090-4CC9-8A09-2CD640F954A2}" srcOrd="0" destOrd="0" presId="urn:microsoft.com/office/officeart/2005/8/layout/hList9"/>
    <dgm:cxn modelId="{448B5612-BCDC-44BE-B0BE-1AF94368BC3A}" type="presParOf" srcId="{A6BDD8D1-6A53-41B9-802D-FB9E890B9206}" destId="{0A128668-C919-4CD7-9C2D-6BE2A947FAC4}" srcOrd="1" destOrd="0" presId="urn:microsoft.com/office/officeart/2005/8/layout/hList9"/>
    <dgm:cxn modelId="{82B76980-5A99-4C9B-92F9-8FA10596B2C8}" type="presParOf" srcId="{D2A51B4F-09DE-461C-A00D-44C8078946A5}" destId="{13F53DD3-81D0-4D50-B14D-F5B7EF8F596F}" srcOrd="2" destOrd="0" presId="urn:microsoft.com/office/officeart/2005/8/layout/hList9"/>
    <dgm:cxn modelId="{224A2818-6D3A-4D74-96DE-F59D66E82549}" type="presParOf" srcId="{D2A51B4F-09DE-461C-A00D-44C8078946A5}" destId="{18BDF65D-E80D-44D3-A6D4-82C762B7CBC4}" srcOrd="3" destOrd="0" presId="urn:microsoft.com/office/officeart/2005/8/layout/hList9"/>
    <dgm:cxn modelId="{305A83AD-1C90-4213-B510-82D6FA5E8D6A}" type="presParOf" srcId="{D2A51B4F-09DE-461C-A00D-44C8078946A5}" destId="{162C1B19-437D-4B55-AE9B-A188BE597EBC}" srcOrd="4" destOrd="0" presId="urn:microsoft.com/office/officeart/2005/8/layout/hList9"/>
    <dgm:cxn modelId="{AE4B1AD5-34A0-414B-92D6-3FD533EAF40C}" type="presParOf" srcId="{D2A51B4F-09DE-461C-A00D-44C8078946A5}" destId="{F360A383-B90E-45F7-BE5B-4F9DE5DCC950}" srcOrd="5" destOrd="0" presId="urn:microsoft.com/office/officeart/2005/8/layout/hList9"/>
    <dgm:cxn modelId="{ABB0B83D-7CC9-4000-A2D4-873ED2D840FB}" type="presParOf" srcId="{D2A51B4F-09DE-461C-A00D-44C8078946A5}" destId="{35ABDB0C-BF45-40A7-94B1-519B8C2A75E1}" srcOrd="6" destOrd="0" presId="urn:microsoft.com/office/officeart/2005/8/layout/hList9"/>
    <dgm:cxn modelId="{9D15072A-40C8-4E15-9555-9E77C2609119}" type="presParOf" srcId="{35ABDB0C-BF45-40A7-94B1-519B8C2A75E1}" destId="{D3624273-302D-450E-B6DC-9E20B68C40DE}" srcOrd="0" destOrd="0" presId="urn:microsoft.com/office/officeart/2005/8/layout/hList9"/>
    <dgm:cxn modelId="{743530D4-5622-442C-BBC6-11CF6C437023}" type="presParOf" srcId="{35ABDB0C-BF45-40A7-94B1-519B8C2A75E1}" destId="{55514B9A-5245-4774-A4DE-FE87662B1852}" srcOrd="1" destOrd="0" presId="urn:microsoft.com/office/officeart/2005/8/layout/hList9"/>
    <dgm:cxn modelId="{E4F46B00-2BC0-46AD-9E41-38222DEDF8C0}" type="presParOf" srcId="{55514B9A-5245-4774-A4DE-FE87662B1852}" destId="{BD08EB4F-E020-4992-B858-19527E48A7C5}" srcOrd="0" destOrd="0" presId="urn:microsoft.com/office/officeart/2005/8/layout/hList9"/>
    <dgm:cxn modelId="{10661A77-3F02-4EC4-A923-D90CA8134E09}" type="presParOf" srcId="{55514B9A-5245-4774-A4DE-FE87662B1852}" destId="{A8313506-2B8F-4435-91CA-6D72E75B49F7}" srcOrd="1" destOrd="0" presId="urn:microsoft.com/office/officeart/2005/8/layout/hList9"/>
    <dgm:cxn modelId="{EEB74842-5F9D-41CD-A17D-AA4310485604}" type="presParOf" srcId="{D2A51B4F-09DE-461C-A00D-44C8078946A5}" destId="{6E194463-FA0D-43EF-9E4A-CBDDDD9875EC}" srcOrd="7" destOrd="0" presId="urn:microsoft.com/office/officeart/2005/8/layout/hList9"/>
    <dgm:cxn modelId="{0D514D88-A125-42FD-8A92-A215B93E81A9}" type="presParOf" srcId="{D2A51B4F-09DE-461C-A00D-44C8078946A5}" destId="{542B0D22-F7A2-46B7-B08B-CE3092E0C95A}" srcOrd="8" destOrd="0" presId="urn:microsoft.com/office/officeart/2005/8/layout/hList9"/>
    <dgm:cxn modelId="{5CBBBC75-E308-48FA-8344-F29407E399AA}" type="presParOf" srcId="{D2A51B4F-09DE-461C-A00D-44C8078946A5}" destId="{26773CFA-F511-419D-BCC5-8AE33000BB1F}" srcOrd="9" destOrd="0" presId="urn:microsoft.com/office/officeart/2005/8/layout/hList9"/>
    <dgm:cxn modelId="{A97415A9-62BD-4953-A789-BEC1E48F61C3}" type="presParOf" srcId="{D2A51B4F-09DE-461C-A00D-44C8078946A5}" destId="{F5B5B5CD-9310-4565-9CCB-69099F3F54C5}" srcOrd="10" destOrd="0" presId="urn:microsoft.com/office/officeart/2005/8/layout/hList9"/>
    <dgm:cxn modelId="{6B61A86F-673B-44CF-9687-56C71C46099A}" type="presParOf" srcId="{D2A51B4F-09DE-461C-A00D-44C8078946A5}" destId="{A8E78D06-712C-4A27-8169-789EC968BBA8}" srcOrd="11" destOrd="0" presId="urn:microsoft.com/office/officeart/2005/8/layout/hList9"/>
    <dgm:cxn modelId="{C43FF9E2-3FD3-414C-AF96-397B18C30A76}" type="presParOf" srcId="{A8E78D06-712C-4A27-8169-789EC968BBA8}" destId="{6376B72C-420C-4D98-8AF6-D5E437DEA534}" srcOrd="0" destOrd="0" presId="urn:microsoft.com/office/officeart/2005/8/layout/hList9"/>
    <dgm:cxn modelId="{8ABD94B2-40B7-4E1D-AA9C-C4D9EE476160}" type="presParOf" srcId="{A8E78D06-712C-4A27-8169-789EC968BBA8}" destId="{1194F0B2-FDAA-4717-995C-9EB6C25A2309}" srcOrd="1" destOrd="0" presId="urn:microsoft.com/office/officeart/2005/8/layout/hList9"/>
    <dgm:cxn modelId="{78398E12-7A7B-47CF-BCB8-5E2CF244C5C7}" type="presParOf" srcId="{1194F0B2-FDAA-4717-995C-9EB6C25A2309}" destId="{03128C20-A8AE-465A-8A57-D0E5B2E5F47A}" srcOrd="0" destOrd="0" presId="urn:microsoft.com/office/officeart/2005/8/layout/hList9"/>
    <dgm:cxn modelId="{9DFE8A2C-4D15-4F5F-B6C1-1EC0D5BFA9D1}" type="presParOf" srcId="{1194F0B2-FDAA-4717-995C-9EB6C25A2309}" destId="{35D49102-1DE0-4E8C-9960-3502BE8333B0}" srcOrd="1" destOrd="0" presId="urn:microsoft.com/office/officeart/2005/8/layout/hList9"/>
    <dgm:cxn modelId="{A55810AA-52EE-4EBC-A1B0-2028FBCAB40D}" type="presParOf" srcId="{D2A51B4F-09DE-461C-A00D-44C8078946A5}" destId="{AA94F8C4-E363-498F-B5DE-F4A63F54DAF8}" srcOrd="12" destOrd="0" presId="urn:microsoft.com/office/officeart/2005/8/layout/hList9"/>
    <dgm:cxn modelId="{68E1BCF4-5FC8-46B7-935B-78ED76FB4FF2}" type="presParOf" srcId="{D2A51B4F-09DE-461C-A00D-44C8078946A5}" destId="{2D0062A2-E2D1-4DA3-A163-0AE29F8C3EA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0DD7-B570-4776-99BE-925D3B981AE5}">
      <dsp:nvSpPr>
        <dsp:cNvPr id="0" name=""/>
        <dsp:cNvSpPr/>
      </dsp:nvSpPr>
      <dsp:spPr>
        <a:xfrm>
          <a:off x="-5761246" y="-881809"/>
          <a:ext cx="6859021" cy="6859021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E05FF-E44F-4B84-B4D4-4D7633311DC3}">
      <dsp:nvSpPr>
        <dsp:cNvPr id="0" name=""/>
        <dsp:cNvSpPr/>
      </dsp:nvSpPr>
      <dsp:spPr>
        <a:xfrm>
          <a:off x="409020" y="268323"/>
          <a:ext cx="11184799" cy="53644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Презентація </a:t>
          </a:r>
          <a:r>
            <a:rPr lang="uk-UA" sz="1600" b="1" kern="1200" dirty="0"/>
            <a:t>міського проєкту «Нові обрії STEAM-освіти» та зустріч організаторів з педагогічними працівниками в приміщенні Planetarium Noosphere </a:t>
          </a:r>
          <a:r>
            <a:rPr lang="uk-UA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– </a:t>
          </a:r>
          <a:r>
            <a:rPr lang="uk-UA" sz="16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6 лютого 2023</a:t>
          </a:r>
          <a:endParaRPr lang="ru-RU" sz="1600" kern="1200" dirty="0">
            <a:solidFill>
              <a:srgbClr val="FF0000"/>
            </a:solidFill>
            <a:latin typeface="+mn-lt"/>
          </a:endParaRPr>
        </a:p>
      </dsp:txBody>
      <dsp:txXfrm>
        <a:off x="409020" y="268323"/>
        <a:ext cx="11184799" cy="536444"/>
      </dsp:txXfrm>
    </dsp:sp>
    <dsp:sp modelId="{FC2ED9C8-6087-4C18-B4BA-4E52DF8D01B9}">
      <dsp:nvSpPr>
        <dsp:cNvPr id="0" name=""/>
        <dsp:cNvSpPr/>
      </dsp:nvSpPr>
      <dsp:spPr>
        <a:xfrm>
          <a:off x="73742" y="201268"/>
          <a:ext cx="670555" cy="670555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32410-93B4-490F-B884-958EE8BF4167}">
      <dsp:nvSpPr>
        <dsp:cNvPr id="0" name=""/>
        <dsp:cNvSpPr/>
      </dsp:nvSpPr>
      <dsp:spPr>
        <a:xfrm>
          <a:off x="850281" y="1072888"/>
          <a:ext cx="10743537" cy="536444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Освітній практикум «Опановуємо шляхи участі у проєкті «Нові обрії STEAM-освіти» для вчителів у приміщенні Planetarium Noosphere - </a:t>
          </a:r>
          <a:r>
            <a:rPr lang="uk-UA" sz="1600" b="1" kern="1200" dirty="0">
              <a:solidFill>
                <a:srgbClr val="FF0000"/>
              </a:solidFill>
            </a:rPr>
            <a:t>16.02.2023</a:t>
          </a:r>
          <a:endParaRPr lang="ru-RU" sz="1600" b="1" kern="1200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50281" y="1072888"/>
        <a:ext cx="10743537" cy="536444"/>
      </dsp:txXfrm>
    </dsp:sp>
    <dsp:sp modelId="{ABD825E7-1735-4DA0-AC31-D1C73D6889C0}">
      <dsp:nvSpPr>
        <dsp:cNvPr id="0" name=""/>
        <dsp:cNvSpPr/>
      </dsp:nvSpPr>
      <dsp:spPr>
        <a:xfrm>
          <a:off x="515004" y="1005832"/>
          <a:ext cx="670555" cy="67055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accent1">
              <a:shade val="50000"/>
              <a:hueOff val="260175"/>
              <a:satOff val="-15029"/>
              <a:lumOff val="16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42B02-5F8B-410C-BFC0-299AA3475C34}">
      <dsp:nvSpPr>
        <dsp:cNvPr id="0" name=""/>
        <dsp:cNvSpPr/>
      </dsp:nvSpPr>
      <dsp:spPr>
        <a:xfrm>
          <a:off x="1052059" y="1877452"/>
          <a:ext cx="10541759" cy="536444"/>
        </a:xfrm>
        <a:prstGeom prst="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Реалізація </a:t>
          </a:r>
          <a:r>
            <a:rPr lang="uk-UA" sz="1600" b="1" kern="1200" dirty="0"/>
            <a:t>міського проєкту «Нові обрії STEAM-освіти» в закладах освіти </a:t>
          </a:r>
          <a:r>
            <a:rPr lang="uk-UA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лютий – </a:t>
          </a:r>
          <a:endParaRPr lang="en-US" sz="1600" b="1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березень 2023</a:t>
          </a:r>
          <a:endParaRPr lang="ru-RU" sz="1600" b="1" kern="1200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52059" y="1877452"/>
        <a:ext cx="10541759" cy="536444"/>
      </dsp:txXfrm>
    </dsp:sp>
    <dsp:sp modelId="{179437C6-BC24-43DC-B41A-BFFFA5B933DE}">
      <dsp:nvSpPr>
        <dsp:cNvPr id="0" name=""/>
        <dsp:cNvSpPr/>
      </dsp:nvSpPr>
      <dsp:spPr>
        <a:xfrm>
          <a:off x="716782" y="1810396"/>
          <a:ext cx="670555" cy="6705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C08A7-2703-46FB-BC2E-8BB2F8C4E792}">
      <dsp:nvSpPr>
        <dsp:cNvPr id="0" name=""/>
        <dsp:cNvSpPr/>
      </dsp:nvSpPr>
      <dsp:spPr>
        <a:xfrm>
          <a:off x="1052059" y="2681506"/>
          <a:ext cx="10541759" cy="536444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Подання доробків до розгляду членами журі в КУ «ЦПР «Освітня траєкторія» ДМР – </a:t>
          </a: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31 березня 2023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1052059" y="2681506"/>
        <a:ext cx="10541759" cy="536444"/>
      </dsp:txXfrm>
    </dsp:sp>
    <dsp:sp modelId="{F5ECAA7F-CB4E-4893-A7EB-B2E68A10D6FC}">
      <dsp:nvSpPr>
        <dsp:cNvPr id="0" name=""/>
        <dsp:cNvSpPr/>
      </dsp:nvSpPr>
      <dsp:spPr>
        <a:xfrm>
          <a:off x="716782" y="2614451"/>
          <a:ext cx="670555" cy="6705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DD58-D359-46B1-AE51-830F17A1C33F}">
      <dsp:nvSpPr>
        <dsp:cNvPr id="0" name=""/>
        <dsp:cNvSpPr/>
      </dsp:nvSpPr>
      <dsp:spPr>
        <a:xfrm>
          <a:off x="850281" y="3486070"/>
          <a:ext cx="10743537" cy="536444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Виставка доробок учителів та здобувачів освіти відбудеться з </a:t>
          </a:r>
          <a:r>
            <a:rPr lang="uk-UA" sz="1600" b="1" kern="1200" dirty="0">
              <a:solidFill>
                <a:srgbClr val="FF0000"/>
              </a:solidFill>
            </a:rPr>
            <a:t>11.04.2023 по 17.04.2023  </a:t>
          </a:r>
          <a:r>
            <a:rPr lang="uk-UA" sz="1600" b="1" kern="1200" dirty="0"/>
            <a:t>в приміщенні Planetarium Noosphere</a:t>
          </a:r>
          <a:endParaRPr lang="ru-RU" sz="1600" b="1" kern="1200" dirty="0">
            <a:latin typeface="+mn-lt"/>
          </a:endParaRPr>
        </a:p>
      </dsp:txBody>
      <dsp:txXfrm>
        <a:off x="850281" y="3486070"/>
        <a:ext cx="10743537" cy="536444"/>
      </dsp:txXfrm>
    </dsp:sp>
    <dsp:sp modelId="{27B1E564-B150-4C48-BE34-A193EAE26515}">
      <dsp:nvSpPr>
        <dsp:cNvPr id="0" name=""/>
        <dsp:cNvSpPr/>
      </dsp:nvSpPr>
      <dsp:spPr>
        <a:xfrm>
          <a:off x="515004" y="3419015"/>
          <a:ext cx="670555" cy="67055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24643-3DFF-4007-BD81-A06AFC6B4A54}">
      <dsp:nvSpPr>
        <dsp:cNvPr id="0" name=""/>
        <dsp:cNvSpPr/>
      </dsp:nvSpPr>
      <dsp:spPr>
        <a:xfrm>
          <a:off x="409020" y="4290635"/>
          <a:ext cx="11184799" cy="53644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8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Підведення підсумків та нагородження відбудеться в приміщенні Planetarium Noosphere </a:t>
          </a:r>
          <a:r>
            <a:rPr lang="uk-UA" sz="1600" b="1" kern="1200" dirty="0">
              <a:solidFill>
                <a:srgbClr val="FF0000"/>
              </a:solidFill>
            </a:rPr>
            <a:t>18.04.2023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sp:txBody>
      <dsp:txXfrm>
        <a:off x="409020" y="4290635"/>
        <a:ext cx="11184799" cy="536444"/>
      </dsp:txXfrm>
    </dsp:sp>
    <dsp:sp modelId="{D66742EA-BC58-44DB-A40B-B3504DB0C58E}">
      <dsp:nvSpPr>
        <dsp:cNvPr id="0" name=""/>
        <dsp:cNvSpPr/>
      </dsp:nvSpPr>
      <dsp:spPr>
        <a:xfrm>
          <a:off x="73742" y="4223579"/>
          <a:ext cx="670555" cy="670555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accent1">
              <a:shade val="50000"/>
              <a:hueOff val="260175"/>
              <a:satOff val="-15029"/>
              <a:lumOff val="16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A68FB-3090-4CC9-8A09-2CD640F954A2}">
      <dsp:nvSpPr>
        <dsp:cNvPr id="0" name=""/>
        <dsp:cNvSpPr/>
      </dsp:nvSpPr>
      <dsp:spPr>
        <a:xfrm>
          <a:off x="19700" y="2304252"/>
          <a:ext cx="3372340" cy="1409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розробка інтегрованого уроку з елементами в</a:t>
          </a:r>
          <a:r>
            <a:rPr lang="uk-UA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провадження в освітній процес методичних рішень </a:t>
          </a:r>
          <a:r>
            <a:rPr lang="ru-RU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STE</a:t>
          </a:r>
          <a:r>
            <a:rPr lang="uk-UA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А</a:t>
          </a:r>
          <a:r>
            <a:rPr lang="ru-RU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M</a:t>
          </a:r>
          <a:r>
            <a:rPr lang="uk-UA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-освіти, що дозволяє поєднати науку зі шкільними знаннями, сформувати в учнів найважливіші навички</a:t>
          </a:r>
          <a:endParaRPr lang="ru-UA" sz="1400" b="1" kern="1200" dirty="0"/>
        </a:p>
      </dsp:txBody>
      <dsp:txXfrm>
        <a:off x="559274" y="2304252"/>
        <a:ext cx="2832765" cy="1409508"/>
      </dsp:txXfrm>
    </dsp:sp>
    <dsp:sp modelId="{18BDF65D-E80D-44D3-A6D4-82C762B7CBC4}">
      <dsp:nvSpPr>
        <dsp:cNvPr id="0" name=""/>
        <dsp:cNvSpPr/>
      </dsp:nvSpPr>
      <dsp:spPr>
        <a:xfrm>
          <a:off x="19712" y="72004"/>
          <a:ext cx="2042108" cy="1891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Кейс STEАM-</a:t>
          </a:r>
          <a:r>
            <a:rPr lang="uk-UA" sz="1800" b="1" i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активностей</a:t>
          </a:r>
          <a:r>
            <a:rPr lang="uk-UA" sz="1800" b="1" i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на уроці</a:t>
          </a:r>
          <a:endParaRPr lang="ru-UA" sz="1800" kern="1200" dirty="0">
            <a:solidFill>
              <a:schemeClr val="bg1"/>
            </a:solidFill>
          </a:endParaRPr>
        </a:p>
      </dsp:txBody>
      <dsp:txXfrm>
        <a:off x="318772" y="349042"/>
        <a:ext cx="1443988" cy="1337660"/>
      </dsp:txXfrm>
    </dsp:sp>
    <dsp:sp modelId="{BD08EB4F-E020-4992-B858-19527E48A7C5}">
      <dsp:nvSpPr>
        <dsp:cNvPr id="0" name=""/>
        <dsp:cNvSpPr/>
      </dsp:nvSpPr>
      <dsp:spPr>
        <a:xfrm>
          <a:off x="3908149" y="1080117"/>
          <a:ext cx="3721749" cy="1367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Calibri" panose="020F0502020204030204" pitchFamily="34" charset="0"/>
            <a:buNone/>
          </a:pPr>
          <a:r>
            <a:rPr lang="uk-UA" sz="14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відеозапис віртуальної екскурсії або фрагменту уроку, під час яких здобувачі освіти занурюються у світ науки під керівництвом учителя-екскурсовода з використанням експозицій </a:t>
          </a:r>
          <a:r>
            <a:rPr lang="uk-UA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Дніпровського планетарію </a:t>
          </a:r>
          <a:r>
            <a:rPr lang="en-US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Noosphere</a:t>
          </a:r>
          <a:r>
            <a:rPr lang="uk-UA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.</a:t>
          </a:r>
          <a:r>
            <a:rPr lang="uk-UA" sz="14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ru-UA" sz="1400" b="1" kern="1200" dirty="0"/>
        </a:p>
      </dsp:txBody>
      <dsp:txXfrm>
        <a:off x="4503629" y="1080117"/>
        <a:ext cx="3126269" cy="1367677"/>
      </dsp:txXfrm>
    </dsp:sp>
    <dsp:sp modelId="{542B0D22-F7A2-46B7-B08B-CE3092E0C95A}">
      <dsp:nvSpPr>
        <dsp:cNvPr id="0" name=""/>
        <dsp:cNvSpPr/>
      </dsp:nvSpPr>
      <dsp:spPr>
        <a:xfrm>
          <a:off x="4772231" y="2520276"/>
          <a:ext cx="1936905" cy="1831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«Віртуальні родзинки» STEM-технологій</a:t>
          </a:r>
          <a:endParaRPr lang="ru-UA" sz="1800" kern="1200" dirty="0">
            <a:solidFill>
              <a:schemeClr val="bg1"/>
            </a:solidFill>
          </a:endParaRPr>
        </a:p>
      </dsp:txBody>
      <dsp:txXfrm>
        <a:off x="5055884" y="2788442"/>
        <a:ext cx="1369599" cy="1294818"/>
      </dsp:txXfrm>
    </dsp:sp>
    <dsp:sp modelId="{03128C20-A8AE-465A-8A57-D0E5B2E5F47A}">
      <dsp:nvSpPr>
        <dsp:cNvPr id="0" name=""/>
        <dsp:cNvSpPr/>
      </dsp:nvSpPr>
      <dsp:spPr>
        <a:xfrm>
          <a:off x="8444656" y="2383000"/>
          <a:ext cx="3155675" cy="1426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творчий виріб, що поєднує у собі реалізацію інженерних та конструкторських знань, технологічних та мистецьких умінь.</a:t>
          </a:r>
          <a:endParaRPr lang="ru-UA" sz="1400" b="1" kern="1200" dirty="0"/>
        </a:p>
      </dsp:txBody>
      <dsp:txXfrm>
        <a:off x="8949564" y="2383000"/>
        <a:ext cx="2650767" cy="1426679"/>
      </dsp:txXfrm>
    </dsp:sp>
    <dsp:sp modelId="{2D0062A2-E2D1-4DA3-A163-0AE29F8C3EA5}">
      <dsp:nvSpPr>
        <dsp:cNvPr id="0" name=""/>
        <dsp:cNvSpPr/>
      </dsp:nvSpPr>
      <dsp:spPr>
        <a:xfrm>
          <a:off x="9740799" y="72004"/>
          <a:ext cx="1884854" cy="1835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Мрії про космічні подорожі</a:t>
          </a:r>
          <a:endParaRPr lang="ru-UA" sz="1800" kern="1200" dirty="0">
            <a:solidFill>
              <a:schemeClr val="bg1"/>
            </a:solidFill>
          </a:endParaRPr>
        </a:p>
      </dsp:txBody>
      <dsp:txXfrm>
        <a:off x="10016829" y="340745"/>
        <a:ext cx="1332794" cy="129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26E1-D6AB-4587-A68D-3D3BE036DE83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0F3A-EE5E-4FE5-83FD-D629E23B43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0F3A-EE5E-4FE5-83FD-D629E23B43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31646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_rels/slideLayout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4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5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7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3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3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7908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2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3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hdphoto1.wdp" Type="http://schemas.microsoft.com/office/2007/relationships/hdphoto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BDD54667-AD7E-49BA-9EA3-EC8572F866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 ?><Relationships xmlns="http://schemas.openxmlformats.org/package/2006/relationships"><Relationship Id="rId8" Target="../media/image7.gif" Type="http://schemas.openxmlformats.org/officeDocument/2006/relationships/image"/><Relationship Id="rId3" Target="../media/image4.jpeg" Type="http://schemas.openxmlformats.org/officeDocument/2006/relationships/image"/><Relationship Id="rId7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hdphoto1.wdp" Type="http://schemas.microsoft.com/office/2007/relationships/hdphoto"/><Relationship Id="rId11" Target="https://dnipro.planetarium.com.ua/" TargetMode="External" Type="http://schemas.openxmlformats.org/officeDocument/2006/relationships/hyperlink"/><Relationship Id="rId5" Target="../media/image3.jpeg" Type="http://schemas.openxmlformats.org/officeDocument/2006/relationships/image"/><Relationship Id="rId10" Target="https://otd.dniprorada.gov.ua/" TargetMode="External" Type="http://schemas.openxmlformats.org/officeDocument/2006/relationships/hyperlink"/><Relationship Id="rId4" Target="../media/hdphoto2.wdp" Type="http://schemas.microsoft.com/office/2007/relationships/hdphoto"/><Relationship Id="rId9" Target="../media/image2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 ?><Relationships xmlns="http://schemas.openxmlformats.org/package/2006/relationships"><Relationship Id="rId3" Target="../media/image7.gif" Type="http://schemas.openxmlformats.org/officeDocument/2006/relationships/image"/><Relationship Id="rId2" Target="../media/image8.pn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 ?><Relationships xmlns="http://schemas.openxmlformats.org/package/2006/relationships"><Relationship Id="rId3" Target="../media/image7.gif" Type="http://schemas.openxmlformats.org/officeDocument/2006/relationships/image"/><Relationship Id="rId2" Target="../media/image8.pn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B1C09-35C4-8983-4365-3F449741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916"/>
            <a:ext cx="11953328" cy="67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Номінація </a:t>
            </a:r>
          </a:p>
          <a:p>
            <a:pPr algn="ctr"/>
            <a:r>
              <a:rPr lang="uk-UA" sz="2800" b="1" i="1" dirty="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«Віртуальні родзинки» технологій»</a:t>
            </a:r>
            <a:endParaRPr lang="ru-RU" sz="2800" b="1" i="1" dirty="0">
              <a:solidFill>
                <a:srgbClr val="99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401C3-13CF-9755-A869-FF9DA60BACAA}"/>
              </a:ext>
            </a:extLst>
          </p:cNvPr>
          <p:cNvSpPr txBox="1"/>
          <p:nvPr/>
        </p:nvSpPr>
        <p:spPr>
          <a:xfrm>
            <a:off x="262781" y="4182106"/>
            <a:ext cx="4638409" cy="230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uk-UA" sz="1800" b="1" i="1" dirty="0">
                <a:solidFill>
                  <a:srgbClr val="CC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«Віртуальні родзинки» STEM-технологій»</a:t>
            </a:r>
            <a:r>
              <a:rPr lang="uk-UA" sz="1800" b="1" dirty="0">
                <a:solidFill>
                  <a:srgbClr val="CC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відеозапис віртуальної екскурсії або фрагменту уроку, під час яких здобувачі освіти занурюються у світ науки під керівництвом учителя-екскурсовода з використанням експозицій 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Дніпровського планетарію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Noosphere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UA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5E93F-FD7F-F708-F5EE-62F51A6002F2}"/>
              </a:ext>
            </a:extLst>
          </p:cNvPr>
          <p:cNvSpPr txBox="1"/>
          <p:nvPr/>
        </p:nvSpPr>
        <p:spPr>
          <a:xfrm>
            <a:off x="6456040" y="5774850"/>
            <a:ext cx="5594612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00"/>
              </a:buClr>
            </a:pP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Відеозапис виконується у форматі МР 4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720, тривалістю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 7 - 10 хвилин в електронному вигляді</a:t>
            </a:r>
            <a:endParaRPr lang="ru-UA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ом (палатка) + 50 шаров &quot;Космос&quot; (Pituso, Испания-Россия) (id 92073614)">
            <a:extLst>
              <a:ext uri="{FF2B5EF4-FFF2-40B4-BE49-F238E27FC236}">
                <a16:creationId xmlns:a16="http://schemas.microsoft.com/office/drawing/2014/main" id="{8073B842-1AE4-1733-16D9-C40150DAE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b="12096"/>
          <a:stretch/>
        </p:blipFill>
        <p:spPr bwMode="auto">
          <a:xfrm>
            <a:off x="7277415" y="2155565"/>
            <a:ext cx="4932070" cy="37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над 7000 дітей з усієї України взяли участь у конкурсі космічних малюнків  - kolobok.ua">
            <a:extLst>
              <a:ext uri="{FF2B5EF4-FFF2-40B4-BE49-F238E27FC236}">
                <a16:creationId xmlns:a16="http://schemas.microsoft.com/office/drawing/2014/main" id="{7ADC6A6C-8448-8FED-05EF-CAC7DAC6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672">
            <a:off x="375238" y="2065897"/>
            <a:ext cx="1966514" cy="1472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иріб на тему космос: 79 фото ідей саморобних виробів для школи та дитячого  садка">
            <a:extLst>
              <a:ext uri="{FF2B5EF4-FFF2-40B4-BE49-F238E27FC236}">
                <a16:creationId xmlns:a16="http://schemas.microsoft.com/office/drawing/2014/main" id="{493C8CD1-C6B0-70B6-4CC8-E8B0D19E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960">
            <a:off x="2650946" y="1290984"/>
            <a:ext cx="2381250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перше в історії Землі у космос буде запущено сигнал, який складається  виключно з дитячих мрій / НВ">
            <a:extLst>
              <a:ext uri="{FF2B5EF4-FFF2-40B4-BE49-F238E27FC236}">
                <a16:creationId xmlns:a16="http://schemas.microsoft.com/office/drawing/2014/main" id="{04E29FF0-F917-2531-41FE-D3B2D55F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029">
            <a:off x="4870399" y="2110971"/>
            <a:ext cx="3524853" cy="1982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13320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, що містить текст&#10;&#10;Автоматично згенерований опис" id="3" name="Рисунок 2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descr="Планетарий - Афиша | Городской сайт Днепра" id="7" name="Picture 2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t="12498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Номінація </a:t>
            </a:r>
          </a:p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«Мрії про космічні подорожі»</a:t>
            </a:r>
            <a:endParaRPr b="1" dirty="0" i="1" lang="ru-RU" sz="2800">
              <a:solidFill>
                <a:srgbClr val="99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charset="-52" panose="02010A03020200020004" pitchFamily="50" typeface="DniproCity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401C3-13CF-9755-A869-FF9DA60BACAA}"/>
              </a:ext>
            </a:extLst>
          </p:cNvPr>
          <p:cNvSpPr txBox="1"/>
          <p:nvPr/>
        </p:nvSpPr>
        <p:spPr>
          <a:xfrm>
            <a:off x="244304" y="1267478"/>
            <a:ext cx="6348566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vl="0">
              <a:lnSpc>
                <a:spcPct val="115000"/>
              </a:lnSpc>
              <a:buClr>
                <a:srgbClr val="000000"/>
              </a:buClr>
            </a:pPr>
            <a:r>
              <a:rPr b="1" dirty="0" i="1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«Мрії про космічні подорожі»</a:t>
            </a:r>
            <a:r>
              <a:rPr b="1" dirty="0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- творчий виріб, що поєднує у собі реалізацію інженерних та конструкторських знань, технологічних та мистецьких умінь.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519EA-C4DC-F8F9-472B-55D90123907E}"/>
              </a:ext>
            </a:extLst>
          </p:cNvPr>
          <p:cNvSpPr txBox="1"/>
          <p:nvPr/>
        </p:nvSpPr>
        <p:spPr>
          <a:xfrm>
            <a:off x="5519936" y="5473108"/>
            <a:ext cx="645456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Виріб (об’ємна або рельєфна робота, макет, інсталяція, технічний винахід тощо) виконується у будь-якій технологічній та образотворчій техніці розміром від 10 до 100 см.</a:t>
            </a:r>
          </a:p>
        </p:txBody>
      </p:sp>
      <p:pic>
        <p:nvPicPr>
          <p:cNvPr descr="Вироби на тему космос в дитячий садок і школи. Оригінальні ідеї своїми  руками на День космонавтики. Які космічні вироби змайструвати своїми руками" id="1026" name="Picture 2">
            <a:extLst>
              <a:ext uri="{FF2B5EF4-FFF2-40B4-BE49-F238E27FC236}">
                <a16:creationId xmlns:a16="http://schemas.microsoft.com/office/drawing/2014/main" id="{5B11E2AE-0912-DA83-FA60-E88C281CFA5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l="8" r="98" t="16"/>
          <a:stretch/>
        </p:blipFill>
        <p:spPr bwMode="auto">
          <a:xfrm>
            <a:off x="5391760" y="2276872"/>
            <a:ext cx="3217025" cy="2304256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descr="Поделки для детей на тему Космос| Как сделать поделку про Космос в школу  своими руками - Телеграф" id="6" name="AutoShape 4">
            <a:extLst>
              <a:ext uri="{FF2B5EF4-FFF2-40B4-BE49-F238E27FC236}">
                <a16:creationId xmlns:a16="http://schemas.microsoft.com/office/drawing/2014/main" id="{2600A940-655E-13A0-E621-4C4DBAA6CE5A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descr="Поделки для детей на тему Космос| Как сделать поделку про Космос в школу  своими руками - Телеграф" id="1030" name="Picture 6">
            <a:extLst>
              <a:ext uri="{FF2B5EF4-FFF2-40B4-BE49-F238E27FC236}">
                <a16:creationId xmlns:a16="http://schemas.microsoft.com/office/drawing/2014/main" id="{D45C549A-D3BE-9327-B5C2-F438810B705F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80" y="1612535"/>
            <a:ext cx="2933377" cy="390996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01600">
            <a:solidFill>
              <a:srgbClr val="FDFDFD"/>
            </a:solidFill>
            <a:miter lim="800000"/>
          </a:ln>
          <a:effectLst>
            <a:outerShdw algn="tl" blurRad="57150" dir="7560000" dist="37500" kx="110000" ky="200000" rotWithShape="0" sy="9800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dir="t" rig="twoPt">
              <a:rot lat="0" lon="0" rev="7200000"/>
            </a:lightRig>
          </a:scene3d>
          <a:sp3d prstMaterial="matte">
            <a:bevelT h="12700" w="22860"/>
            <a:contourClr>
              <a:srgbClr val="FFFFFF"/>
            </a:contourClr>
          </a:sp3d>
        </p:spPr>
      </p:pic>
      <p:pic>
        <p:nvPicPr>
          <p:cNvPr descr="Виробництво космос своїми руками: 110 фото оригінальних ідей на тему космос  + інструкції, як зробити" id="1032" name="Picture 8">
            <a:extLst>
              <a:ext uri="{FF2B5EF4-FFF2-40B4-BE49-F238E27FC236}">
                <a16:creationId xmlns:a16="http://schemas.microsoft.com/office/drawing/2014/main" id="{16B890F3-F5B7-2026-AA70-33ED91945F9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638114"/>
            <a:ext cx="4626690" cy="2599198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1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2786456" y="191683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Підведення підсумків та нагородження учасників Дніпровського міського проєкту </a:t>
            </a:r>
            <a:endParaRPr lang="ru-RU" sz="2800" b="1" i="1" dirty="0">
              <a:solidFill>
                <a:srgbClr val="753964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«Нові обрії </a:t>
            </a:r>
            <a:r>
              <a:rPr lang="en-US" sz="2800" b="1" i="1" dirty="0">
                <a:solidFill>
                  <a:srgbClr val="75396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STEM-</a:t>
            </a:r>
            <a:r>
              <a:rPr lang="uk-UA" sz="2800" b="1" i="1" dirty="0">
                <a:solidFill>
                  <a:srgbClr val="75396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освіти» </a:t>
            </a:r>
            <a:endParaRPr lang="ru-RU" sz="2800" b="1" i="1" dirty="0">
              <a:solidFill>
                <a:srgbClr val="753964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ADD7A-E960-F609-CCA9-44880A35FD76}"/>
              </a:ext>
            </a:extLst>
          </p:cNvPr>
          <p:cNvSpPr txBox="1"/>
          <p:nvPr/>
        </p:nvSpPr>
        <p:spPr>
          <a:xfrm>
            <a:off x="479376" y="4437112"/>
            <a:ext cx="89318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Виставка доробок 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учителів та здобувачів освіти відбудеться </a:t>
            </a:r>
          </a:p>
          <a:p>
            <a:pPr algn="just"/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 11.04.2023 р.  по 17.04.2023 р. в приміщенні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Planetarium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Noosphere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UA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Нагородження:</a:t>
            </a:r>
            <a:endParaRPr lang="ru-UA" sz="16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дипломами по кожній номінації (Департаменту гуманітарної політики, КУ «ЦПР «Освітня траєкторія» ДМР та Дніпровського планетарію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Noosphere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відбудеться в приміщенні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Planetarium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Noosphere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18.04 о 14:00 та нагороджені дипломами.</a:t>
            </a:r>
            <a:endParaRPr lang="ru-UA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подарунками від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Planetarium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Noosphere</a:t>
            </a:r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uk-UA" sz="1800" b="1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8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4EEB25-7B22-4B9B-9D86-A90E0EA8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8DDC4-32CD-4A9D-BB4D-0C467097C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0FC36-4980-4585-830B-1D9BA13F0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5BB73-BCFF-4787-B082-4385AAB22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6AAC68-9000-47B8-9753-225D7818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0D036D-CB8F-402F-9E36-715E9F07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7B5816E-668A-4712-8C1E-E0CF7B16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B1C58F-0D57-40F9-A226-95D1ACAA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8788" y="5111496"/>
            <a:ext cx="9372569" cy="147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5200" b="1" dirty="0">
                <a:solidFill>
                  <a:srgbClr val="75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 Black" panose="02010A03020200020004" pitchFamily="50" charset="-52"/>
                <a:ea typeface="+mj-ea"/>
                <a:cs typeface="+mj-cs"/>
              </a:rPr>
              <a:t>Бажаємо успіху та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5200" b="1" dirty="0">
                <a:solidFill>
                  <a:srgbClr val="75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 Black" panose="02010A03020200020004" pitchFamily="50" charset="-52"/>
                <a:ea typeface="+mj-ea"/>
                <a:cs typeface="+mj-cs"/>
              </a:rPr>
              <a:t>перемоги у Проєкті !!!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7D3864-8CB5-46EF-85A0-5CE712586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BF59D0-BF5D-432D-AD77-13B4FB90B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5F2CE9-3FBE-4D90-958B-EC0C363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Рисунок 8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264F0A5-1961-C92F-A2AB-24590DD6D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10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74B6008B-73F0-DC46-23FE-C4B77DDB0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рілки паперові дитячі одноразові &quot;Космос&quot; 18 см 10 шт./пач.: продаж, ціна  у Харкові. Одноразовий посуд від &quot;Магазин Ваш Комфорт&quot; - 1285520377">
            <a:extLst>
              <a:ext uri="{FF2B5EF4-FFF2-40B4-BE49-F238E27FC236}">
                <a16:creationId xmlns:a16="http://schemas.microsoft.com/office/drawing/2014/main" id="{C7E7BF5C-50B2-0018-3CAF-A5F5FFFF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39" y="160818"/>
            <a:ext cx="4519203" cy="4519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60400">
              <a:schemeClr val="accent1">
                <a:lumMod val="40000"/>
                <a:lumOff val="6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D2A53-2A6A-C4EE-6FEA-F183D1884911}"/>
              </a:ext>
            </a:extLst>
          </p:cNvPr>
          <p:cNvSpPr txBox="1"/>
          <p:nvPr/>
        </p:nvSpPr>
        <p:spPr>
          <a:xfrm>
            <a:off x="263352" y="2401227"/>
            <a:ext cx="349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Актуальна інформація щодо організації, проходження етапів та реалізації проєкту буде розміщена на сайтах:</a:t>
            </a:r>
            <a:endParaRPr lang="ru-UA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F1282-CA3C-3BAF-7129-2CBE239E0662}"/>
              </a:ext>
            </a:extLst>
          </p:cNvPr>
          <p:cNvSpPr txBox="1"/>
          <p:nvPr/>
        </p:nvSpPr>
        <p:spPr>
          <a:xfrm>
            <a:off x="8572289" y="2107753"/>
            <a:ext cx="3495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КУ «ЦПР «Освітня траєкторія» ДМР </a:t>
            </a:r>
            <a:r>
              <a:rPr lang="uk-UA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https://otd.dniprorada.gov.ua/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Planetarium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Noosphere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https://dnipro.planetarium.com.ua/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 у соціальних мережах.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475867"/>
            <a:ext cx="9281160" cy="3520440"/>
          </a:xfrm>
        </p:spPr>
        <p:txBody>
          <a:bodyPr>
            <a:noAutofit/>
          </a:bodyPr>
          <a:lstStyle/>
          <a:p>
            <a:pPr algn="ctr"/>
            <a:r>
              <a:rPr lang="uk-UA" i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Дніпровський міський проєкт </a:t>
            </a:r>
            <a:br>
              <a:rPr lang="ru-RU" i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</a:br>
            <a:r>
              <a:rPr lang="uk-UA" i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 Black" panose="02010A03020200020004" pitchFamily="50" charset="-52"/>
              </a:rPr>
              <a:t>«</a:t>
            </a:r>
            <a:r>
              <a:rPr lang="uk-UA" sz="4400" i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 Black" panose="02010A03020200020004" pitchFamily="50" charset="-52"/>
                <a:ea typeface="Calibri" panose="020F0502020204030204" pitchFamily="34" charset="0"/>
              </a:rPr>
              <a:t>Нові обрії STEAM-освіти</a:t>
            </a:r>
            <a:r>
              <a:rPr lang="uk-UA" i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 Black" panose="02010A03020200020004" pitchFamily="50" charset="-52"/>
              </a:rPr>
              <a:t>»</a:t>
            </a:r>
            <a:endParaRPr lang="ru-RU" i="1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4021" y="518131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dirty="0">
                <a:solidFill>
                  <a:srgbClr val="C00000"/>
                </a:solidFill>
                <a:latin typeface="DniproCity Black" panose="02010A03020200020004" pitchFamily="50" charset="-52"/>
              </a:rPr>
              <a:t>Консультант </a:t>
            </a:r>
          </a:p>
          <a:p>
            <a:pPr algn="ctr">
              <a:defRPr/>
            </a:pPr>
            <a:r>
              <a:rPr lang="uk-UA" altLang="ru-RU" dirty="0">
                <a:solidFill>
                  <a:srgbClr val="C00000"/>
                </a:solidFill>
                <a:latin typeface="DniproCity Black" panose="02010A03020200020004" pitchFamily="50" charset="-52"/>
              </a:rPr>
              <a:t>Центру професійного розвитку</a:t>
            </a:r>
          </a:p>
          <a:p>
            <a:pPr algn="ctr">
              <a:defRPr/>
            </a:pPr>
            <a:r>
              <a:rPr lang="uk-UA" altLang="ru-RU" dirty="0">
                <a:solidFill>
                  <a:srgbClr val="C00000"/>
                </a:solidFill>
                <a:latin typeface="DniproCity Black" panose="02010A03020200020004" pitchFamily="50" charset="-52"/>
              </a:rPr>
              <a:t>«Освітня траєкторія» </a:t>
            </a:r>
          </a:p>
          <a:p>
            <a:pPr algn="ctr">
              <a:defRPr/>
            </a:pPr>
            <a:r>
              <a:rPr lang="uk-UA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niproCity Black" panose="02010A03020200020004" pitchFamily="50" charset="-52"/>
              </a:rPr>
              <a:t>Ірина Бойко</a:t>
            </a:r>
            <a:endParaRPr lang="ru-RU" alt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niproCity Black" panose="02010A03020200020004" pitchFamily="50" charset="-52"/>
            </a:endParaRPr>
          </a:p>
        </p:txBody>
      </p:sp>
      <p:pic>
        <p:nvPicPr>
          <p:cNvPr id="5" name="Рисунок 4" descr="Зображення, що містить текст">
            <a:extLst>
              <a:ext uri="{FF2B5EF4-FFF2-40B4-BE49-F238E27FC236}">
                <a16:creationId xmlns:a16="http://schemas.microsoft.com/office/drawing/2014/main" id="{02E35986-9EF2-5BAD-AC56-3A150F99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181318"/>
            <a:ext cx="3824809" cy="1441464"/>
          </a:xfrm>
          <a:prstGeom prst="rect">
            <a:avLst/>
          </a:prstGeom>
        </p:spPr>
      </p:pic>
      <p:pic>
        <p:nvPicPr>
          <p:cNvPr id="4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A14D256B-7C0A-174F-FCC2-99800444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4621913"/>
            <a:ext cx="4192662" cy="22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7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99656" y="214531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Програма втілення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Дніпровського міського проєкту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«Нові обрії </a:t>
            </a:r>
            <a:r>
              <a:rPr lang="en-US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STEM-</a:t>
            </a:r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освіти»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6082888"/>
              </p:ext>
            </p:extLst>
          </p:nvPr>
        </p:nvGraphicFramePr>
        <p:xfrm>
          <a:off x="263352" y="1548066"/>
          <a:ext cx="11665296" cy="509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160D6B2B-BBC7-71C6-8369-156C2A8B26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2050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F279E3-4990-748C-DF03-D6BF3B274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Мета Дніпровського </a:t>
            </a: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міського проєкту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«Нові обрії </a:t>
            </a:r>
            <a:r>
              <a:rPr lang="en-US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STEM-</a:t>
            </a:r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освіти»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401C3-13CF-9755-A869-FF9DA60BACAA}"/>
              </a:ext>
            </a:extLst>
          </p:cNvPr>
          <p:cNvSpPr txBox="1"/>
          <p:nvPr/>
        </p:nvSpPr>
        <p:spPr>
          <a:xfrm>
            <a:off x="2207568" y="1870133"/>
            <a:ext cx="60981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Проєкт запроваджується з метою реалізації програми впровадження STEM(STEАM)-освіти в закладах освіти, активного використання інноваційних методів навчання, формування в учнів цілісної картини Всесвіту,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трансдисциплінарного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підходу до викладання природничих, технологічних та мистецьких дисциплін; 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167CE-5DFB-9AEF-7267-F25E7B1E72FD}"/>
              </a:ext>
            </a:extLst>
          </p:cNvPr>
          <p:cNvSpPr txBox="1"/>
          <p:nvPr/>
        </p:nvSpPr>
        <p:spPr>
          <a:xfrm>
            <a:off x="5591944" y="5229200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Проєкт надає можливість актуалізувати використання навчального предмету «Технології» не тільки під час вивчення природничо-математичних дисциплін, а й у процесі опанування уроків освітньої галузі «Мистецтво».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2F93C-83C8-5DD5-5C33-BC44974E4AFC}"/>
              </a:ext>
            </a:extLst>
          </p:cNvPr>
          <p:cNvSpPr txBox="1"/>
          <p:nvPr/>
        </p:nvSpPr>
        <p:spPr>
          <a:xfrm>
            <a:off x="3588934" y="3691336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розкриття особистих професійних якостей учителів та конструкторських і мистецьких здібностей здобувачів освіти під час участі в міському проєкті, пошуку та підтримки талановитих учителів та обдарованої учнівської молоді, стимулювання їх творчого самовдосконалення.</a:t>
            </a:r>
            <a:endParaRPr lang="ru-UA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CC2E35-C0F8-FAB8-976E-74E10312F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507874"/>
            <a:ext cx="2999656" cy="22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Завдання Дніпровського </a:t>
            </a: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міського проєкту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«Нові обрії </a:t>
            </a:r>
            <a:r>
              <a:rPr lang="en-US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STEM-</a:t>
            </a:r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освіти»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401C3-13CF-9755-A869-FF9DA60BACAA}"/>
              </a:ext>
            </a:extLst>
          </p:cNvPr>
          <p:cNvSpPr txBox="1"/>
          <p:nvPr/>
        </p:nvSpPr>
        <p:spPr>
          <a:xfrm>
            <a:off x="2423592" y="1913572"/>
            <a:ext cx="5400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Проєкт запроваджується з метою екологічного, трудового та художньо-естетичного виховання школярів міста Дніпра, зацікавленості в інтеграції природничої, технологічної та мистецької освітніх галузей; розширення меж розвитку творчого потенціалу здобувачів освіти.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C7FDA-C982-183F-A40F-1957312D4564}"/>
              </a:ext>
            </a:extLst>
          </p:cNvPr>
          <p:cNvSpPr txBox="1"/>
          <p:nvPr/>
        </p:nvSpPr>
        <p:spPr>
          <a:xfrm>
            <a:off x="191478" y="4115992"/>
            <a:ext cx="5734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Участь у проєкті надає можливість зацікавити учнів до вивчення точних наук і мистецтвознавства, опанувати технологічні прийоми та зробити сам процес навчання більш жвавим та оригінальним. 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STEM(STEАM)-освіта 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дозволяє вчителям наочніше пояснювати необхідний матеріал 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забезпечує виконання таких завдань, як підтримка та розвиток допитливості дітей, демонстрація зв’язку між наукою, технологіями, інженерією, математикою, мистецтвом.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543607-5307-C65C-33F8-CACA9FB35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91" y="2924944"/>
            <a:ext cx="4514979" cy="39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2855640" y="907339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Номінації Дніпровського </a:t>
            </a: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міського проєкту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  <a:p>
            <a:pPr algn="ctr"/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«Нові обрії </a:t>
            </a:r>
            <a:r>
              <a:rPr lang="en-US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STEM-</a:t>
            </a:r>
            <a:r>
              <a:rPr lang="uk-UA" sz="2800" b="1" i="1" dirty="0">
                <a:solidFill>
                  <a:srgbClr val="75396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</a:rPr>
              <a:t>освіти» </a:t>
            </a:r>
            <a:endParaRPr lang="ru-RU" sz="2800" b="1" i="1" dirty="0">
              <a:solidFill>
                <a:srgbClr val="75396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857F73-CDC4-FF8A-B1BD-86A51EBBB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347425"/>
              </p:ext>
            </p:extLst>
          </p:nvPr>
        </p:nvGraphicFramePr>
        <p:xfrm>
          <a:off x="243643" y="2132856"/>
          <a:ext cx="116652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253995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, що містить текст&#10;&#10;Автоматично згенерований опис" id="3" name="Рисунок 2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descr="Планетарий - Афиша | Городской сайт Днепра" id="7" name="Picture 2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t="12498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Номінація </a:t>
            </a:r>
          </a:p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«Кейс STEАM-</a:t>
            </a:r>
            <a:r>
              <a:rPr b="1" dirty="0" err="1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активностей</a:t>
            </a:r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 на уроці»</a:t>
            </a:r>
            <a:endParaRPr b="1" dirty="0" i="1" lang="ru-RU" sz="2800">
              <a:solidFill>
                <a:srgbClr val="99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charset="-52" panose="02010A03020200020004" pitchFamily="50" typeface="DniproCity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3B3D4-525B-65E0-860C-9902374DA4AC}"/>
              </a:ext>
            </a:extLst>
          </p:cNvPr>
          <p:cNvSpPr txBox="1"/>
          <p:nvPr/>
        </p:nvSpPr>
        <p:spPr>
          <a:xfrm>
            <a:off x="5951984" y="5085184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uk-UA">
                <a:solidFill>
                  <a:srgbClr val="000000"/>
                </a:solidFill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Р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озробка уроку друкується на папері А-4 , шрифт </a:t>
            </a:r>
            <a:r>
              <a:rPr b="1" dirty="0" err="1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Times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</a:t>
            </a:r>
            <a:r>
              <a:rPr b="1" dirty="0" err="1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New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</a:t>
            </a:r>
            <a:r>
              <a:rPr b="1" dirty="0" err="1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Roman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- 14 пт. з інтервалом 1,5 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; орієнтація сторінки – «книжкова»; поля: зліва – 2,5 см, справа – 1,5 см, зверху – 2 см, знизу – 2 см;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обсягом</a:t>
            </a:r>
            <a:r>
              <a:rPr b="1" dirty="0" lang="uk-UA" sz="1800">
                <a:solidFill>
                  <a:srgbClr val="FF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5 – 7 сторінок разом з додатками та 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в електронному вигляді</a:t>
            </a:r>
            <a:endParaRPr b="1" dirty="0"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05BB0-0710-2E04-57DE-C5E535724F3C}"/>
              </a:ext>
            </a:extLst>
          </p:cNvPr>
          <p:cNvSpPr txBox="1"/>
          <p:nvPr/>
        </p:nvSpPr>
        <p:spPr>
          <a:xfrm>
            <a:off x="205067" y="3573016"/>
            <a:ext cx="6094520" cy="166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vl="0">
              <a:lnSpc>
                <a:spcPct val="115000"/>
              </a:lnSpc>
              <a:buClr>
                <a:srgbClr val="000000"/>
              </a:buClr>
            </a:pPr>
            <a:r>
              <a:rPr b="1" dirty="0" i="1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«Кейс STEАM-</a:t>
            </a:r>
            <a:r>
              <a:rPr b="1" dirty="0" err="1" i="1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активностей</a:t>
            </a:r>
            <a:r>
              <a:rPr b="1" dirty="0" i="1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на уроці»</a:t>
            </a:r>
            <a:r>
              <a:rPr b="1" dirty="0" lang="uk-UA" sz="1800">
                <a:solidFill>
                  <a:srgbClr val="CC33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 </a:t>
            </a:r>
            <a:r>
              <a:rPr b="1" dirty="0" lang="uk-UA" sz="1800">
                <a:solidFill>
                  <a:srgbClr val="000000"/>
                </a:solidFill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- розробка інтегрованого уроку з елементами в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провадження в освітній процес методичних рішень </a:t>
            </a:r>
            <a:r>
              <a:rPr b="1" dirty="0" lang="ru-RU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STE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А</a:t>
            </a:r>
            <a:r>
              <a:rPr b="1" dirty="0" lang="ru-RU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M</a:t>
            </a:r>
            <a:r>
              <a:rPr b="1" dirty="0" lang="uk-UA" sz="1800">
                <a:effectLst/>
                <a:latin charset="0" panose="020F0502020204030204" pitchFamily="34" typeface="Calibri"/>
                <a:ea charset="0" panose="02020603050405020304" pitchFamily="18" typeface="Times New Roman"/>
                <a:cs charset="0" panose="020F0502020204030204" pitchFamily="34" typeface="Calibri"/>
              </a:rPr>
              <a:t>-освіти, що дозволяє поєднати науку зі шкільними знаннями, сформувати в учнів найважливіші навички. </a:t>
            </a:r>
            <a:endParaRPr b="1" dirty="0" lang="ru-UA" sz="18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E93444-4679-4C93-E192-C1EBA8A5AB79}"/>
              </a:ext>
            </a:extLst>
          </p:cNvPr>
          <p:cNvPicPr/>
          <p:nvPr/>
        </p:nvPicPr>
        <p:blipFill>
          <a:blip cstate="print" r:embed="rId4"/>
          <a:srcRect b="293"/>
          <a:stretch>
            <a:fillRect/>
          </a:stretch>
        </p:blipFill>
        <p:spPr bwMode="auto">
          <a:xfrm>
            <a:off x="6568124" y="1421903"/>
            <a:ext cx="5382652" cy="342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1500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2094B4-EA6F-2963-320E-DC6EF2D22591}"/>
              </a:ext>
            </a:extLst>
          </p:cNvPr>
          <p:cNvSpPr txBox="1"/>
          <p:nvPr/>
        </p:nvSpPr>
        <p:spPr>
          <a:xfrm rot="21061317">
            <a:off x="463863" y="1777781"/>
            <a:ext cx="5269397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D2E3F6">
                  <a:shade val="67500"/>
                  <a:satMod val="115000"/>
                </a:srgbClr>
              </a:gs>
              <a:gs pos="100000">
                <a:srgbClr val="D2E3F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lang="uk-UA" sz="1600">
                <a:solidFill>
                  <a:srgbClr val="753964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ТЕМА: </a:t>
            </a:r>
            <a:r>
              <a:rPr b="1" dirty="0" i="1" lang="uk-UA" sz="1600" u="sng">
                <a:solidFill>
                  <a:srgbClr val="753964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Мистецтво </a:t>
            </a:r>
            <a:r>
              <a:rPr b="1" dirty="0" i="1" lang="uk-UA" sz="1600" u="sng">
                <a:solidFill>
                  <a:srgbClr val="753964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b="1" dirty="0" i="1" lang="uk-UA" sz="1600" u="sng">
              <a:solidFill>
                <a:srgbClr val="753964"/>
              </a:solidFill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r"/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ПІБ (повністю), 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r"/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вчитель образотворчого мистецтва 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r"/>
            <a:r>
              <a:rPr dirty="0" i="1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КЗО СЗШ (НВК) № …. м. Дніпра</a:t>
            </a:r>
          </a:p>
          <a:p>
            <a:pPr algn="r"/>
            <a:endParaRPr dirty="0" i="1" lang="uk-UA" sz="1200"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r"/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Тип уроку: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комбінований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lvl="0">
              <a:buFont typeface="+mj-lt"/>
              <a:buAutoNum type="arabicPeriod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Удосконалення знань про …. (математика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M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lvl="0">
              <a:buFont typeface="+mj-lt"/>
              <a:buAutoNum type="arabicPeriod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Виготовлення рельєфів ….(образотворче мистецтво та технології –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T</a:t>
            </a:r>
            <a:r>
              <a:rPr b="1" dirty="0" lang="uk-UA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A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lvl="0">
              <a:buFont typeface="+mj-lt"/>
              <a:buAutoNum type="arabicPeriod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Введення природніх форм у декорування ….. (образотворче мистецтво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A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та природознавство -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S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lvl="0">
              <a:buFont typeface="+mj-lt"/>
              <a:buAutoNum type="arabicPeriod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Конструктивне вирішення композиції … (інженерія </a:t>
            </a:r>
            <a:r>
              <a:rPr b="1" dirty="0" lang="ru-RU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Е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lvl="0">
              <a:buFont typeface="+mj-lt"/>
              <a:buAutoNum type="arabicPeriod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Застосування механічних та електроприладів … (технології – </a:t>
            </a:r>
            <a:r>
              <a:rPr b="1" dirty="0" lang="en-US" sz="1200">
                <a:solidFill>
                  <a:srgbClr val="C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T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Цільова група: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учні 7 класу.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Тривалість: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1</a:t>
            </a:r>
            <a:r>
              <a:rPr b="1"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(2, 3) урок  - 45 хв.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Мета: </a:t>
            </a:r>
          </a:p>
          <a:p>
            <a:pPr algn="just" indent="-171450" marL="171450">
              <a:buFontTx/>
              <a:buChar char="-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закріплення знань та понять про …;</a:t>
            </a:r>
          </a:p>
          <a:p>
            <a:pPr algn="just" indent="-171450" marL="171450">
              <a:buFontTx/>
              <a:buChar char="-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розширити знання про …;</a:t>
            </a:r>
          </a:p>
          <a:p>
            <a:pPr algn="just" indent="-171450" marL="171450">
              <a:buFontTx/>
              <a:buChar char="-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вивчити головні принципи …;</a:t>
            </a:r>
          </a:p>
          <a:p>
            <a:pPr algn="just" indent="-171450" marL="171450">
              <a:buFontTx/>
              <a:buChar char="-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виховувати розуміння необхідності …;</a:t>
            </a:r>
          </a:p>
          <a:p>
            <a:pPr algn="just" indent="-171450" marL="171450">
              <a:buFontTx/>
              <a:buChar char="-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розвивати асоціативно-образне мислення, уяву, фантазію, пам’ять, художній смак.</a:t>
            </a:r>
            <a:endParaRPr dirty="0" lang="ru-UA" sz="1200"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descr="Зображення, що містить текст&#10;&#10;Автоматично згенерований опис" id="3" name="Рисунок 2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descr="Планетарий - Афиша | Городской сайт Днепра" id="7" name="Picture 2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t="12498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Номінація </a:t>
            </a:r>
          </a:p>
          <a:p>
            <a:pPr algn="ctr"/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«Кейс STEАM-</a:t>
            </a:r>
            <a:r>
              <a:rPr b="1" dirty="0" err="1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активностей</a:t>
            </a:r>
            <a:r>
              <a:rPr b="1" dirty="0" i="1" lang="uk-UA" sz="280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charset="-52" panose="02010A03020200020004" pitchFamily="50" typeface="DniproCity Black"/>
                <a:ea charset="0" panose="02020603050405020304" pitchFamily="18" typeface="Times New Roman"/>
                <a:cs charset="0" panose="020F0502020204030204" pitchFamily="34" typeface="Calibri"/>
              </a:rPr>
              <a:t> на уроці»</a:t>
            </a:r>
            <a:endParaRPr b="1" dirty="0" i="1" lang="ru-RU" sz="2800">
              <a:solidFill>
                <a:srgbClr val="99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charset="-52" panose="02010A03020200020004" pitchFamily="50" typeface="DniproCity Blac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44D2C-64BA-51CB-8428-1A61B8AC87D6}"/>
              </a:ext>
            </a:extLst>
          </p:cNvPr>
          <p:cNvSpPr txBox="1"/>
          <p:nvPr/>
        </p:nvSpPr>
        <p:spPr>
          <a:xfrm rot="21044728">
            <a:off x="6046070" y="1467223"/>
            <a:ext cx="5605070" cy="47509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Оперативні цілі:</a:t>
            </a:r>
            <a:endParaRPr dirty="0" lang="ru-UA" sz="1200">
              <a:solidFill>
                <a:srgbClr val="C00000"/>
              </a:solidFill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Після закінчення уроку учень: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Знає: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dirty="0" i="1" lang="uk-UA" sz="1200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</a:t>
            </a:r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озуміє: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dirty="0" i="1" lang="uk-UA" sz="1200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</a:t>
            </a:r>
            <a:r>
              <a:rPr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міє: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dirty="0" i="1" lang="uk-UA" sz="1200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</a:t>
            </a:r>
            <a:r>
              <a:rPr dirty="0" i="1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оже: </a:t>
            </a:r>
            <a:r>
              <a:rPr dirty="0" lang="uk-UA" sz="1200">
                <a:solidFill>
                  <a:srgbClr val="0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Методи і техніки:</a:t>
            </a:r>
            <a:endParaRPr dirty="0" lang="ru-UA" sz="1200">
              <a:solidFill>
                <a:srgbClr val="C00000"/>
              </a:solidFill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гра</a:t>
            </a:r>
            <a:r>
              <a:rPr dirty="0" lang="uk-UA" sz="1200">
                <a:solidFill>
                  <a:srgbClr val="1A171C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1200">
                <a:solidFill>
                  <a:srgbClr val="1A171C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«…»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робота в групах «…»;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метод «…»;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практична робота «…»,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влаштування вернісажу творчості.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Обладнання: </a:t>
            </a:r>
            <a:endParaRPr dirty="0" lang="ru-UA" sz="1200">
              <a:solidFill>
                <a:srgbClr val="C00000"/>
              </a:solidFill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342900" lvl="0">
              <a:lnSpc>
                <a:spcPct val="115000"/>
              </a:lnSpc>
              <a:buClr>
                <a:srgbClr val="000000"/>
              </a:buClr>
              <a:buFont charset="2" panose="05050102010706020507" pitchFamily="18" typeface="Symbol"/>
              <a:buChar char=""/>
            </a:pP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115000"/>
              </a:lnSpc>
              <a:tabLst>
                <a:tab algn="l" pos="5909310"/>
              </a:tabLst>
            </a:pPr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Базові поняття і терміни: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…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lang="uk-UA" sz="1200">
                <a:solidFill>
                  <a:srgbClr val="C00000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Допоміжні матеріали:</a:t>
            </a:r>
            <a:endParaRPr dirty="0" lang="ru-UA" sz="1200">
              <a:solidFill>
                <a:srgbClr val="C00000"/>
              </a:solidFill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1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. Опис гри</a:t>
            </a:r>
            <a:r>
              <a:rPr dirty="0" lang="ru-RU" sz="1200">
                <a:solidFill>
                  <a:srgbClr val="1A171C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«…»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2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. Втілення методу «…».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3.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Алгоритм роботи у групах «…».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4.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Теоретичний матеріал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«…</a:t>
            </a:r>
            <a:r>
              <a:rPr dirty="0" lang="uk-UA" sz="1200">
                <a:solidFill>
                  <a:srgbClr val="333333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»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5.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Завдання для практичної роботи у групах «…».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115000"/>
              </a:lnSpc>
            </a:pPr>
            <a:r>
              <a:rPr b="1" dirty="0" i="1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Додаток 6. </a:t>
            </a:r>
            <a:r>
              <a:rPr dirty="0" lang="uk-UA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Критерії оцінювання практичної роботи (для учнів).</a:t>
            </a:r>
            <a:endParaRPr dirty="0" lang="ru-UA" sz="1200">
              <a:effectLst/>
              <a:latin charset="0" panose="020F0502020204030204" pitchFamily="34" typeface="Calibri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Дитячі торти в Києві, тортики для дітей, торт для хлопчиків, дівчаток" id="4098" name="Picture 2">
            <a:extLst>
              <a:ext uri="{FF2B5EF4-FFF2-40B4-BE49-F238E27FC236}">
                <a16:creationId xmlns:a16="http://schemas.microsoft.com/office/drawing/2014/main" id="{F44B6C39-2837-AE73-A423-903C1A27994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l="4" r="147" t="125"/>
          <a:stretch/>
        </p:blipFill>
        <p:spPr bwMode="auto">
          <a:xfrm rot="20998169">
            <a:off x="8717631" y="1438712"/>
            <a:ext cx="2464000" cy="3033739"/>
          </a:xfrm>
          <a:prstGeom prst="ellipse">
            <a:avLst/>
          </a:prstGeom>
          <a:ln cap="rnd" w="19050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5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2094B4-EA6F-2963-320E-DC6EF2D22591}"/>
              </a:ext>
            </a:extLst>
          </p:cNvPr>
          <p:cNvSpPr txBox="1"/>
          <p:nvPr/>
        </p:nvSpPr>
        <p:spPr>
          <a:xfrm rot="21061317">
            <a:off x="673095" y="1995132"/>
            <a:ext cx="5021074" cy="41549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D2E3F6">
                  <a:shade val="67500"/>
                  <a:satMod val="115000"/>
                </a:srgbClr>
              </a:gs>
              <a:gs pos="100000">
                <a:srgbClr val="D2E3F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ХІД УРОКУ:</a:t>
            </a:r>
            <a:endParaRPr lang="ru-UA" sz="1200" dirty="0">
              <a:solidFill>
                <a:srgbClr val="CC33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r>
              <a:rPr lang="uk-UA" sz="12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Вступна частина</a:t>
            </a:r>
            <a:endParaRPr lang="ru-UA" sz="1200" dirty="0">
              <a:solidFill>
                <a:srgbClr val="CC33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285750" algn="just">
              <a:buFont typeface="+mj-lt"/>
              <a:buAutoNum type="arabicPeriod"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Попередня підготовка учнів до уроку …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285750" algn="just">
              <a:buFont typeface="+mj-lt"/>
              <a:buAutoNum type="arabicPeriod"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Запропонуйте учням зіграти в гру</a:t>
            </a:r>
            <a:r>
              <a:rPr lang="ru-RU" sz="1200" dirty="0">
                <a:solidFill>
                  <a:srgbClr val="1A17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«»</a:t>
            </a:r>
            <a:r>
              <a:rPr lang="uk-UA" sz="1200" dirty="0">
                <a:solidFill>
                  <a:srgbClr val="1A17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200" i="1" dirty="0">
                <a:solidFill>
                  <a:srgbClr val="1A17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uk-UA" sz="1200" dirty="0">
                <a:solidFill>
                  <a:srgbClr val="1A17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…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(слайд презентації № 1 - 4).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285750" algn="just">
              <a:buFont typeface="+mj-lt"/>
              <a:buAutoNum type="arabicPeriod"/>
            </a:pP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учням тему уроку. Зазначте що … (слайд презентації № 5, 6).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285750" algn="just">
              <a:buFont typeface="+mj-lt"/>
              <a:buAutoNum type="arabicPeriod"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Запропонуйте учням назвати та показати …(слайд презентації № 7).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uk-UA" sz="12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 частина</a:t>
            </a:r>
            <a:endParaRPr lang="ru-UA" sz="1200" dirty="0">
              <a:solidFill>
                <a:srgbClr val="CC33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Перегляньте з учнями презентацію «…» за допомогою помічників «…».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Запропонуйте учням зіграти в гру 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2)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… хв. Поясніть, що дана гра сприяє …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Продовжте перегляд презентації «…», а саме розділу «…». 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Об’єднайте дітей у … Ця вправа надає можливість … А також скласти зразок … 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3),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використовуючи теоретичний матеріал </a:t>
            </a: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uk-UA" sz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4).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 Дайте можливість учням обрати … для виконання індивідуальних та колективних практичних робіт.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2.6. Скорочено пояснюють у групі послідовність виконання практичного завдання 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5),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демонструючи зразки виконаних учнівських робіт минулих років.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251B9E4-DACC-7CCA-8D53-CCCEB35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2521238" cy="950184"/>
          </a:xfrm>
          <a:prstGeom prst="rect">
            <a:avLst/>
          </a:prstGeom>
        </p:spPr>
      </p:pic>
      <p:pic>
        <p:nvPicPr>
          <p:cNvPr id="7" name="Picture 2" descr="Планетарий - Афиша | Городской сайт Днепра">
            <a:extLst>
              <a:ext uri="{FF2B5EF4-FFF2-40B4-BE49-F238E27FC236}">
                <a16:creationId xmlns:a16="http://schemas.microsoft.com/office/drawing/2014/main" id="{0555E77D-090B-CA5A-6CEA-B3A0CEC4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r="5105"/>
          <a:stretch/>
        </p:blipFill>
        <p:spPr bwMode="auto">
          <a:xfrm>
            <a:off x="9480376" y="-1"/>
            <a:ext cx="2711624" cy="13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DC5FCDC-CA9C-91B3-75FA-883DC901C75B}"/>
              </a:ext>
            </a:extLst>
          </p:cNvPr>
          <p:cNvSpPr/>
          <p:nvPr/>
        </p:nvSpPr>
        <p:spPr>
          <a:xfrm>
            <a:off x="3058718" y="156685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Номінація </a:t>
            </a:r>
          </a:p>
          <a:p>
            <a:pPr algn="ctr"/>
            <a:r>
              <a:rPr lang="uk-UA" sz="2800" b="1" i="1" dirty="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«Кейс STEАM-</a:t>
            </a:r>
            <a:r>
              <a:rPr lang="uk-UA" sz="2800" b="1" i="1" dirty="0" err="1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активностей</a:t>
            </a:r>
            <a:r>
              <a:rPr lang="uk-UA" sz="2800" b="1" i="1" dirty="0">
                <a:solidFill>
                  <a:srgbClr val="99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DniproCity Black" panose="02010A03020200020004" pitchFamily="50" charset="-52"/>
                <a:ea typeface="Times New Roman" panose="02020603050405020304" pitchFamily="18" charset="0"/>
                <a:cs typeface="Calibri" panose="020F0502020204030204" pitchFamily="34" charset="0"/>
              </a:rPr>
              <a:t> на уроці»</a:t>
            </a:r>
            <a:endParaRPr lang="ru-RU" sz="2800" b="1" i="1" dirty="0">
              <a:solidFill>
                <a:srgbClr val="99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DniproCity Black" panose="02010A03020200020004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44D2C-64BA-51CB-8428-1A61B8AC87D6}"/>
              </a:ext>
            </a:extLst>
          </p:cNvPr>
          <p:cNvSpPr txBox="1"/>
          <p:nvPr/>
        </p:nvSpPr>
        <p:spPr>
          <a:xfrm rot="21044728">
            <a:off x="6381117" y="3479554"/>
            <a:ext cx="5306164" cy="2627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D2E3F6">
                  <a:shade val="67500"/>
                  <a:satMod val="115000"/>
                </a:srgbClr>
              </a:gs>
              <a:gs pos="100000">
                <a:srgbClr val="D2E3F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1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 гри</a:t>
            </a:r>
            <a:r>
              <a:rPr lang="ru-RU" sz="1200" dirty="0">
                <a:solidFill>
                  <a:srgbClr val="1A17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«…»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2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Втілення методу «…».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3.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роботи у групах «…».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4.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Теоретичний матеріал </a:t>
            </a: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uk-UA" sz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5.</a:t>
            </a:r>
          </a:p>
          <a:p>
            <a:pPr algn="just"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для практичної роботи у групах «…».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uk-UA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6.</a:t>
            </a:r>
          </a:p>
          <a:p>
            <a:pPr algn="just">
              <a:lnSpc>
                <a:spcPct val="115000"/>
              </a:lnSpc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практичної роботи (для учнів).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DA052-9AC0-270A-A8FE-1427D125744F}"/>
              </a:ext>
            </a:extLst>
          </p:cNvPr>
          <p:cNvSpPr txBox="1"/>
          <p:nvPr/>
        </p:nvSpPr>
        <p:spPr>
          <a:xfrm rot="21061317">
            <a:off x="6030304" y="1909121"/>
            <a:ext cx="5252297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D2E3F6">
                  <a:shade val="67500"/>
                  <a:satMod val="115000"/>
                </a:srgbClr>
              </a:gs>
              <a:gs pos="100000">
                <a:srgbClr val="D2E3F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2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Підсумкова частина</a:t>
            </a:r>
            <a:endParaRPr lang="ru-UA" sz="1200" dirty="0">
              <a:solidFill>
                <a:srgbClr val="CC33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Оцінювання знань та умінь учнів за критеріями 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6)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За допомогою «…» влаштуйте вернісаж творчих робіт.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Порівняйте та проведіть аналіз отриманих результатів. Це допоможе учням зрозуміти, оцінити та спрогнозувати свою діяльність відповідно своїм можливостям.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3.4. На закінчення уроку запропонуйте учням дати відповідь на запитання …</a:t>
            </a:r>
            <a:endParaRPr lang="ru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осмос нас кличе: науково-популярні дитячі книжки про світ за межами Землі  | ВСЛ">
            <a:extLst>
              <a:ext uri="{FF2B5EF4-FFF2-40B4-BE49-F238E27FC236}">
                <a16:creationId xmlns:a16="http://schemas.microsoft.com/office/drawing/2014/main" id="{33C6EF6D-C92C-C1B4-E21A-7A763EED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618">
            <a:off x="8607319" y="4013778"/>
            <a:ext cx="2162348" cy="12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23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ставка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1154</TotalTime>
  <Words>1325</Words>
  <Application>Microsoft Office PowerPoint</Application>
  <PresentationFormat>Широкий екран</PresentationFormat>
  <Paragraphs>138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DniproCity Black</vt:lpstr>
      <vt:lpstr>Monotype Corsiva</vt:lpstr>
      <vt:lpstr>Rockwell Extra Bold</vt:lpstr>
      <vt:lpstr>Symbol</vt:lpstr>
      <vt:lpstr>Times New Roman</vt:lpstr>
      <vt:lpstr>Wingdings</vt:lpstr>
      <vt:lpstr>Дерево</vt:lpstr>
      <vt:lpstr>Презентація PowerPoint</vt:lpstr>
      <vt:lpstr>Дніпровський міський проєкт  «Нові обрії STEAM-освіти»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Інна Камишан</cp:lastModifiedBy>
  <cp:revision>101</cp:revision>
  <dcterms:created xsi:type="dcterms:W3CDTF">2021-06-02T08:45:03Z</dcterms:created>
  <dcterms:modified xsi:type="dcterms:W3CDTF">2023-02-15T11:50:59Z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1101396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