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2" r:id="rId1"/>
  </p:sldMasterIdLst>
  <p:sldIdLst>
    <p:sldId id="283" r:id="rId2"/>
    <p:sldId id="268" r:id="rId3"/>
    <p:sldId id="284" r:id="rId4"/>
    <p:sldId id="286" r:id="rId5"/>
    <p:sldId id="287" r:id="rId6"/>
    <p:sldId id="288" r:id="rId7"/>
    <p:sldId id="289" r:id="rId8"/>
    <p:sldId id="290" r:id="rId9"/>
    <p:sldId id="291" r:id="rId10"/>
    <p:sldId id="292" r:id="rId11"/>
    <p:sldId id="293" r:id="rId12"/>
    <p:sldId id="294" r:id="rId13"/>
    <p:sldId id="295" r:id="rId14"/>
  </p:sldIdLst>
  <p:sldSz cx="9144000" cy="6858000" type="screen4x3"/>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081"/>
    <a:srgbClr val="3A90C8"/>
    <a:srgbClr val="000000"/>
    <a:srgbClr val="004281"/>
    <a:srgbClr val="3A90AD"/>
    <a:srgbClr val="3A79C8"/>
    <a:srgbClr val="3A79F0"/>
    <a:srgbClr val="3A6EF0"/>
    <a:srgbClr val="A58A73"/>
    <a:srgbClr val="BCA89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4" autoAdjust="0"/>
    <p:restoredTop sz="94660" autoAdjust="0"/>
  </p:normalViewPr>
  <p:slideViewPr>
    <p:cSldViewPr snapToGrid="0">
      <p:cViewPr>
        <p:scale>
          <a:sx n="59" d="100"/>
          <a:sy n="59" d="100"/>
        </p:scale>
        <p:origin x="-1488" y="-120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75EF58D-B62B-40BB-83AA-9D07CFC4ED26}"/>
              </a:ext>
            </a:extLst>
          </p:cNvPr>
          <p:cNvSpPr>
            <a:spLocks noGrp="1"/>
          </p:cNvSpPr>
          <p:nvPr>
            <p:ph type="ctrTitle"/>
          </p:nvPr>
        </p:nvSpPr>
        <p:spPr>
          <a:xfrm>
            <a:off x="1524000" y="1122364"/>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66AC06D3-F571-4213-A2A4-6A1915120CE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75A10580-AD31-4B8F-8448-55A666AC1725}"/>
              </a:ext>
            </a:extLst>
          </p:cNvPr>
          <p:cNvSpPr>
            <a:spLocks noGrp="1"/>
          </p:cNvSpPr>
          <p:nvPr>
            <p:ph type="dt" sz="half" idx="10"/>
          </p:nvPr>
        </p:nvSpPr>
        <p:spPr/>
        <p:txBody>
          <a:bodyPr/>
          <a:lstStyle/>
          <a:p>
            <a:fld id="{0DAF61AA-5A98-4049-A93E-477E5505141A}" type="datetimeFigureOut">
              <a:rPr lang="en-US" smtClean="0"/>
              <a:t>9/6/2021</a:t>
            </a:fld>
            <a:endParaRPr lang="en-US" dirty="0"/>
          </a:p>
        </p:txBody>
      </p:sp>
      <p:sp>
        <p:nvSpPr>
          <p:cNvPr id="5" name="Footer Placeholder 4">
            <a:extLst>
              <a:ext uri="{FF2B5EF4-FFF2-40B4-BE49-F238E27FC236}">
                <a16:creationId xmlns="" xmlns:a16="http://schemas.microsoft.com/office/drawing/2014/main" id="{15EC99C8-515A-4FEA-9CD2-6D0BF46CF6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E972AF1B-1868-4C05-B6C3-9EBF29A50ADD}"/>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509113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35170B0-C1C5-4976-80E8-6B4F90EB362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097593EE-493E-4BCE-8992-24CA63E1E09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F780919F-FDDD-42FB-8422-A0665D558D00}"/>
              </a:ext>
            </a:extLst>
          </p:cNvPr>
          <p:cNvSpPr>
            <a:spLocks noGrp="1"/>
          </p:cNvSpPr>
          <p:nvPr>
            <p:ph type="dt" sz="half" idx="10"/>
          </p:nvPr>
        </p:nvSpPr>
        <p:spPr/>
        <p:txBody>
          <a:bodyPr/>
          <a:lstStyle/>
          <a:p>
            <a:fld id="{0DAF61AA-5A98-4049-A93E-477E5505141A}" type="datetimeFigureOut">
              <a:rPr lang="en-US" smtClean="0"/>
              <a:t>9/6/2021</a:t>
            </a:fld>
            <a:endParaRPr lang="en-US"/>
          </a:p>
        </p:txBody>
      </p:sp>
      <p:sp>
        <p:nvSpPr>
          <p:cNvPr id="5" name="Footer Placeholder 4">
            <a:extLst>
              <a:ext uri="{FF2B5EF4-FFF2-40B4-BE49-F238E27FC236}">
                <a16:creationId xmlns="" xmlns:a16="http://schemas.microsoft.com/office/drawing/2014/main" id="{A216D38A-35F8-4667-A1F4-49644471E9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059CC230-78B7-487B-9C95-CB00868F6F1F}"/>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39196769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D14CB826-D9AA-4689-B8C0-38D999F0D065}"/>
              </a:ext>
            </a:extLst>
          </p:cNvPr>
          <p:cNvSpPr>
            <a:spLocks noGrp="1"/>
          </p:cNvSpPr>
          <p:nvPr>
            <p:ph type="title" orient="vert"/>
          </p:nvPr>
        </p:nvSpPr>
        <p:spPr>
          <a:xfrm>
            <a:off x="8724901" y="365126"/>
            <a:ext cx="2628900" cy="5811838"/>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A61F1CDD-16FB-45E0-9887-24374C567647}"/>
              </a:ext>
            </a:extLst>
          </p:cNvPr>
          <p:cNvSpPr>
            <a:spLocks noGrp="1"/>
          </p:cNvSpPr>
          <p:nvPr>
            <p:ph type="body" orient="vert" idx="1"/>
          </p:nvPr>
        </p:nvSpPr>
        <p:spPr>
          <a:xfrm>
            <a:off x="838201" y="365126"/>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56846397-BBD2-4426-B1F5-FD6EA3CDC866}"/>
              </a:ext>
            </a:extLst>
          </p:cNvPr>
          <p:cNvSpPr>
            <a:spLocks noGrp="1"/>
          </p:cNvSpPr>
          <p:nvPr>
            <p:ph type="dt" sz="half" idx="10"/>
          </p:nvPr>
        </p:nvSpPr>
        <p:spPr/>
        <p:txBody>
          <a:bodyPr/>
          <a:lstStyle/>
          <a:p>
            <a:fld id="{0DAF61AA-5A98-4049-A93E-477E5505141A}" type="datetimeFigureOut">
              <a:rPr lang="en-US" smtClean="0"/>
              <a:t>9/6/2021</a:t>
            </a:fld>
            <a:endParaRPr lang="en-US"/>
          </a:p>
        </p:txBody>
      </p:sp>
      <p:sp>
        <p:nvSpPr>
          <p:cNvPr id="5" name="Footer Placeholder 4">
            <a:extLst>
              <a:ext uri="{FF2B5EF4-FFF2-40B4-BE49-F238E27FC236}">
                <a16:creationId xmlns="" xmlns:a16="http://schemas.microsoft.com/office/drawing/2014/main" id="{FDAB91E4-73D0-4ACD-8F54-00EE6FB1D6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FEB28C61-59FE-44D6-A7D6-AAD292232778}"/>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0698173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5E6D384-B2C5-42A4-9774-A931C39BA53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AF8D736C-5FCC-43BC-B824-A90F2CC5D19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1A4A3A50-B922-45BE-945D-7ED3EBD83F7C}"/>
              </a:ext>
            </a:extLst>
          </p:cNvPr>
          <p:cNvSpPr>
            <a:spLocks noGrp="1"/>
          </p:cNvSpPr>
          <p:nvPr>
            <p:ph type="dt" sz="half" idx="10"/>
          </p:nvPr>
        </p:nvSpPr>
        <p:spPr/>
        <p:txBody>
          <a:bodyPr/>
          <a:lstStyle/>
          <a:p>
            <a:fld id="{0DAF61AA-5A98-4049-A93E-477E5505141A}" type="datetimeFigureOut">
              <a:rPr lang="en-US" smtClean="0"/>
              <a:t>9/6/2021</a:t>
            </a:fld>
            <a:endParaRPr lang="en-US"/>
          </a:p>
        </p:txBody>
      </p:sp>
      <p:sp>
        <p:nvSpPr>
          <p:cNvPr id="5" name="Footer Placeholder 4">
            <a:extLst>
              <a:ext uri="{FF2B5EF4-FFF2-40B4-BE49-F238E27FC236}">
                <a16:creationId xmlns="" xmlns:a16="http://schemas.microsoft.com/office/drawing/2014/main" id="{64241F78-20DE-4D53-BB25-79E5C4E1AB6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7E643084-C669-4FDF-87D4-F22D36BB827D}"/>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32077379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5C6C559-800C-489A-9174-7901F92B0D47}"/>
              </a:ext>
            </a:extLst>
          </p:cNvPr>
          <p:cNvSpPr>
            <a:spLocks noGrp="1"/>
          </p:cNvSpPr>
          <p:nvPr>
            <p:ph type="title"/>
          </p:nvPr>
        </p:nvSpPr>
        <p:spPr>
          <a:xfrm>
            <a:off x="831851" y="1709739"/>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C142B5C3-320B-4CFD-B6A7-A28C7E435B41}"/>
              </a:ext>
            </a:extLst>
          </p:cNvPr>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62FCA372-3F42-4113-A73B-5FDCF93CB5BC}"/>
              </a:ext>
            </a:extLst>
          </p:cNvPr>
          <p:cNvSpPr>
            <a:spLocks noGrp="1"/>
          </p:cNvSpPr>
          <p:nvPr>
            <p:ph type="dt" sz="half" idx="10"/>
          </p:nvPr>
        </p:nvSpPr>
        <p:spPr/>
        <p:txBody>
          <a:bodyPr/>
          <a:lstStyle/>
          <a:p>
            <a:fld id="{0DAF61AA-5A98-4049-A93E-477E5505141A}" type="datetimeFigureOut">
              <a:rPr lang="en-US" smtClean="0"/>
              <a:t>9/6/2021</a:t>
            </a:fld>
            <a:endParaRPr lang="en-US"/>
          </a:p>
        </p:txBody>
      </p:sp>
      <p:sp>
        <p:nvSpPr>
          <p:cNvPr id="5" name="Footer Placeholder 4">
            <a:extLst>
              <a:ext uri="{FF2B5EF4-FFF2-40B4-BE49-F238E27FC236}">
                <a16:creationId xmlns="" xmlns:a16="http://schemas.microsoft.com/office/drawing/2014/main" id="{F0DA1197-0C78-4878-B086-5D206EA491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8F1B83D8-FD42-44FF-AA20-944A519CC0B2}"/>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38069495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ED685AA-B5C7-4E3D-85FA-94F3C73E59B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603AFEEA-6F3F-4630-A950-61C05D2FAFB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0AC36817-B869-4D19-9EE8-A3166B0E159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FC074146-2374-4321-AEBB-3E9B09D7796D}"/>
              </a:ext>
            </a:extLst>
          </p:cNvPr>
          <p:cNvSpPr>
            <a:spLocks noGrp="1"/>
          </p:cNvSpPr>
          <p:nvPr>
            <p:ph type="dt" sz="half" idx="10"/>
          </p:nvPr>
        </p:nvSpPr>
        <p:spPr/>
        <p:txBody>
          <a:bodyPr/>
          <a:lstStyle/>
          <a:p>
            <a:fld id="{0DAF61AA-5A98-4049-A93E-477E5505141A}" type="datetimeFigureOut">
              <a:rPr lang="en-US" smtClean="0"/>
              <a:t>9/6/2021</a:t>
            </a:fld>
            <a:endParaRPr lang="en-US"/>
          </a:p>
        </p:txBody>
      </p:sp>
      <p:sp>
        <p:nvSpPr>
          <p:cNvPr id="6" name="Footer Placeholder 5">
            <a:extLst>
              <a:ext uri="{FF2B5EF4-FFF2-40B4-BE49-F238E27FC236}">
                <a16:creationId xmlns="" xmlns:a16="http://schemas.microsoft.com/office/drawing/2014/main" id="{2C42337B-B902-4DC2-BB94-02B8A754926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C44AD585-B83C-4ECF-AF42-8DDF6996B79D}"/>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32082717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93A9ADB-3495-481F-BB4E-9C7128B17B1F}"/>
              </a:ext>
            </a:extLst>
          </p:cNvPr>
          <p:cNvSpPr>
            <a:spLocks noGrp="1"/>
          </p:cNvSpPr>
          <p:nvPr>
            <p:ph type="title"/>
          </p:nvPr>
        </p:nvSpPr>
        <p:spPr>
          <a:xfrm>
            <a:off x="839788" y="365126"/>
            <a:ext cx="10515600" cy="1325563"/>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DED6FF4C-26CB-4281-A2F7-6CBE45186791}"/>
              </a:ext>
            </a:extLst>
          </p:cNvPr>
          <p:cNvSpPr>
            <a:spLocks noGrp="1"/>
          </p:cNvSpPr>
          <p:nvPr>
            <p:ph type="body" idx="1"/>
          </p:nvPr>
        </p:nvSpPr>
        <p:spPr>
          <a:xfrm>
            <a:off x="839789" y="1681164"/>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1F2E72A9-F222-45B4-9355-C04C05864139}"/>
              </a:ext>
            </a:extLst>
          </p:cNvPr>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4A699F6E-77AD-4EBC-BAF9-5A43CDEC41E2}"/>
              </a:ext>
            </a:extLst>
          </p:cNvPr>
          <p:cNvSpPr>
            <a:spLocks noGrp="1"/>
          </p:cNvSpPr>
          <p:nvPr>
            <p:ph type="body" sz="quarter" idx="3"/>
          </p:nvPr>
        </p:nvSpPr>
        <p:spPr>
          <a:xfrm>
            <a:off x="6172201" y="1681164"/>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80F77677-7169-4591-B047-0678815F48E6}"/>
              </a:ext>
            </a:extLst>
          </p:cNvPr>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1482A6EB-0285-4FA4-A00C-A7F716084FD3}"/>
              </a:ext>
            </a:extLst>
          </p:cNvPr>
          <p:cNvSpPr>
            <a:spLocks noGrp="1"/>
          </p:cNvSpPr>
          <p:nvPr>
            <p:ph type="dt" sz="half" idx="10"/>
          </p:nvPr>
        </p:nvSpPr>
        <p:spPr/>
        <p:txBody>
          <a:bodyPr/>
          <a:lstStyle/>
          <a:p>
            <a:fld id="{0DAF61AA-5A98-4049-A93E-477E5505141A}" type="datetimeFigureOut">
              <a:rPr lang="en-US" smtClean="0"/>
              <a:t>9/6/2021</a:t>
            </a:fld>
            <a:endParaRPr lang="en-US"/>
          </a:p>
        </p:txBody>
      </p:sp>
      <p:sp>
        <p:nvSpPr>
          <p:cNvPr id="8" name="Footer Placeholder 7">
            <a:extLst>
              <a:ext uri="{FF2B5EF4-FFF2-40B4-BE49-F238E27FC236}">
                <a16:creationId xmlns="" xmlns:a16="http://schemas.microsoft.com/office/drawing/2014/main" id="{86D39526-82B8-402C-8A2B-82EF8F3F3A7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 xmlns:a16="http://schemas.microsoft.com/office/drawing/2014/main" id="{C55EC9E6-6FF1-4541-9CB1-A2FF9D852169}"/>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8896860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1170F54-6CED-4251-A0A6-32CCD1213F8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6572C8E6-49D6-46A5-8DC3-B0D8E683C9CB}"/>
              </a:ext>
            </a:extLst>
          </p:cNvPr>
          <p:cNvSpPr>
            <a:spLocks noGrp="1"/>
          </p:cNvSpPr>
          <p:nvPr>
            <p:ph type="dt" sz="half" idx="10"/>
          </p:nvPr>
        </p:nvSpPr>
        <p:spPr/>
        <p:txBody>
          <a:bodyPr/>
          <a:lstStyle/>
          <a:p>
            <a:fld id="{0DAF61AA-5A98-4049-A93E-477E5505141A}" type="datetimeFigureOut">
              <a:rPr lang="en-US" smtClean="0"/>
              <a:t>9/6/2021</a:t>
            </a:fld>
            <a:endParaRPr lang="en-US"/>
          </a:p>
        </p:txBody>
      </p:sp>
      <p:sp>
        <p:nvSpPr>
          <p:cNvPr id="4" name="Footer Placeholder 3">
            <a:extLst>
              <a:ext uri="{FF2B5EF4-FFF2-40B4-BE49-F238E27FC236}">
                <a16:creationId xmlns="" xmlns:a16="http://schemas.microsoft.com/office/drawing/2014/main" id="{AB883CBA-77CD-4490-A5F3-BAA8FC254A3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 xmlns:a16="http://schemas.microsoft.com/office/drawing/2014/main" id="{0EA5FF79-61B6-4693-8547-95B1F2F7A194}"/>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461759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4FBDCB94-13E9-41CB-88F0-D30A1791DCBA}"/>
              </a:ext>
            </a:extLst>
          </p:cNvPr>
          <p:cNvSpPr>
            <a:spLocks noGrp="1"/>
          </p:cNvSpPr>
          <p:nvPr>
            <p:ph type="dt" sz="half" idx="10"/>
          </p:nvPr>
        </p:nvSpPr>
        <p:spPr/>
        <p:txBody>
          <a:bodyPr/>
          <a:lstStyle/>
          <a:p>
            <a:fld id="{0DAF61AA-5A98-4049-A93E-477E5505141A}" type="datetimeFigureOut">
              <a:rPr lang="en-US" smtClean="0"/>
              <a:t>9/6/2021</a:t>
            </a:fld>
            <a:endParaRPr lang="en-US"/>
          </a:p>
        </p:txBody>
      </p:sp>
      <p:sp>
        <p:nvSpPr>
          <p:cNvPr id="3" name="Footer Placeholder 2">
            <a:extLst>
              <a:ext uri="{FF2B5EF4-FFF2-40B4-BE49-F238E27FC236}">
                <a16:creationId xmlns="" xmlns:a16="http://schemas.microsoft.com/office/drawing/2014/main" id="{244795A4-736C-426D-8559-5AD5892756A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 xmlns:a16="http://schemas.microsoft.com/office/drawing/2014/main" id="{9B2A2ACD-17F3-4C16-8E77-86EC92CCD552}"/>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3001803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E7FCB2E-B68A-48F9-8B20-CDED818FB6E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FD081C83-64B5-4BFD-A163-75C2EA7F8973}"/>
              </a:ext>
            </a:extLst>
          </p:cNvPr>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725D44AD-E361-48A3-936D-DDA0D514451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C9EED06C-E016-489C-8863-EA1BE998BC48}"/>
              </a:ext>
            </a:extLst>
          </p:cNvPr>
          <p:cNvSpPr>
            <a:spLocks noGrp="1"/>
          </p:cNvSpPr>
          <p:nvPr>
            <p:ph type="dt" sz="half" idx="10"/>
          </p:nvPr>
        </p:nvSpPr>
        <p:spPr/>
        <p:txBody>
          <a:bodyPr/>
          <a:lstStyle/>
          <a:p>
            <a:fld id="{0DAF61AA-5A98-4049-A93E-477E5505141A}" type="datetimeFigureOut">
              <a:rPr lang="en-US" smtClean="0"/>
              <a:t>9/6/2021</a:t>
            </a:fld>
            <a:endParaRPr lang="en-US"/>
          </a:p>
        </p:txBody>
      </p:sp>
      <p:sp>
        <p:nvSpPr>
          <p:cNvPr id="6" name="Footer Placeholder 5">
            <a:extLst>
              <a:ext uri="{FF2B5EF4-FFF2-40B4-BE49-F238E27FC236}">
                <a16:creationId xmlns="" xmlns:a16="http://schemas.microsoft.com/office/drawing/2014/main" id="{359161F0-D253-49A7-9A08-7A0A228146C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A742C61A-B326-40A7-A286-90D0544BBC34}"/>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38153473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CF2DF6F-D00F-4CE4-8701-B0062734611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0A0FF7AB-F851-4425-8407-996C920E6847}"/>
              </a:ext>
            </a:extLst>
          </p:cNvPr>
          <p:cNvSpPr>
            <a:spLocks noGrp="1"/>
          </p:cNvSpPr>
          <p:nvPr>
            <p:ph type="pic" idx="1"/>
          </p:nvPr>
        </p:nvSpPr>
        <p:spPr>
          <a:xfrm>
            <a:off x="5183188"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 xmlns:a16="http://schemas.microsoft.com/office/drawing/2014/main" id="{A2ED6CF5-154F-4615-8CDC-E2BFA61FABE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81A5C400-0D13-495F-8C4E-EC3CDF5F22AF}"/>
              </a:ext>
            </a:extLst>
          </p:cNvPr>
          <p:cNvSpPr>
            <a:spLocks noGrp="1"/>
          </p:cNvSpPr>
          <p:nvPr>
            <p:ph type="dt" sz="half" idx="10"/>
          </p:nvPr>
        </p:nvSpPr>
        <p:spPr/>
        <p:txBody>
          <a:bodyPr/>
          <a:lstStyle/>
          <a:p>
            <a:fld id="{0DAF61AA-5A98-4049-A93E-477E5505141A}" type="datetimeFigureOut">
              <a:rPr lang="en-US" smtClean="0"/>
              <a:t>9/6/2021</a:t>
            </a:fld>
            <a:endParaRPr lang="en-US"/>
          </a:p>
        </p:txBody>
      </p:sp>
      <p:sp>
        <p:nvSpPr>
          <p:cNvPr id="6" name="Footer Placeholder 5">
            <a:extLst>
              <a:ext uri="{FF2B5EF4-FFF2-40B4-BE49-F238E27FC236}">
                <a16:creationId xmlns="" xmlns:a16="http://schemas.microsoft.com/office/drawing/2014/main" id="{4CB290D7-98AC-45E5-A7D6-73520AFC736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9294276C-2BD2-4C4F-AC04-DD3D73768A5D}"/>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30968101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247A131F-D5DE-41A5-B4CF-4F345319B40B}"/>
              </a:ext>
            </a:extLst>
          </p:cNvPr>
          <p:cNvSpPr/>
          <p:nvPr/>
        </p:nvSpPr>
        <p:spPr>
          <a:xfrm>
            <a:off x="0" y="0"/>
            <a:ext cx="12188952" cy="6858000"/>
          </a:xfrm>
          <a:prstGeom prst="rect">
            <a:avLst/>
          </a:prstGeom>
          <a:solidFill>
            <a:schemeClr val="bg2"/>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8" name="Freeform: Shape 7">
            <a:extLst>
              <a:ext uri="{FF2B5EF4-FFF2-40B4-BE49-F238E27FC236}">
                <a16:creationId xmlns="" xmlns:a16="http://schemas.microsoft.com/office/drawing/2014/main" id="{3AF4666D-BD98-40A5-A75F-478B982010B2}"/>
              </a:ext>
            </a:extLst>
          </p:cNvPr>
          <p:cNvSpPr/>
          <p:nvPr/>
        </p:nvSpPr>
        <p:spPr>
          <a:xfrm rot="10800000">
            <a:off x="692845" y="-3086"/>
            <a:ext cx="1326111" cy="59760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a:p>
        </p:txBody>
      </p:sp>
      <p:sp>
        <p:nvSpPr>
          <p:cNvPr id="9" name="Freeform: Shape 8">
            <a:extLst>
              <a:ext uri="{FF2B5EF4-FFF2-40B4-BE49-F238E27FC236}">
                <a16:creationId xmlns="" xmlns:a16="http://schemas.microsoft.com/office/drawing/2014/main" id="{68680585-71F9-4721-A998-4974171D2EB4}"/>
              </a:ext>
            </a:extLst>
          </p:cNvPr>
          <p:cNvSpPr/>
          <p:nvPr/>
        </p:nvSpPr>
        <p:spPr>
          <a:xfrm>
            <a:off x="10439257" y="6172201"/>
            <a:ext cx="1482103" cy="67936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a:p>
        </p:txBody>
      </p:sp>
      <p:sp>
        <p:nvSpPr>
          <p:cNvPr id="10" name="Freeform: Shape 9">
            <a:extLst>
              <a:ext uri="{FF2B5EF4-FFF2-40B4-BE49-F238E27FC236}">
                <a16:creationId xmlns="" xmlns:a16="http://schemas.microsoft.com/office/drawing/2014/main" id="{12BC95C2-2EEC-4F59-ABA8-660B0D059CCF}"/>
              </a:ext>
            </a:extLst>
          </p:cNvPr>
          <p:cNvSpPr/>
          <p:nvPr/>
        </p:nvSpPr>
        <p:spPr>
          <a:xfrm>
            <a:off x="7977352" y="5197179"/>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1" name="Graphic 141">
            <a:extLst>
              <a:ext uri="{FF2B5EF4-FFF2-40B4-BE49-F238E27FC236}">
                <a16:creationId xmlns="" xmlns:a16="http://schemas.microsoft.com/office/drawing/2014/main" id="{03E9870D-4BBA-43AF-8D44-BBADF020CFF6}"/>
              </a:ext>
            </a:extLst>
          </p:cNvPr>
          <p:cNvGrpSpPr/>
          <p:nvPr/>
        </p:nvGrpSpPr>
        <p:grpSpPr>
          <a:xfrm>
            <a:off x="10850" y="15178"/>
            <a:ext cx="2198951" cy="3331254"/>
            <a:chOff x="4473129" y="923925"/>
            <a:chExt cx="3308947" cy="5012817"/>
          </a:xfrm>
          <a:noFill/>
        </p:grpSpPr>
        <p:sp>
          <p:nvSpPr>
            <p:cNvPr id="12" name="Freeform: Shape 11">
              <a:extLst>
                <a:ext uri="{FF2B5EF4-FFF2-40B4-BE49-F238E27FC236}">
                  <a16:creationId xmlns="" xmlns:a16="http://schemas.microsoft.com/office/drawing/2014/main" id="{34BC5055-C77D-43CD-BB1D-A77B6779CDAD}"/>
                </a:ext>
              </a:extLst>
            </p:cNvPr>
            <p:cNvSpPr/>
            <p:nvPr/>
          </p:nvSpPr>
          <p:spPr>
            <a:xfrm>
              <a:off x="4485988" y="924020"/>
              <a:ext cx="3296088" cy="5012722"/>
            </a:xfrm>
            <a:custGeom>
              <a:avLst/>
              <a:gdLst>
                <a:gd name="connsiteX0" fmla="*/ 0 w 3296088"/>
                <a:gd name="connsiteY0" fmla="*/ 5012722 h 5012722"/>
                <a:gd name="connsiteX1" fmla="*/ 244031 w 3296088"/>
                <a:gd name="connsiteY1" fmla="*/ 4820222 h 5012722"/>
                <a:gd name="connsiteX2" fmla="*/ 729234 w 3296088"/>
                <a:gd name="connsiteY2" fmla="*/ 4360641 h 5012722"/>
                <a:gd name="connsiteX3" fmla="*/ 881444 w 3296088"/>
                <a:gd name="connsiteY3" fmla="*/ 4173950 h 5012722"/>
                <a:gd name="connsiteX4" fmla="*/ 1151287 w 3296088"/>
                <a:gd name="connsiteY4" fmla="*/ 3972877 h 5012722"/>
                <a:gd name="connsiteX5" fmla="*/ 1498664 w 3296088"/>
                <a:gd name="connsiteY5" fmla="*/ 3786188 h 5012722"/>
                <a:gd name="connsiteX6" fmla="*/ 1716881 w 3296088"/>
                <a:gd name="connsiteY6" fmla="*/ 3674174 h 5012722"/>
                <a:gd name="connsiteX7" fmla="*/ 1913573 w 3296088"/>
                <a:gd name="connsiteY7" fmla="*/ 3477387 h 5012722"/>
                <a:gd name="connsiteX8" fmla="*/ 2167700 w 3296088"/>
                <a:gd name="connsiteY8" fmla="*/ 3042190 h 5012722"/>
                <a:gd name="connsiteX9" fmla="*/ 2273903 w 3296088"/>
                <a:gd name="connsiteY9" fmla="*/ 2775014 h 5012722"/>
                <a:gd name="connsiteX10" fmla="*/ 2463356 w 3296088"/>
                <a:gd name="connsiteY10" fmla="*/ 2335530 h 5012722"/>
                <a:gd name="connsiteX11" fmla="*/ 2741866 w 3296088"/>
                <a:gd name="connsiteY11" fmla="*/ 1982248 h 5012722"/>
                <a:gd name="connsiteX12" fmla="*/ 2985897 w 3296088"/>
                <a:gd name="connsiteY12" fmla="*/ 1634681 h 5012722"/>
                <a:gd name="connsiteX13" fmla="*/ 3212687 w 3296088"/>
                <a:gd name="connsiteY13" fmla="*/ 1226820 h 5012722"/>
                <a:gd name="connsiteX14" fmla="*/ 3281553 w 3296088"/>
                <a:gd name="connsiteY14" fmla="*/ 959644 h 5012722"/>
                <a:gd name="connsiteX15" fmla="*/ 3295936 w 3296088"/>
                <a:gd name="connsiteY15" fmla="*/ 701135 h 5012722"/>
                <a:gd name="connsiteX16" fmla="*/ 3267266 w 3296088"/>
                <a:gd name="connsiteY16" fmla="*/ 436817 h 5012722"/>
                <a:gd name="connsiteX17" fmla="*/ 3105341 w 3296088"/>
                <a:gd name="connsiteY17" fmla="*/ 0 h 5012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96088" h="5012722">
                  <a:moveTo>
                    <a:pt x="0" y="5012722"/>
                  </a:moveTo>
                  <a:cubicBezTo>
                    <a:pt x="81820" y="4949095"/>
                    <a:pt x="163544" y="4885468"/>
                    <a:pt x="244031" y="4820222"/>
                  </a:cubicBezTo>
                  <a:cubicBezTo>
                    <a:pt x="417671" y="4679633"/>
                    <a:pt x="589883" y="4535139"/>
                    <a:pt x="729234" y="4360641"/>
                  </a:cubicBezTo>
                  <a:cubicBezTo>
                    <a:pt x="779431" y="4297776"/>
                    <a:pt x="825818" y="4231958"/>
                    <a:pt x="881444" y="4173950"/>
                  </a:cubicBezTo>
                  <a:cubicBezTo>
                    <a:pt x="959358" y="4092607"/>
                    <a:pt x="1054799" y="4031075"/>
                    <a:pt x="1151287" y="3972877"/>
                  </a:cubicBezTo>
                  <a:cubicBezTo>
                    <a:pt x="1263968" y="3904964"/>
                    <a:pt x="1379315" y="3841337"/>
                    <a:pt x="1498664" y="3786188"/>
                  </a:cubicBezTo>
                  <a:cubicBezTo>
                    <a:pt x="1573149" y="3751802"/>
                    <a:pt x="1649159" y="3720179"/>
                    <a:pt x="1716881" y="3674174"/>
                  </a:cubicBezTo>
                  <a:cubicBezTo>
                    <a:pt x="1794034" y="3621691"/>
                    <a:pt x="1856708" y="3551492"/>
                    <a:pt x="1913573" y="3477387"/>
                  </a:cubicBezTo>
                  <a:cubicBezTo>
                    <a:pt x="2016157" y="3343751"/>
                    <a:pt x="2099024" y="3196114"/>
                    <a:pt x="2167700" y="3042190"/>
                  </a:cubicBezTo>
                  <a:cubicBezTo>
                    <a:pt x="2206752" y="2954655"/>
                    <a:pt x="2241233" y="2865215"/>
                    <a:pt x="2273903" y="2775014"/>
                  </a:cubicBezTo>
                  <a:cubicBezTo>
                    <a:pt x="2328482" y="2624423"/>
                    <a:pt x="2379440" y="2471642"/>
                    <a:pt x="2463356" y="2335530"/>
                  </a:cubicBezTo>
                  <a:cubicBezTo>
                    <a:pt x="2542127" y="2207705"/>
                    <a:pt x="2647855" y="2099501"/>
                    <a:pt x="2741866" y="1982248"/>
                  </a:cubicBezTo>
                  <a:cubicBezTo>
                    <a:pt x="2830449" y="1871758"/>
                    <a:pt x="2908554" y="1753362"/>
                    <a:pt x="2985897" y="1634681"/>
                  </a:cubicBezTo>
                  <a:cubicBezTo>
                    <a:pt x="3071146" y="1503902"/>
                    <a:pt x="3156395" y="1372172"/>
                    <a:pt x="3212687" y="1226820"/>
                  </a:cubicBezTo>
                  <a:cubicBezTo>
                    <a:pt x="3246025" y="1140809"/>
                    <a:pt x="3268790" y="1051084"/>
                    <a:pt x="3281553" y="959644"/>
                  </a:cubicBezTo>
                  <a:cubicBezTo>
                    <a:pt x="3293555" y="874014"/>
                    <a:pt x="3296888" y="787527"/>
                    <a:pt x="3295936" y="701135"/>
                  </a:cubicBezTo>
                  <a:cubicBezTo>
                    <a:pt x="3294888" y="612172"/>
                    <a:pt x="3289268" y="523018"/>
                    <a:pt x="3267266" y="436817"/>
                  </a:cubicBezTo>
                  <a:cubicBezTo>
                    <a:pt x="3227832" y="282416"/>
                    <a:pt x="3105341" y="0"/>
                    <a:pt x="3105341" y="0"/>
                  </a:cubicBezTo>
                </a:path>
              </a:pathLst>
            </a:custGeom>
            <a:noFill/>
            <a:ln w="9525" cap="rnd">
              <a:solidFill>
                <a:schemeClr val="accent2">
                  <a:alpha val="75000"/>
                </a:schemeClr>
              </a:solidFill>
              <a:prstDash val="lgDash"/>
              <a:round/>
            </a:ln>
          </p:spPr>
          <p:txBody>
            <a:bodyPr rtlCol="0" anchor="ctr"/>
            <a:lstStyle/>
            <a:p>
              <a:endParaRPr lang="en-US"/>
            </a:p>
          </p:txBody>
        </p:sp>
        <p:sp>
          <p:nvSpPr>
            <p:cNvPr id="13" name="Freeform: Shape 12">
              <a:extLst>
                <a:ext uri="{FF2B5EF4-FFF2-40B4-BE49-F238E27FC236}">
                  <a16:creationId xmlns="" xmlns:a16="http://schemas.microsoft.com/office/drawing/2014/main" id="{DB12D0B8-9385-489A-85AE-3D14AD0BA2FC}"/>
                </a:ext>
              </a:extLst>
            </p:cNvPr>
            <p:cNvSpPr/>
            <p:nvPr/>
          </p:nvSpPr>
          <p:spPr>
            <a:xfrm>
              <a:off x="4473129" y="923925"/>
              <a:ext cx="2977477" cy="4627149"/>
            </a:xfrm>
            <a:custGeom>
              <a:avLst/>
              <a:gdLst>
                <a:gd name="connsiteX0" fmla="*/ 0 w 2977477"/>
                <a:gd name="connsiteY0" fmla="*/ 4627150 h 4627149"/>
                <a:gd name="connsiteX1" fmla="*/ 275082 w 2977477"/>
                <a:gd name="connsiteY1" fmla="*/ 4341590 h 4627149"/>
                <a:gd name="connsiteX2" fmla="*/ 502825 w 2977477"/>
                <a:gd name="connsiteY2" fmla="*/ 4054126 h 4627149"/>
                <a:gd name="connsiteX3" fmla="*/ 666179 w 2977477"/>
                <a:gd name="connsiteY3" fmla="*/ 3890677 h 4627149"/>
                <a:gd name="connsiteX4" fmla="*/ 864203 w 2977477"/>
                <a:gd name="connsiteY4" fmla="*/ 3675983 h 4627149"/>
                <a:gd name="connsiteX5" fmla="*/ 982599 w 2977477"/>
                <a:gd name="connsiteY5" fmla="*/ 3557492 h 4627149"/>
                <a:gd name="connsiteX6" fmla="*/ 1188244 w 2977477"/>
                <a:gd name="connsiteY6" fmla="*/ 3329654 h 4627149"/>
                <a:gd name="connsiteX7" fmla="*/ 1344740 w 2977477"/>
                <a:gd name="connsiteY7" fmla="*/ 3146774 h 4627149"/>
                <a:gd name="connsiteX8" fmla="*/ 1470755 w 2977477"/>
                <a:gd name="connsiteY8" fmla="*/ 2984659 h 4627149"/>
                <a:gd name="connsiteX9" fmla="*/ 1657636 w 2977477"/>
                <a:gd name="connsiteY9" fmla="*/ 2670239 h 4627149"/>
                <a:gd name="connsiteX10" fmla="*/ 1762887 w 2977477"/>
                <a:gd name="connsiteY10" fmla="*/ 2473547 h 4627149"/>
                <a:gd name="connsiteX11" fmla="*/ 1866710 w 2977477"/>
                <a:gd name="connsiteY11" fmla="*/ 2290667 h 4627149"/>
                <a:gd name="connsiteX12" fmla="*/ 2106263 w 2977477"/>
                <a:gd name="connsiteY12" fmla="*/ 2030254 h 4627149"/>
                <a:gd name="connsiteX13" fmla="*/ 2277237 w 2977477"/>
                <a:gd name="connsiteY13" fmla="*/ 1859185 h 4627149"/>
                <a:gd name="connsiteX14" fmla="*/ 2499455 w 2977477"/>
                <a:gd name="connsiteY14" fmla="*/ 1656207 h 4627149"/>
                <a:gd name="connsiteX15" fmla="*/ 2707100 w 2977477"/>
                <a:gd name="connsiteY15" fmla="*/ 1390269 h 4627149"/>
                <a:gd name="connsiteX16" fmla="*/ 2812352 w 2977477"/>
                <a:gd name="connsiteY16" fmla="*/ 1230916 h 4627149"/>
                <a:gd name="connsiteX17" fmla="*/ 2898172 w 2977477"/>
                <a:gd name="connsiteY17" fmla="*/ 1036987 h 4627149"/>
                <a:gd name="connsiteX18" fmla="*/ 2963228 w 2977477"/>
                <a:gd name="connsiteY18" fmla="*/ 850011 h 4627149"/>
                <a:gd name="connsiteX19" fmla="*/ 2977325 w 2977477"/>
                <a:gd name="connsiteY19" fmla="*/ 745427 h 4627149"/>
                <a:gd name="connsiteX20" fmla="*/ 2929509 w 2977477"/>
                <a:gd name="connsiteY20" fmla="*/ 480155 h 4627149"/>
                <a:gd name="connsiteX21" fmla="*/ 2563082 w 2977477"/>
                <a:gd name="connsiteY21" fmla="*/ 0 h 4627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77477" h="4627149">
                  <a:moveTo>
                    <a:pt x="0" y="4627150"/>
                  </a:moveTo>
                  <a:cubicBezTo>
                    <a:pt x="79820" y="4552283"/>
                    <a:pt x="203835" y="4424648"/>
                    <a:pt x="275082" y="4341590"/>
                  </a:cubicBezTo>
                  <a:cubicBezTo>
                    <a:pt x="354711" y="4248722"/>
                    <a:pt x="421005" y="4145090"/>
                    <a:pt x="502825" y="4054126"/>
                  </a:cubicBezTo>
                  <a:cubicBezTo>
                    <a:pt x="554355" y="3996881"/>
                    <a:pt x="612362" y="3945827"/>
                    <a:pt x="666179" y="3890677"/>
                  </a:cubicBezTo>
                  <a:cubicBezTo>
                    <a:pt x="734187" y="3821049"/>
                    <a:pt x="796671" y="3746183"/>
                    <a:pt x="864203" y="3675983"/>
                  </a:cubicBezTo>
                  <a:cubicBezTo>
                    <a:pt x="902875" y="3635788"/>
                    <a:pt x="943642" y="3597593"/>
                    <a:pt x="982599" y="3557492"/>
                  </a:cubicBezTo>
                  <a:cubicBezTo>
                    <a:pt x="1053941" y="3484150"/>
                    <a:pt x="1121378" y="3407093"/>
                    <a:pt x="1188244" y="3329654"/>
                  </a:cubicBezTo>
                  <a:cubicBezTo>
                    <a:pt x="1240631" y="3268885"/>
                    <a:pt x="1293495" y="3208496"/>
                    <a:pt x="1344740" y="3146774"/>
                  </a:cubicBezTo>
                  <a:cubicBezTo>
                    <a:pt x="1388459" y="3094101"/>
                    <a:pt x="1431512" y="3040761"/>
                    <a:pt x="1470755" y="2984659"/>
                  </a:cubicBezTo>
                  <a:cubicBezTo>
                    <a:pt x="1540764" y="2884646"/>
                    <a:pt x="1598771" y="2777109"/>
                    <a:pt x="1657636" y="2670239"/>
                  </a:cubicBezTo>
                  <a:cubicBezTo>
                    <a:pt x="1693545" y="2605088"/>
                    <a:pt x="1728502" y="2539460"/>
                    <a:pt x="1762887" y="2473547"/>
                  </a:cubicBezTo>
                  <a:cubicBezTo>
                    <a:pt x="1795367" y="2411349"/>
                    <a:pt x="1826419" y="2348103"/>
                    <a:pt x="1866710" y="2290667"/>
                  </a:cubicBezTo>
                  <a:cubicBezTo>
                    <a:pt x="1934623" y="2193893"/>
                    <a:pt x="2022729" y="2114169"/>
                    <a:pt x="2106263" y="2030254"/>
                  </a:cubicBezTo>
                  <a:cubicBezTo>
                    <a:pt x="2163128" y="1973104"/>
                    <a:pt x="2218182" y="1914049"/>
                    <a:pt x="2277237" y="1859185"/>
                  </a:cubicBezTo>
                  <a:cubicBezTo>
                    <a:pt x="2350770" y="1790891"/>
                    <a:pt x="2430304" y="1728978"/>
                    <a:pt x="2499455" y="1656207"/>
                  </a:cubicBezTo>
                  <a:cubicBezTo>
                    <a:pt x="2576989" y="1574578"/>
                    <a:pt x="2641568" y="1481900"/>
                    <a:pt x="2707100" y="1390269"/>
                  </a:cubicBezTo>
                  <a:cubicBezTo>
                    <a:pt x="2744153" y="1338453"/>
                    <a:pt x="2781586" y="1286732"/>
                    <a:pt x="2812352" y="1230916"/>
                  </a:cubicBezTo>
                  <a:cubicBezTo>
                    <a:pt x="2846546" y="1168908"/>
                    <a:pt x="2872550" y="1102900"/>
                    <a:pt x="2898172" y="1036987"/>
                  </a:cubicBezTo>
                  <a:cubicBezTo>
                    <a:pt x="2922175" y="975455"/>
                    <a:pt x="2948273" y="914305"/>
                    <a:pt x="2963228" y="850011"/>
                  </a:cubicBezTo>
                  <a:cubicBezTo>
                    <a:pt x="2971229" y="815626"/>
                    <a:pt x="2976563" y="780764"/>
                    <a:pt x="2977325" y="745427"/>
                  </a:cubicBezTo>
                  <a:cubicBezTo>
                    <a:pt x="2979230" y="654844"/>
                    <a:pt x="2963323" y="564261"/>
                    <a:pt x="2929509" y="480155"/>
                  </a:cubicBezTo>
                  <a:cubicBezTo>
                    <a:pt x="2851309" y="285655"/>
                    <a:pt x="2563082" y="0"/>
                    <a:pt x="2563082" y="0"/>
                  </a:cubicBezTo>
                </a:path>
              </a:pathLst>
            </a:custGeom>
            <a:noFill/>
            <a:ln w="9525" cap="rnd">
              <a:solidFill>
                <a:schemeClr val="accent2">
                  <a:alpha val="75000"/>
                </a:schemeClr>
              </a:solidFill>
              <a:prstDash val="lgDash"/>
              <a:round/>
            </a:ln>
          </p:spPr>
          <p:txBody>
            <a:bodyPr rtlCol="0" anchor="ctr"/>
            <a:lstStyle/>
            <a:p>
              <a:endParaRPr lang="en-US"/>
            </a:p>
          </p:txBody>
        </p:sp>
        <p:sp>
          <p:nvSpPr>
            <p:cNvPr id="14" name="Freeform: Shape 13">
              <a:extLst>
                <a:ext uri="{FF2B5EF4-FFF2-40B4-BE49-F238E27FC236}">
                  <a16:creationId xmlns="" xmlns:a16="http://schemas.microsoft.com/office/drawing/2014/main" id="{D158A14A-147E-4130-A5E2-38FD84B181AF}"/>
                </a:ext>
              </a:extLst>
            </p:cNvPr>
            <p:cNvSpPr/>
            <p:nvPr/>
          </p:nvSpPr>
          <p:spPr>
            <a:xfrm>
              <a:off x="4494561" y="923925"/>
              <a:ext cx="2356712" cy="4118991"/>
            </a:xfrm>
            <a:custGeom>
              <a:avLst/>
              <a:gdLst>
                <a:gd name="connsiteX0" fmla="*/ 1707071 w 2356712"/>
                <a:gd name="connsiteY0" fmla="*/ 0 h 4118991"/>
                <a:gd name="connsiteX1" fmla="*/ 1824514 w 2356712"/>
                <a:gd name="connsiteY1" fmla="*/ 244697 h 4118991"/>
                <a:gd name="connsiteX2" fmla="*/ 1908715 w 2356712"/>
                <a:gd name="connsiteY2" fmla="*/ 328994 h 4118991"/>
                <a:gd name="connsiteX3" fmla="*/ 2226469 w 2356712"/>
                <a:gd name="connsiteY3" fmla="*/ 603695 h 4118991"/>
                <a:gd name="connsiteX4" fmla="*/ 2355628 w 2356712"/>
                <a:gd name="connsiteY4" fmla="*/ 900494 h 4118991"/>
                <a:gd name="connsiteX5" fmla="*/ 2281428 w 2356712"/>
                <a:gd name="connsiteY5" fmla="*/ 1206913 h 4118991"/>
                <a:gd name="connsiteX6" fmla="*/ 2092452 w 2356712"/>
                <a:gd name="connsiteY6" fmla="*/ 1460659 h 4118991"/>
                <a:gd name="connsiteX7" fmla="*/ 1834039 w 2356712"/>
                <a:gd name="connsiteY7" fmla="*/ 1625822 h 4118991"/>
                <a:gd name="connsiteX8" fmla="*/ 1558862 w 2356712"/>
                <a:gd name="connsiteY8" fmla="*/ 1743075 h 4118991"/>
                <a:gd name="connsiteX9" fmla="*/ 1386554 w 2356712"/>
                <a:gd name="connsiteY9" fmla="*/ 1869948 h 4118991"/>
                <a:gd name="connsiteX10" fmla="*/ 1271683 w 2356712"/>
                <a:gd name="connsiteY10" fmla="*/ 2073402 h 4118991"/>
                <a:gd name="connsiteX11" fmla="*/ 1178338 w 2356712"/>
                <a:gd name="connsiteY11" fmla="*/ 2355914 h 4118991"/>
                <a:gd name="connsiteX12" fmla="*/ 1113758 w 2356712"/>
                <a:gd name="connsiteY12" fmla="*/ 2578513 h 4118991"/>
                <a:gd name="connsiteX13" fmla="*/ 1034796 w 2356712"/>
                <a:gd name="connsiteY13" fmla="*/ 2834640 h 4118991"/>
                <a:gd name="connsiteX14" fmla="*/ 905637 w 2356712"/>
                <a:gd name="connsiteY14" fmla="*/ 3081242 h 4118991"/>
                <a:gd name="connsiteX15" fmla="*/ 793147 w 2356712"/>
                <a:gd name="connsiteY15" fmla="*/ 3258407 h 4118991"/>
                <a:gd name="connsiteX16" fmla="*/ 546735 w 2356712"/>
                <a:gd name="connsiteY16" fmla="*/ 3571970 h 4118991"/>
                <a:gd name="connsiteX17" fmla="*/ 346996 w 2356712"/>
                <a:gd name="connsiteY17" fmla="*/ 3771900 h 4118991"/>
                <a:gd name="connsiteX18" fmla="*/ 174689 w 2356712"/>
                <a:gd name="connsiteY18" fmla="*/ 3944207 h 4118991"/>
                <a:gd name="connsiteX19" fmla="*/ 0 w 2356712"/>
                <a:gd name="connsiteY19" fmla="*/ 4118991 h 411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6712" h="4118991">
                  <a:moveTo>
                    <a:pt x="1707071" y="0"/>
                  </a:moveTo>
                  <a:cubicBezTo>
                    <a:pt x="1715357" y="22098"/>
                    <a:pt x="1812608" y="224409"/>
                    <a:pt x="1824514" y="244697"/>
                  </a:cubicBezTo>
                  <a:cubicBezTo>
                    <a:pt x="1844802" y="279273"/>
                    <a:pt x="1876996" y="304324"/>
                    <a:pt x="1908715" y="328994"/>
                  </a:cubicBezTo>
                  <a:cubicBezTo>
                    <a:pt x="2019967" y="415195"/>
                    <a:pt x="2137886" y="494633"/>
                    <a:pt x="2226469" y="603695"/>
                  </a:cubicBezTo>
                  <a:cubicBezTo>
                    <a:pt x="2296287" y="689610"/>
                    <a:pt x="2347817" y="790480"/>
                    <a:pt x="2355628" y="900494"/>
                  </a:cubicBezTo>
                  <a:cubicBezTo>
                    <a:pt x="2363248" y="1007078"/>
                    <a:pt x="2329910" y="1111187"/>
                    <a:pt x="2281428" y="1206913"/>
                  </a:cubicBezTo>
                  <a:cubicBezTo>
                    <a:pt x="2233422" y="1301877"/>
                    <a:pt x="2170938" y="1388936"/>
                    <a:pt x="2092452" y="1460659"/>
                  </a:cubicBezTo>
                  <a:cubicBezTo>
                    <a:pt x="2016538" y="1530001"/>
                    <a:pt x="1927765" y="1583436"/>
                    <a:pt x="1834039" y="1625822"/>
                  </a:cubicBezTo>
                  <a:cubicBezTo>
                    <a:pt x="1743075" y="1666970"/>
                    <a:pt x="1647730" y="1697736"/>
                    <a:pt x="1558862" y="1743075"/>
                  </a:cubicBezTo>
                  <a:cubicBezTo>
                    <a:pt x="1494758" y="1775841"/>
                    <a:pt x="1434275" y="1816132"/>
                    <a:pt x="1386554" y="1869948"/>
                  </a:cubicBezTo>
                  <a:cubicBezTo>
                    <a:pt x="1334548" y="1928622"/>
                    <a:pt x="1300544" y="2000345"/>
                    <a:pt x="1271683" y="2073402"/>
                  </a:cubicBezTo>
                  <a:cubicBezTo>
                    <a:pt x="1235202" y="2165699"/>
                    <a:pt x="1206722" y="2260759"/>
                    <a:pt x="1178338" y="2355914"/>
                  </a:cubicBezTo>
                  <a:cubicBezTo>
                    <a:pt x="1156240" y="2429923"/>
                    <a:pt x="1134237" y="2504028"/>
                    <a:pt x="1113758" y="2578513"/>
                  </a:cubicBezTo>
                  <a:cubicBezTo>
                    <a:pt x="1090041" y="2664714"/>
                    <a:pt x="1068134" y="2751678"/>
                    <a:pt x="1034796" y="2834640"/>
                  </a:cubicBezTo>
                  <a:cubicBezTo>
                    <a:pt x="1000125" y="2920841"/>
                    <a:pt x="953643" y="3001613"/>
                    <a:pt x="905637" y="3081242"/>
                  </a:cubicBezTo>
                  <a:cubicBezTo>
                    <a:pt x="869442" y="3141155"/>
                    <a:pt x="832295" y="3200400"/>
                    <a:pt x="793147" y="3258407"/>
                  </a:cubicBezTo>
                  <a:cubicBezTo>
                    <a:pt x="718661" y="3368802"/>
                    <a:pt x="637223" y="3474434"/>
                    <a:pt x="546735" y="3571970"/>
                  </a:cubicBezTo>
                  <a:cubicBezTo>
                    <a:pt x="482632" y="3641027"/>
                    <a:pt x="414147" y="3705797"/>
                    <a:pt x="346996" y="3771900"/>
                  </a:cubicBezTo>
                  <a:cubicBezTo>
                    <a:pt x="288989" y="3828764"/>
                    <a:pt x="232029" y="3886676"/>
                    <a:pt x="174689" y="3944207"/>
                  </a:cubicBezTo>
                  <a:cubicBezTo>
                    <a:pt x="116586" y="4002596"/>
                    <a:pt x="58293" y="4060698"/>
                    <a:pt x="0" y="4118991"/>
                  </a:cubicBezTo>
                </a:path>
              </a:pathLst>
            </a:custGeom>
            <a:noFill/>
            <a:ln w="9525" cap="rnd">
              <a:solidFill>
                <a:schemeClr val="accent2">
                  <a:alpha val="75000"/>
                </a:schemeClr>
              </a:solidFill>
              <a:prstDash val="lgDash"/>
              <a:round/>
            </a:ln>
          </p:spPr>
          <p:txBody>
            <a:bodyPr rtlCol="0" anchor="ctr"/>
            <a:lstStyle/>
            <a:p>
              <a:endParaRPr lang="en-US"/>
            </a:p>
          </p:txBody>
        </p:sp>
        <p:sp>
          <p:nvSpPr>
            <p:cNvPr id="15" name="Freeform: Shape 14">
              <a:extLst>
                <a:ext uri="{FF2B5EF4-FFF2-40B4-BE49-F238E27FC236}">
                  <a16:creationId xmlns="" xmlns:a16="http://schemas.microsoft.com/office/drawing/2014/main" id="{75B8B1EB-5E2B-472C-AE60-2EC5961F16F9}"/>
                </a:ext>
              </a:extLst>
            </p:cNvPr>
            <p:cNvSpPr/>
            <p:nvPr/>
          </p:nvSpPr>
          <p:spPr>
            <a:xfrm>
              <a:off x="4473129" y="923925"/>
              <a:ext cx="2059193" cy="3980116"/>
            </a:xfrm>
            <a:custGeom>
              <a:avLst/>
              <a:gdLst>
                <a:gd name="connsiteX0" fmla="*/ 0 w 2059193"/>
                <a:gd name="connsiteY0" fmla="*/ 3980116 h 3980116"/>
                <a:gd name="connsiteX1" fmla="*/ 471583 w 2059193"/>
                <a:gd name="connsiteY1" fmla="*/ 3515678 h 3980116"/>
                <a:gd name="connsiteX2" fmla="*/ 758666 w 2059193"/>
                <a:gd name="connsiteY2" fmla="*/ 3163824 h 3980116"/>
                <a:gd name="connsiteX3" fmla="*/ 940499 w 2059193"/>
                <a:gd name="connsiteY3" fmla="*/ 2780824 h 3980116"/>
                <a:gd name="connsiteX4" fmla="*/ 1055370 w 2059193"/>
                <a:gd name="connsiteY4" fmla="*/ 2242185 h 3980116"/>
                <a:gd name="connsiteX5" fmla="*/ 1136714 w 2059193"/>
                <a:gd name="connsiteY5" fmla="*/ 1878330 h 3980116"/>
                <a:gd name="connsiteX6" fmla="*/ 1246727 w 2059193"/>
                <a:gd name="connsiteY6" fmla="*/ 1562386 h 3980116"/>
                <a:gd name="connsiteX7" fmla="*/ 1378363 w 2059193"/>
                <a:gd name="connsiteY7" fmla="*/ 1430750 h 3980116"/>
                <a:gd name="connsiteX8" fmla="*/ 1691831 w 2059193"/>
                <a:gd name="connsiteY8" fmla="*/ 1394841 h 3980116"/>
                <a:gd name="connsiteX9" fmla="*/ 1914335 w 2059193"/>
                <a:gd name="connsiteY9" fmla="*/ 1323023 h 3980116"/>
                <a:gd name="connsiteX10" fmla="*/ 2055495 w 2059193"/>
                <a:gd name="connsiteY10" fmla="*/ 1098042 h 3980116"/>
                <a:gd name="connsiteX11" fmla="*/ 2033969 w 2059193"/>
                <a:gd name="connsiteY11" fmla="*/ 930497 h 3980116"/>
                <a:gd name="connsiteX12" fmla="*/ 1885664 w 2059193"/>
                <a:gd name="connsiteY12" fmla="*/ 760571 h 3980116"/>
                <a:gd name="connsiteX13" fmla="*/ 1636871 w 2059193"/>
                <a:gd name="connsiteY13" fmla="*/ 612172 h 3980116"/>
                <a:gd name="connsiteX14" fmla="*/ 1335405 w 2059193"/>
                <a:gd name="connsiteY14" fmla="*/ 459010 h 3980116"/>
                <a:gd name="connsiteX15" fmla="*/ 1234916 w 2059193"/>
                <a:gd name="connsiteY15" fmla="*/ 269939 h 3980116"/>
                <a:gd name="connsiteX16" fmla="*/ 1386935 w 2059193"/>
                <a:gd name="connsiteY16" fmla="*/ 0 h 398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59193" h="3980116">
                  <a:moveTo>
                    <a:pt x="0" y="3980116"/>
                  </a:moveTo>
                  <a:cubicBezTo>
                    <a:pt x="91345" y="3889534"/>
                    <a:pt x="382715" y="3608737"/>
                    <a:pt x="471583" y="3515678"/>
                  </a:cubicBezTo>
                  <a:cubicBezTo>
                    <a:pt x="576358" y="3405949"/>
                    <a:pt x="675989" y="3290983"/>
                    <a:pt x="758666" y="3163824"/>
                  </a:cubicBezTo>
                  <a:cubicBezTo>
                    <a:pt x="836105" y="3044857"/>
                    <a:pt x="897445" y="2916079"/>
                    <a:pt x="940499" y="2780824"/>
                  </a:cubicBezTo>
                  <a:cubicBezTo>
                    <a:pt x="996315" y="2605754"/>
                    <a:pt x="1020985" y="2422874"/>
                    <a:pt x="1055370" y="2242185"/>
                  </a:cubicBezTo>
                  <a:cubicBezTo>
                    <a:pt x="1078611" y="2120075"/>
                    <a:pt x="1107472" y="1999107"/>
                    <a:pt x="1136714" y="1878330"/>
                  </a:cubicBezTo>
                  <a:cubicBezTo>
                    <a:pt x="1163098" y="1769174"/>
                    <a:pt x="1189482" y="1658588"/>
                    <a:pt x="1246727" y="1562386"/>
                  </a:cubicBezTo>
                  <a:cubicBezTo>
                    <a:pt x="1279208" y="1507808"/>
                    <a:pt x="1321689" y="1459039"/>
                    <a:pt x="1378363" y="1430750"/>
                  </a:cubicBezTo>
                  <a:cubicBezTo>
                    <a:pt x="1473327" y="1383221"/>
                    <a:pt x="1584865" y="1402652"/>
                    <a:pt x="1691831" y="1394841"/>
                  </a:cubicBezTo>
                  <a:cubicBezTo>
                    <a:pt x="1771079" y="1389031"/>
                    <a:pt x="1849279" y="1368266"/>
                    <a:pt x="1914335" y="1323023"/>
                  </a:cubicBezTo>
                  <a:cubicBezTo>
                    <a:pt x="1989963" y="1270445"/>
                    <a:pt x="2041493" y="1189101"/>
                    <a:pt x="2055495" y="1098042"/>
                  </a:cubicBezTo>
                  <a:cubicBezTo>
                    <a:pt x="2064258" y="1041178"/>
                    <a:pt x="2057591" y="982980"/>
                    <a:pt x="2033969" y="930497"/>
                  </a:cubicBezTo>
                  <a:cubicBezTo>
                    <a:pt x="2002727" y="861060"/>
                    <a:pt x="1945958" y="807625"/>
                    <a:pt x="1885664" y="760571"/>
                  </a:cubicBezTo>
                  <a:cubicBezTo>
                    <a:pt x="1809179" y="700945"/>
                    <a:pt x="1725549" y="651415"/>
                    <a:pt x="1636871" y="612172"/>
                  </a:cubicBezTo>
                  <a:cubicBezTo>
                    <a:pt x="1532763" y="566071"/>
                    <a:pt x="1421606" y="532543"/>
                    <a:pt x="1335405" y="459010"/>
                  </a:cubicBezTo>
                  <a:cubicBezTo>
                    <a:pt x="1277969" y="409956"/>
                    <a:pt x="1232059" y="344615"/>
                    <a:pt x="1234916" y="269939"/>
                  </a:cubicBezTo>
                  <a:cubicBezTo>
                    <a:pt x="1237012" y="211741"/>
                    <a:pt x="1386935" y="0"/>
                    <a:pt x="1386935" y="0"/>
                  </a:cubicBezTo>
                </a:path>
              </a:pathLst>
            </a:custGeom>
            <a:noFill/>
            <a:ln w="9525" cap="rnd">
              <a:solidFill>
                <a:schemeClr val="accent2">
                  <a:alpha val="75000"/>
                </a:schemeClr>
              </a:solidFill>
              <a:prstDash val="lgDash"/>
              <a:round/>
            </a:ln>
          </p:spPr>
          <p:txBody>
            <a:bodyPr rtlCol="0" anchor="ctr"/>
            <a:lstStyle/>
            <a:p>
              <a:endParaRPr lang="en-US"/>
            </a:p>
          </p:txBody>
        </p:sp>
        <p:sp>
          <p:nvSpPr>
            <p:cNvPr id="16" name="Freeform: Shape 15">
              <a:extLst>
                <a:ext uri="{FF2B5EF4-FFF2-40B4-BE49-F238E27FC236}">
                  <a16:creationId xmlns="" xmlns:a16="http://schemas.microsoft.com/office/drawing/2014/main" id="{B4F5BD77-58D7-4B61-A666-1B4139A63A28}"/>
                </a:ext>
              </a:extLst>
            </p:cNvPr>
            <p:cNvSpPr/>
            <p:nvPr/>
          </p:nvSpPr>
          <p:spPr>
            <a:xfrm>
              <a:off x="4485131" y="1719357"/>
              <a:ext cx="743796" cy="2867501"/>
            </a:xfrm>
            <a:custGeom>
              <a:avLst/>
              <a:gdLst>
                <a:gd name="connsiteX0" fmla="*/ 11144 w 743796"/>
                <a:gd name="connsiteY0" fmla="*/ 0 h 2867501"/>
                <a:gd name="connsiteX1" fmla="*/ 353663 w 743796"/>
                <a:gd name="connsiteY1" fmla="*/ 55245 h 2867501"/>
                <a:gd name="connsiteX2" fmla="*/ 571405 w 743796"/>
                <a:gd name="connsiteY2" fmla="*/ 179737 h 2867501"/>
                <a:gd name="connsiteX3" fmla="*/ 688658 w 743796"/>
                <a:gd name="connsiteY3" fmla="*/ 368808 h 2867501"/>
                <a:gd name="connsiteX4" fmla="*/ 731711 w 743796"/>
                <a:gd name="connsiteY4" fmla="*/ 612934 h 2867501"/>
                <a:gd name="connsiteX5" fmla="*/ 725233 w 743796"/>
                <a:gd name="connsiteY5" fmla="*/ 995648 h 2867501"/>
                <a:gd name="connsiteX6" fmla="*/ 742855 w 743796"/>
                <a:gd name="connsiteY6" fmla="*/ 1499330 h 2867501"/>
                <a:gd name="connsiteX7" fmla="*/ 707898 w 743796"/>
                <a:gd name="connsiteY7" fmla="*/ 1793081 h 2867501"/>
                <a:gd name="connsiteX8" fmla="*/ 633222 w 743796"/>
                <a:gd name="connsiteY8" fmla="*/ 2073592 h 2867501"/>
                <a:gd name="connsiteX9" fmla="*/ 404527 w 743796"/>
                <a:gd name="connsiteY9" fmla="*/ 2472404 h 2867501"/>
                <a:gd name="connsiteX10" fmla="*/ 0 w 743796"/>
                <a:gd name="connsiteY10" fmla="*/ 2867501 h 286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796" h="2867501">
                  <a:moveTo>
                    <a:pt x="11144" y="0"/>
                  </a:moveTo>
                  <a:cubicBezTo>
                    <a:pt x="101060" y="2953"/>
                    <a:pt x="268796" y="25146"/>
                    <a:pt x="353663" y="55245"/>
                  </a:cubicBezTo>
                  <a:cubicBezTo>
                    <a:pt x="433483" y="83534"/>
                    <a:pt x="510635" y="120967"/>
                    <a:pt x="571405" y="179737"/>
                  </a:cubicBezTo>
                  <a:cubicBezTo>
                    <a:pt x="625412" y="231934"/>
                    <a:pt x="663607" y="297942"/>
                    <a:pt x="688658" y="368808"/>
                  </a:cubicBezTo>
                  <a:cubicBezTo>
                    <a:pt x="716375" y="447103"/>
                    <a:pt x="727996" y="529876"/>
                    <a:pt x="731711" y="612934"/>
                  </a:cubicBezTo>
                  <a:cubicBezTo>
                    <a:pt x="737426" y="740474"/>
                    <a:pt x="724948" y="867918"/>
                    <a:pt x="725233" y="995648"/>
                  </a:cubicBezTo>
                  <a:cubicBezTo>
                    <a:pt x="725710" y="1163765"/>
                    <a:pt x="748665" y="1331309"/>
                    <a:pt x="742855" y="1499330"/>
                  </a:cubicBezTo>
                  <a:cubicBezTo>
                    <a:pt x="739426" y="1598009"/>
                    <a:pt x="725996" y="1696022"/>
                    <a:pt x="707898" y="1793081"/>
                  </a:cubicBezTo>
                  <a:cubicBezTo>
                    <a:pt x="690086" y="1888426"/>
                    <a:pt x="666845" y="1982724"/>
                    <a:pt x="633222" y="2073592"/>
                  </a:cubicBezTo>
                  <a:cubicBezTo>
                    <a:pt x="579692" y="2218182"/>
                    <a:pt x="499682" y="2351056"/>
                    <a:pt x="404527" y="2472404"/>
                  </a:cubicBezTo>
                  <a:cubicBezTo>
                    <a:pt x="266033" y="2648902"/>
                    <a:pt x="179642" y="2732818"/>
                    <a:pt x="0" y="2867501"/>
                  </a:cubicBezTo>
                </a:path>
              </a:pathLst>
            </a:custGeom>
            <a:noFill/>
            <a:ln w="9525" cap="rnd">
              <a:solidFill>
                <a:schemeClr val="accent2">
                  <a:alpha val="75000"/>
                </a:schemeClr>
              </a:solidFill>
              <a:prstDash val="lgDash"/>
              <a:round/>
            </a:ln>
          </p:spPr>
          <p:txBody>
            <a:bodyPr rtlCol="0" anchor="ctr"/>
            <a:lstStyle/>
            <a:p>
              <a:endParaRPr lang="en-US"/>
            </a:p>
          </p:txBody>
        </p:sp>
        <p:sp>
          <p:nvSpPr>
            <p:cNvPr id="17" name="Freeform: Shape 16">
              <a:extLst>
                <a:ext uri="{FF2B5EF4-FFF2-40B4-BE49-F238E27FC236}">
                  <a16:creationId xmlns="" xmlns:a16="http://schemas.microsoft.com/office/drawing/2014/main" id="{F5CBEC6B-EDB6-40B8-8771-E5AF41B8D698}"/>
                </a:ext>
              </a:extLst>
            </p:cNvPr>
            <p:cNvSpPr/>
            <p:nvPr/>
          </p:nvSpPr>
          <p:spPr>
            <a:xfrm>
              <a:off x="4473129" y="1912731"/>
              <a:ext cx="597294" cy="2543540"/>
            </a:xfrm>
            <a:custGeom>
              <a:avLst/>
              <a:gdLst>
                <a:gd name="connsiteX0" fmla="*/ 16478 w 597294"/>
                <a:gd name="connsiteY0" fmla="*/ 2079 h 2543540"/>
                <a:gd name="connsiteX1" fmla="*/ 299847 w 597294"/>
                <a:gd name="connsiteY1" fmla="*/ 53991 h 2543540"/>
                <a:gd name="connsiteX2" fmla="*/ 503206 w 597294"/>
                <a:gd name="connsiteY2" fmla="*/ 291354 h 2543540"/>
                <a:gd name="connsiteX3" fmla="*/ 525113 w 597294"/>
                <a:gd name="connsiteY3" fmla="*/ 724265 h 2543540"/>
                <a:gd name="connsiteX4" fmla="*/ 578930 w 597294"/>
                <a:gd name="connsiteY4" fmla="*/ 1117267 h 2543540"/>
                <a:gd name="connsiteX5" fmla="*/ 592931 w 597294"/>
                <a:gd name="connsiteY5" fmla="*/ 1476359 h 2543540"/>
                <a:gd name="connsiteX6" fmla="*/ 503206 w 597294"/>
                <a:gd name="connsiteY6" fmla="*/ 1859359 h 2543540"/>
                <a:gd name="connsiteX7" fmla="*/ 291846 w 597294"/>
                <a:gd name="connsiteY7" fmla="*/ 2250361 h 2543540"/>
                <a:gd name="connsiteX8" fmla="*/ 0 w 597294"/>
                <a:gd name="connsiteY8" fmla="*/ 2543540 h 2543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7294" h="2543540">
                  <a:moveTo>
                    <a:pt x="16478" y="2079"/>
                  </a:moveTo>
                  <a:cubicBezTo>
                    <a:pt x="101441" y="-6684"/>
                    <a:pt x="224885" y="12557"/>
                    <a:pt x="299847" y="53991"/>
                  </a:cubicBezTo>
                  <a:cubicBezTo>
                    <a:pt x="394240" y="106092"/>
                    <a:pt x="468440" y="189341"/>
                    <a:pt x="503206" y="291354"/>
                  </a:cubicBezTo>
                  <a:cubicBezTo>
                    <a:pt x="550069" y="429085"/>
                    <a:pt x="520827" y="577770"/>
                    <a:pt x="525113" y="724265"/>
                  </a:cubicBezTo>
                  <a:cubicBezTo>
                    <a:pt x="529019" y="856472"/>
                    <a:pt x="561118" y="986012"/>
                    <a:pt x="578930" y="1117267"/>
                  </a:cubicBezTo>
                  <a:cubicBezTo>
                    <a:pt x="595122" y="1236234"/>
                    <a:pt x="602742" y="1356630"/>
                    <a:pt x="592931" y="1476359"/>
                  </a:cubicBezTo>
                  <a:cubicBezTo>
                    <a:pt x="582073" y="1607709"/>
                    <a:pt x="549783" y="1736011"/>
                    <a:pt x="503206" y="1859359"/>
                  </a:cubicBezTo>
                  <a:cubicBezTo>
                    <a:pt x="450628" y="1998710"/>
                    <a:pt x="383857" y="2133298"/>
                    <a:pt x="291846" y="2250361"/>
                  </a:cubicBezTo>
                  <a:cubicBezTo>
                    <a:pt x="231553" y="2327132"/>
                    <a:pt x="73819" y="2479532"/>
                    <a:pt x="0" y="2543540"/>
                  </a:cubicBezTo>
                </a:path>
              </a:pathLst>
            </a:custGeom>
            <a:noFill/>
            <a:ln w="9525" cap="rnd">
              <a:solidFill>
                <a:schemeClr val="accent2">
                  <a:alpha val="75000"/>
                </a:schemeClr>
              </a:solidFill>
              <a:prstDash val="lgDash"/>
              <a:round/>
            </a:ln>
          </p:spPr>
          <p:txBody>
            <a:bodyPr rtlCol="0" anchor="ctr"/>
            <a:lstStyle/>
            <a:p>
              <a:endParaRPr lang="en-US"/>
            </a:p>
          </p:txBody>
        </p:sp>
        <p:sp>
          <p:nvSpPr>
            <p:cNvPr id="18" name="Freeform: Shape 17">
              <a:extLst>
                <a:ext uri="{FF2B5EF4-FFF2-40B4-BE49-F238E27FC236}">
                  <a16:creationId xmlns="" xmlns:a16="http://schemas.microsoft.com/office/drawing/2014/main" id="{91BD0EE8-AA47-4044-9251-9F5A4B820120}"/>
                </a:ext>
              </a:extLst>
            </p:cNvPr>
            <p:cNvSpPr/>
            <p:nvPr/>
          </p:nvSpPr>
          <p:spPr>
            <a:xfrm>
              <a:off x="4491417" y="2227197"/>
              <a:ext cx="389425" cy="2011236"/>
            </a:xfrm>
            <a:custGeom>
              <a:avLst/>
              <a:gdLst>
                <a:gd name="connsiteX0" fmla="*/ 0 w 389425"/>
                <a:gd name="connsiteY0" fmla="*/ 33 h 2011236"/>
                <a:gd name="connsiteX1" fmla="*/ 171260 w 389425"/>
                <a:gd name="connsiteY1" fmla="*/ 60326 h 2011236"/>
                <a:gd name="connsiteX2" fmla="*/ 211455 w 389425"/>
                <a:gd name="connsiteY2" fmla="*/ 221204 h 2011236"/>
                <a:gd name="connsiteX3" fmla="*/ 243078 w 389425"/>
                <a:gd name="connsiteY3" fmla="*/ 448089 h 2011236"/>
                <a:gd name="connsiteX4" fmla="*/ 346424 w 389425"/>
                <a:gd name="connsiteY4" fmla="*/ 789941 h 2011236"/>
                <a:gd name="connsiteX5" fmla="*/ 372237 w 389425"/>
                <a:gd name="connsiteY5" fmla="*/ 942151 h 2011236"/>
                <a:gd name="connsiteX6" fmla="*/ 386620 w 389425"/>
                <a:gd name="connsiteY6" fmla="*/ 1272478 h 2011236"/>
                <a:gd name="connsiteX7" fmla="*/ 280416 w 389425"/>
                <a:gd name="connsiteY7" fmla="*/ 1660241 h 2011236"/>
                <a:gd name="connsiteX8" fmla="*/ 151257 w 389425"/>
                <a:gd name="connsiteY8" fmla="*/ 1844073 h 2011236"/>
                <a:gd name="connsiteX9" fmla="*/ 1905 w 389425"/>
                <a:gd name="connsiteY9" fmla="*/ 2011237 h 2011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9425" h="2011236">
                  <a:moveTo>
                    <a:pt x="0" y="33"/>
                  </a:moveTo>
                  <a:cubicBezTo>
                    <a:pt x="57912" y="-824"/>
                    <a:pt x="136112" y="14892"/>
                    <a:pt x="171260" y="60326"/>
                  </a:cubicBezTo>
                  <a:cubicBezTo>
                    <a:pt x="205645" y="104903"/>
                    <a:pt x="207740" y="164244"/>
                    <a:pt x="211455" y="221204"/>
                  </a:cubicBezTo>
                  <a:cubicBezTo>
                    <a:pt x="216408" y="297594"/>
                    <a:pt x="225838" y="373604"/>
                    <a:pt x="243078" y="448089"/>
                  </a:cubicBezTo>
                  <a:cubicBezTo>
                    <a:pt x="269939" y="564199"/>
                    <a:pt x="319183" y="673927"/>
                    <a:pt x="346424" y="789941"/>
                  </a:cubicBezTo>
                  <a:cubicBezTo>
                    <a:pt x="358235" y="840043"/>
                    <a:pt x="365951" y="891097"/>
                    <a:pt x="372237" y="942151"/>
                  </a:cubicBezTo>
                  <a:cubicBezTo>
                    <a:pt x="385858" y="1051784"/>
                    <a:pt x="394049" y="1162274"/>
                    <a:pt x="386620" y="1272478"/>
                  </a:cubicBezTo>
                  <a:cubicBezTo>
                    <a:pt x="377476" y="1407828"/>
                    <a:pt x="344996" y="1541178"/>
                    <a:pt x="280416" y="1660241"/>
                  </a:cubicBezTo>
                  <a:cubicBezTo>
                    <a:pt x="244602" y="1726249"/>
                    <a:pt x="199358" y="1786352"/>
                    <a:pt x="151257" y="1844073"/>
                  </a:cubicBezTo>
                  <a:cubicBezTo>
                    <a:pt x="79534" y="1930084"/>
                    <a:pt x="89345" y="1941419"/>
                    <a:pt x="1905" y="2011237"/>
                  </a:cubicBezTo>
                </a:path>
              </a:pathLst>
            </a:custGeom>
            <a:noFill/>
            <a:ln w="9525" cap="rnd">
              <a:solidFill>
                <a:schemeClr val="accent2">
                  <a:alpha val="75000"/>
                </a:schemeClr>
              </a:solidFill>
              <a:prstDash val="lgDash"/>
              <a:round/>
            </a:ln>
          </p:spPr>
          <p:txBody>
            <a:bodyPr rtlCol="0" anchor="ctr"/>
            <a:lstStyle/>
            <a:p>
              <a:endParaRPr lang="en-US" dirty="0"/>
            </a:p>
          </p:txBody>
        </p:sp>
      </p:grpSp>
      <p:grpSp>
        <p:nvGrpSpPr>
          <p:cNvPr id="19" name="Graphic 157">
            <a:extLst>
              <a:ext uri="{FF2B5EF4-FFF2-40B4-BE49-F238E27FC236}">
                <a16:creationId xmlns="" xmlns:a16="http://schemas.microsoft.com/office/drawing/2014/main" id="{C3279E8D-2BAA-4CB1-834B-09FADD54DE56}"/>
              </a:ext>
            </a:extLst>
          </p:cNvPr>
          <p:cNvGrpSpPr/>
          <p:nvPr/>
        </p:nvGrpSpPr>
        <p:grpSpPr>
          <a:xfrm>
            <a:off x="8610601" y="3276601"/>
            <a:ext cx="3529260" cy="3581399"/>
            <a:chOff x="4114800" y="1423987"/>
            <a:chExt cx="3961542" cy="4007547"/>
          </a:xfrm>
          <a:noFill/>
        </p:grpSpPr>
        <p:sp>
          <p:nvSpPr>
            <p:cNvPr id="20" name="Freeform: Shape 19">
              <a:extLst>
                <a:ext uri="{FF2B5EF4-FFF2-40B4-BE49-F238E27FC236}">
                  <a16:creationId xmlns="" xmlns:a16="http://schemas.microsoft.com/office/drawing/2014/main" id="{3456F18E-4F61-486D-9CD6-65B30372C534}"/>
                </a:ext>
              </a:extLst>
            </p:cNvPr>
            <p:cNvSpPr/>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accent2">
                  <a:alpha val="75000"/>
                </a:schemeClr>
              </a:solidFill>
              <a:prstDash val="lgDash"/>
              <a:round/>
            </a:ln>
          </p:spPr>
          <p:txBody>
            <a:bodyPr rtlCol="0" anchor="ctr"/>
            <a:lstStyle/>
            <a:p>
              <a:endParaRPr lang="en-US"/>
            </a:p>
          </p:txBody>
        </p:sp>
        <p:sp>
          <p:nvSpPr>
            <p:cNvPr id="21" name="Freeform: Shape 20">
              <a:extLst>
                <a:ext uri="{FF2B5EF4-FFF2-40B4-BE49-F238E27FC236}">
                  <a16:creationId xmlns="" xmlns:a16="http://schemas.microsoft.com/office/drawing/2014/main" id="{318DDF45-08F0-46B6-A0B7-133735C94F47}"/>
                </a:ext>
              </a:extLst>
            </p:cNvPr>
            <p:cNvSpPr/>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accent2">
                  <a:alpha val="75000"/>
                </a:schemeClr>
              </a:solidFill>
              <a:prstDash val="lgDash"/>
              <a:round/>
            </a:ln>
          </p:spPr>
          <p:txBody>
            <a:bodyPr rtlCol="0" anchor="ctr"/>
            <a:lstStyle/>
            <a:p>
              <a:endParaRPr lang="en-US"/>
            </a:p>
          </p:txBody>
        </p:sp>
        <p:sp>
          <p:nvSpPr>
            <p:cNvPr id="22" name="Freeform: Shape 21">
              <a:extLst>
                <a:ext uri="{FF2B5EF4-FFF2-40B4-BE49-F238E27FC236}">
                  <a16:creationId xmlns="" xmlns:a16="http://schemas.microsoft.com/office/drawing/2014/main" id="{B9D0CC0F-710D-43F4-BC86-763767420133}"/>
                </a:ext>
              </a:extLst>
            </p:cNvPr>
            <p:cNvSpPr/>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accent2">
                  <a:alpha val="75000"/>
                </a:schemeClr>
              </a:solidFill>
              <a:prstDash val="lgDash"/>
              <a:round/>
            </a:ln>
          </p:spPr>
          <p:txBody>
            <a:bodyPr rtlCol="0" anchor="ctr"/>
            <a:lstStyle/>
            <a:p>
              <a:endParaRPr lang="en-US"/>
            </a:p>
          </p:txBody>
        </p:sp>
        <p:sp>
          <p:nvSpPr>
            <p:cNvPr id="23" name="Freeform: Shape 22">
              <a:extLst>
                <a:ext uri="{FF2B5EF4-FFF2-40B4-BE49-F238E27FC236}">
                  <a16:creationId xmlns="" xmlns:a16="http://schemas.microsoft.com/office/drawing/2014/main" id="{6FB36AB6-CB81-495A-8A33-C0BCE67D6F23}"/>
                </a:ext>
              </a:extLst>
            </p:cNvPr>
            <p:cNvSpPr/>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accent2">
                  <a:alpha val="75000"/>
                </a:schemeClr>
              </a:solidFill>
              <a:prstDash val="lgDash"/>
              <a:round/>
            </a:ln>
          </p:spPr>
          <p:txBody>
            <a:bodyPr rtlCol="0" anchor="ctr"/>
            <a:lstStyle/>
            <a:p>
              <a:endParaRPr lang="en-US"/>
            </a:p>
          </p:txBody>
        </p:sp>
        <p:sp>
          <p:nvSpPr>
            <p:cNvPr id="24" name="Freeform: Shape 23">
              <a:extLst>
                <a:ext uri="{FF2B5EF4-FFF2-40B4-BE49-F238E27FC236}">
                  <a16:creationId xmlns="" xmlns:a16="http://schemas.microsoft.com/office/drawing/2014/main" id="{1993F7E6-ABF6-482D-BEA5-B4E607DDB433}"/>
                </a:ext>
              </a:extLst>
            </p:cNvPr>
            <p:cNvSpPr/>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accent2">
                  <a:alpha val="75000"/>
                </a:schemeClr>
              </a:solidFill>
              <a:prstDash val="lgDash"/>
              <a:round/>
            </a:ln>
          </p:spPr>
          <p:txBody>
            <a:bodyPr rtlCol="0" anchor="ctr"/>
            <a:lstStyle/>
            <a:p>
              <a:endParaRPr lang="en-US"/>
            </a:p>
          </p:txBody>
        </p:sp>
        <p:sp>
          <p:nvSpPr>
            <p:cNvPr id="25" name="Freeform: Shape 24">
              <a:extLst>
                <a:ext uri="{FF2B5EF4-FFF2-40B4-BE49-F238E27FC236}">
                  <a16:creationId xmlns="" xmlns:a16="http://schemas.microsoft.com/office/drawing/2014/main" id="{DCA0B097-C21A-40B4-95E4-2FFA9697F824}"/>
                </a:ext>
              </a:extLst>
            </p:cNvPr>
            <p:cNvSpPr/>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accent2">
                  <a:alpha val="75000"/>
                </a:schemeClr>
              </a:solidFill>
              <a:prstDash val="lgDash"/>
              <a:round/>
            </a:ln>
          </p:spPr>
          <p:txBody>
            <a:bodyPr rtlCol="0" anchor="ctr"/>
            <a:lstStyle/>
            <a:p>
              <a:endParaRPr lang="en-US"/>
            </a:p>
          </p:txBody>
        </p:sp>
        <p:sp>
          <p:nvSpPr>
            <p:cNvPr id="26" name="Freeform: Shape 25">
              <a:extLst>
                <a:ext uri="{FF2B5EF4-FFF2-40B4-BE49-F238E27FC236}">
                  <a16:creationId xmlns="" xmlns:a16="http://schemas.microsoft.com/office/drawing/2014/main" id="{AB2AF0F5-7EAA-4BAB-8DE2-D84E124170FA}"/>
                </a:ext>
              </a:extLst>
            </p:cNvPr>
            <p:cNvSpPr/>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accent2">
                  <a:alpha val="75000"/>
                </a:schemeClr>
              </a:solidFill>
              <a:prstDash val="lgDash"/>
              <a:round/>
            </a:ln>
          </p:spPr>
          <p:txBody>
            <a:bodyPr rtlCol="0" anchor="ctr"/>
            <a:lstStyle/>
            <a:p>
              <a:endParaRPr lang="en-US"/>
            </a:p>
          </p:txBody>
        </p:sp>
      </p:grpSp>
      <p:sp>
        <p:nvSpPr>
          <p:cNvPr id="2" name="Title Placeholder 1">
            <a:extLst>
              <a:ext uri="{FF2B5EF4-FFF2-40B4-BE49-F238E27FC236}">
                <a16:creationId xmlns="" xmlns:a16="http://schemas.microsoft.com/office/drawing/2014/main" id="{B760C036-BBCE-4F9E-AD56-DD36D4407B25}"/>
              </a:ext>
            </a:extLst>
          </p:cNvPr>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 xmlns:a16="http://schemas.microsoft.com/office/drawing/2014/main" id="{E3A5D7EC-1E6A-473F-B5A4-18CDFB6CF95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 xmlns:a16="http://schemas.microsoft.com/office/drawing/2014/main" id="{9F9981C7-34D5-49A4-949D-715FD4BD8FE0}"/>
              </a:ext>
            </a:extLst>
          </p:cNvPr>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lang="en-US" sz="900" kern="1200" cap="all" spc="200" smtClean="0">
                <a:solidFill>
                  <a:schemeClr val="accent1"/>
                </a:solidFill>
                <a:latin typeface="+mn-lt"/>
                <a:ea typeface="+mn-ea"/>
                <a:cs typeface="Segoe UI Semilight" panose="020B0402040204020203" pitchFamily="34" charset="0"/>
              </a:defRPr>
            </a:lvl1pPr>
          </a:lstStyle>
          <a:p>
            <a:fld id="{0DAF61AA-5A98-4049-A93E-477E5505141A}" type="datetimeFigureOut">
              <a:rPr lang="en-US" smtClean="0"/>
              <a:pPr/>
              <a:t>9/6/2021</a:t>
            </a:fld>
            <a:endParaRPr lang="en-US" dirty="0"/>
          </a:p>
        </p:txBody>
      </p:sp>
      <p:sp>
        <p:nvSpPr>
          <p:cNvPr id="5" name="Footer Placeholder 4">
            <a:extLst>
              <a:ext uri="{FF2B5EF4-FFF2-40B4-BE49-F238E27FC236}">
                <a16:creationId xmlns="" xmlns:a16="http://schemas.microsoft.com/office/drawing/2014/main" id="{FA85CE6E-733D-4C60-B40B-C7C10CB5AFBA}"/>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lang="en-US" sz="900" kern="1200" cap="all" spc="200" dirty="0">
                <a:solidFill>
                  <a:schemeClr val="accent1"/>
                </a:solidFill>
                <a:latin typeface="+mn-lt"/>
                <a:ea typeface="+mn-ea"/>
                <a:cs typeface="Segoe UI Semilight" panose="020B0402040204020203" pitchFamily="34" charset="0"/>
              </a:defRPr>
            </a:lvl1pPr>
          </a:lstStyle>
          <a:p>
            <a:endParaRPr lang="en-US"/>
          </a:p>
        </p:txBody>
      </p:sp>
      <p:sp>
        <p:nvSpPr>
          <p:cNvPr id="6" name="Slide Number Placeholder 5">
            <a:extLst>
              <a:ext uri="{FF2B5EF4-FFF2-40B4-BE49-F238E27FC236}">
                <a16:creationId xmlns="" xmlns:a16="http://schemas.microsoft.com/office/drawing/2014/main" id="{92D80D8B-7909-4114-8EBA-C3086DC62B08}"/>
              </a:ext>
            </a:extLst>
          </p:cNvPr>
          <p:cNvSpPr>
            <a:spLocks noGrp="1"/>
          </p:cNvSpPr>
          <p:nvPr>
            <p:ph type="sldNum" sz="quarter" idx="4"/>
          </p:nvPr>
        </p:nvSpPr>
        <p:spPr>
          <a:xfrm>
            <a:off x="9906000" y="6356351"/>
            <a:ext cx="1447800" cy="365125"/>
          </a:xfrm>
          <a:prstGeom prst="rect">
            <a:avLst/>
          </a:prstGeom>
        </p:spPr>
        <p:txBody>
          <a:bodyPr vert="horz" lIns="91440" tIns="45720" rIns="91440" bIns="45720" rtlCol="0" anchor="ctr"/>
          <a:lstStyle>
            <a:lvl1pPr algn="r">
              <a:defRPr lang="en-US" sz="900" kern="1200" cap="all" spc="200" smtClean="0">
                <a:solidFill>
                  <a:schemeClr val="accent1"/>
                </a:solidFill>
                <a:latin typeface="+mn-lt"/>
                <a:ea typeface="+mn-ea"/>
                <a:cs typeface="Segoe UI Semilight" panose="020B0402040204020203" pitchFamily="34" charset="0"/>
              </a:defRPr>
            </a:lvl1pPr>
          </a:lstStyle>
          <a:p>
            <a:fld id="{73B850FF-6169-4056-8077-06FFA93A5366}" type="slidenum">
              <a:rPr lang="en-US" smtClean="0"/>
              <a:pPr/>
              <a:t>‹#›</a:t>
            </a:fld>
            <a:endParaRPr lang="en-US"/>
          </a:p>
        </p:txBody>
      </p:sp>
    </p:spTree>
    <p:extLst>
      <p:ext uri="{BB962C8B-B14F-4D97-AF65-F5344CB8AC3E}">
        <p14:creationId xmlns:p14="http://schemas.microsoft.com/office/powerpoint/2010/main" val="3756889262"/>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05" r:id="rId6"/>
    <p:sldLayoutId id="2147483701" r:id="rId7"/>
    <p:sldLayoutId id="2147483702" r:id="rId8"/>
    <p:sldLayoutId id="2147483703" r:id="rId9"/>
    <p:sldLayoutId id="2147483704" r:id="rId10"/>
    <p:sldLayoutId id="2147483706" r:id="rId11"/>
  </p:sldLayoutIdLst>
  <p:txStyles>
    <p:titleStyle>
      <a:lvl1pPr algn="l" defTabSz="914400" rtl="0" eaLnBrk="1" latinLnBrk="0" hangingPunct="1">
        <a:lnSpc>
          <a:spcPct val="100000"/>
        </a:lnSpc>
        <a:spcBef>
          <a:spcPct val="0"/>
        </a:spcBef>
        <a:buNone/>
        <a:defRPr sz="4400" kern="120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1000"/>
        </a:spcBef>
        <a:buClr>
          <a:schemeClr val="accent5"/>
        </a:buClr>
        <a:buFont typeface="Avenir Next LT Pro" panose="020B05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110000"/>
        </a:lnSpc>
        <a:spcBef>
          <a:spcPts val="500"/>
        </a:spcBef>
        <a:buClr>
          <a:schemeClr val="accent5"/>
        </a:buClr>
        <a:buFont typeface="Avenir Next LT Pro" panose="020B05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110000"/>
        </a:lnSpc>
        <a:spcBef>
          <a:spcPts val="500"/>
        </a:spcBef>
        <a:buClr>
          <a:schemeClr val="accent5"/>
        </a:buClr>
        <a:buFont typeface="Avenir Next LT Pro" panose="020B05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110000"/>
        </a:lnSpc>
        <a:spcBef>
          <a:spcPts val="500"/>
        </a:spcBef>
        <a:buClr>
          <a:schemeClr val="accent5"/>
        </a:buClr>
        <a:buFont typeface="Avenir Next LT Pro" panose="020B05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110000"/>
        </a:lnSpc>
        <a:spcBef>
          <a:spcPts val="500"/>
        </a:spcBef>
        <a:buClr>
          <a:schemeClr val="accent5"/>
        </a:buClr>
        <a:buFont typeface="Avenir Next LT Pro" panose="020B05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microsoft.com/office/2007/relationships/hdphoto" Target="../media/hdphoto1.wdp"/><Relationship Id="rId7" Type="http://schemas.microsoft.com/office/2007/relationships/hdphoto" Target="../media/hdphoto3.wdp"/><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3.png"/><Relationship Id="rId5" Type="http://schemas.microsoft.com/office/2007/relationships/hdphoto" Target="../media/hdphoto2.wdp"/><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hyperlink" Target="https://www.teachingenglish.org.uk/article/daily-routines" TargetMode="External"/><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 xmlns:a16="http://schemas.microsoft.com/office/drawing/2014/main" id="{F1174801-1395-44C5-9B00-CCAC45C056E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9141715" cy="6858000"/>
          </a:xfrm>
          <a:prstGeom prst="rect">
            <a:avLst/>
          </a:prstGeom>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1" name="Rectangle 10">
            <a:extLst>
              <a:ext uri="{FF2B5EF4-FFF2-40B4-BE49-F238E27FC236}">
                <a16:creationId xmlns="" xmlns:a16="http://schemas.microsoft.com/office/drawing/2014/main" id="{996DFAFB-BCE1-4BEC-82FB-D574234DEF0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9141715"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grpSp>
        <p:nvGrpSpPr>
          <p:cNvPr id="13" name="Top Left">
            <a:extLst>
              <a:ext uri="{FF2B5EF4-FFF2-40B4-BE49-F238E27FC236}">
                <a16:creationId xmlns="" xmlns:a16="http://schemas.microsoft.com/office/drawing/2014/main" id="{7A93B028-F8F4-4F84-98D7-2779E4D8B9B4}"/>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8138" y="-3086"/>
            <a:ext cx="1649215" cy="3349518"/>
            <a:chOff x="10849" y="-3086"/>
            <a:chExt cx="2198951" cy="3349518"/>
          </a:xfrm>
        </p:grpSpPr>
        <p:sp>
          <p:nvSpPr>
            <p:cNvPr id="14" name="Freeform: Shape 13">
              <a:extLst>
                <a:ext uri="{FF2B5EF4-FFF2-40B4-BE49-F238E27FC236}">
                  <a16:creationId xmlns="" xmlns:a16="http://schemas.microsoft.com/office/drawing/2014/main" id="{0C254636-BEEC-4E48-BF0C-D2C6BF583681}"/>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rot="10800000">
              <a:off x="692844" y="-3086"/>
              <a:ext cx="1326111" cy="59760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5" name="Freeform: Shape 14">
              <a:extLst>
                <a:ext uri="{FF2B5EF4-FFF2-40B4-BE49-F238E27FC236}">
                  <a16:creationId xmlns="" xmlns:a16="http://schemas.microsoft.com/office/drawing/2014/main" id="{83AF5681-1B96-4C35-AB17-AB7793A4EF67}"/>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19394" y="15241"/>
              <a:ext cx="2190406" cy="3331191"/>
            </a:xfrm>
            <a:custGeom>
              <a:avLst/>
              <a:gdLst>
                <a:gd name="connsiteX0" fmla="*/ 0 w 3296088"/>
                <a:gd name="connsiteY0" fmla="*/ 5012722 h 5012722"/>
                <a:gd name="connsiteX1" fmla="*/ 244031 w 3296088"/>
                <a:gd name="connsiteY1" fmla="*/ 4820222 h 5012722"/>
                <a:gd name="connsiteX2" fmla="*/ 729234 w 3296088"/>
                <a:gd name="connsiteY2" fmla="*/ 4360641 h 5012722"/>
                <a:gd name="connsiteX3" fmla="*/ 881444 w 3296088"/>
                <a:gd name="connsiteY3" fmla="*/ 4173950 h 5012722"/>
                <a:gd name="connsiteX4" fmla="*/ 1151287 w 3296088"/>
                <a:gd name="connsiteY4" fmla="*/ 3972877 h 5012722"/>
                <a:gd name="connsiteX5" fmla="*/ 1498664 w 3296088"/>
                <a:gd name="connsiteY5" fmla="*/ 3786188 h 5012722"/>
                <a:gd name="connsiteX6" fmla="*/ 1716881 w 3296088"/>
                <a:gd name="connsiteY6" fmla="*/ 3674174 h 5012722"/>
                <a:gd name="connsiteX7" fmla="*/ 1913573 w 3296088"/>
                <a:gd name="connsiteY7" fmla="*/ 3477387 h 5012722"/>
                <a:gd name="connsiteX8" fmla="*/ 2167700 w 3296088"/>
                <a:gd name="connsiteY8" fmla="*/ 3042190 h 5012722"/>
                <a:gd name="connsiteX9" fmla="*/ 2273903 w 3296088"/>
                <a:gd name="connsiteY9" fmla="*/ 2775014 h 5012722"/>
                <a:gd name="connsiteX10" fmla="*/ 2463356 w 3296088"/>
                <a:gd name="connsiteY10" fmla="*/ 2335530 h 5012722"/>
                <a:gd name="connsiteX11" fmla="*/ 2741866 w 3296088"/>
                <a:gd name="connsiteY11" fmla="*/ 1982248 h 5012722"/>
                <a:gd name="connsiteX12" fmla="*/ 2985897 w 3296088"/>
                <a:gd name="connsiteY12" fmla="*/ 1634681 h 5012722"/>
                <a:gd name="connsiteX13" fmla="*/ 3212687 w 3296088"/>
                <a:gd name="connsiteY13" fmla="*/ 1226820 h 5012722"/>
                <a:gd name="connsiteX14" fmla="*/ 3281553 w 3296088"/>
                <a:gd name="connsiteY14" fmla="*/ 959644 h 5012722"/>
                <a:gd name="connsiteX15" fmla="*/ 3295936 w 3296088"/>
                <a:gd name="connsiteY15" fmla="*/ 701135 h 5012722"/>
                <a:gd name="connsiteX16" fmla="*/ 3267266 w 3296088"/>
                <a:gd name="connsiteY16" fmla="*/ 436817 h 5012722"/>
                <a:gd name="connsiteX17" fmla="*/ 3105341 w 3296088"/>
                <a:gd name="connsiteY17" fmla="*/ 0 h 5012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96088" h="5012722">
                  <a:moveTo>
                    <a:pt x="0" y="5012722"/>
                  </a:moveTo>
                  <a:cubicBezTo>
                    <a:pt x="81820" y="4949095"/>
                    <a:pt x="163544" y="4885468"/>
                    <a:pt x="244031" y="4820222"/>
                  </a:cubicBezTo>
                  <a:cubicBezTo>
                    <a:pt x="417671" y="4679633"/>
                    <a:pt x="589883" y="4535139"/>
                    <a:pt x="729234" y="4360641"/>
                  </a:cubicBezTo>
                  <a:cubicBezTo>
                    <a:pt x="779431" y="4297776"/>
                    <a:pt x="825818" y="4231958"/>
                    <a:pt x="881444" y="4173950"/>
                  </a:cubicBezTo>
                  <a:cubicBezTo>
                    <a:pt x="959358" y="4092607"/>
                    <a:pt x="1054799" y="4031075"/>
                    <a:pt x="1151287" y="3972877"/>
                  </a:cubicBezTo>
                  <a:cubicBezTo>
                    <a:pt x="1263968" y="3904964"/>
                    <a:pt x="1379315" y="3841337"/>
                    <a:pt x="1498664" y="3786188"/>
                  </a:cubicBezTo>
                  <a:cubicBezTo>
                    <a:pt x="1573149" y="3751802"/>
                    <a:pt x="1649159" y="3720179"/>
                    <a:pt x="1716881" y="3674174"/>
                  </a:cubicBezTo>
                  <a:cubicBezTo>
                    <a:pt x="1794034" y="3621691"/>
                    <a:pt x="1856708" y="3551492"/>
                    <a:pt x="1913573" y="3477387"/>
                  </a:cubicBezTo>
                  <a:cubicBezTo>
                    <a:pt x="2016157" y="3343751"/>
                    <a:pt x="2099024" y="3196114"/>
                    <a:pt x="2167700" y="3042190"/>
                  </a:cubicBezTo>
                  <a:cubicBezTo>
                    <a:pt x="2206752" y="2954655"/>
                    <a:pt x="2241233" y="2865215"/>
                    <a:pt x="2273903" y="2775014"/>
                  </a:cubicBezTo>
                  <a:cubicBezTo>
                    <a:pt x="2328482" y="2624423"/>
                    <a:pt x="2379440" y="2471642"/>
                    <a:pt x="2463356" y="2335530"/>
                  </a:cubicBezTo>
                  <a:cubicBezTo>
                    <a:pt x="2542127" y="2207705"/>
                    <a:pt x="2647855" y="2099501"/>
                    <a:pt x="2741866" y="1982248"/>
                  </a:cubicBezTo>
                  <a:cubicBezTo>
                    <a:pt x="2830449" y="1871758"/>
                    <a:pt x="2908554" y="1753362"/>
                    <a:pt x="2985897" y="1634681"/>
                  </a:cubicBezTo>
                  <a:cubicBezTo>
                    <a:pt x="3071146" y="1503902"/>
                    <a:pt x="3156395" y="1372172"/>
                    <a:pt x="3212687" y="1226820"/>
                  </a:cubicBezTo>
                  <a:cubicBezTo>
                    <a:pt x="3246025" y="1140809"/>
                    <a:pt x="3268790" y="1051084"/>
                    <a:pt x="3281553" y="959644"/>
                  </a:cubicBezTo>
                  <a:cubicBezTo>
                    <a:pt x="3293555" y="874014"/>
                    <a:pt x="3296888" y="787527"/>
                    <a:pt x="3295936" y="701135"/>
                  </a:cubicBezTo>
                  <a:cubicBezTo>
                    <a:pt x="3294888" y="612172"/>
                    <a:pt x="3289268" y="523018"/>
                    <a:pt x="3267266" y="436817"/>
                  </a:cubicBezTo>
                  <a:cubicBezTo>
                    <a:pt x="3227832" y="282416"/>
                    <a:pt x="3105341" y="0"/>
                    <a:pt x="3105341" y="0"/>
                  </a:cubicBezTo>
                </a:path>
              </a:pathLst>
            </a:custGeom>
            <a:noFill/>
            <a:ln w="9525" cap="rnd">
              <a:solidFill>
                <a:schemeClr val="accent2">
                  <a:alpha val="50000"/>
                </a:schemeClr>
              </a:solidFill>
              <a:prstDash val="lgDash"/>
              <a:round/>
            </a:ln>
          </p:spPr>
          <p:txBody>
            <a:bodyPr rtlCol="0" anchor="ctr"/>
            <a:lstStyle/>
            <a:p>
              <a:endParaRPr lang="en-US"/>
            </a:p>
          </p:txBody>
        </p:sp>
        <p:sp>
          <p:nvSpPr>
            <p:cNvPr id="16" name="Freeform: Shape 15">
              <a:extLst>
                <a:ext uri="{FF2B5EF4-FFF2-40B4-BE49-F238E27FC236}">
                  <a16:creationId xmlns="" xmlns:a16="http://schemas.microsoft.com/office/drawing/2014/main" id="{F1C65047-892E-46D5-9E82-93FB2E432D2A}"/>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10849" y="15178"/>
              <a:ext cx="1978674" cy="3074959"/>
            </a:xfrm>
            <a:custGeom>
              <a:avLst/>
              <a:gdLst>
                <a:gd name="connsiteX0" fmla="*/ 0 w 2977477"/>
                <a:gd name="connsiteY0" fmla="*/ 4627150 h 4627149"/>
                <a:gd name="connsiteX1" fmla="*/ 275082 w 2977477"/>
                <a:gd name="connsiteY1" fmla="*/ 4341590 h 4627149"/>
                <a:gd name="connsiteX2" fmla="*/ 502825 w 2977477"/>
                <a:gd name="connsiteY2" fmla="*/ 4054126 h 4627149"/>
                <a:gd name="connsiteX3" fmla="*/ 666179 w 2977477"/>
                <a:gd name="connsiteY3" fmla="*/ 3890677 h 4627149"/>
                <a:gd name="connsiteX4" fmla="*/ 864203 w 2977477"/>
                <a:gd name="connsiteY4" fmla="*/ 3675983 h 4627149"/>
                <a:gd name="connsiteX5" fmla="*/ 982599 w 2977477"/>
                <a:gd name="connsiteY5" fmla="*/ 3557492 h 4627149"/>
                <a:gd name="connsiteX6" fmla="*/ 1188244 w 2977477"/>
                <a:gd name="connsiteY6" fmla="*/ 3329654 h 4627149"/>
                <a:gd name="connsiteX7" fmla="*/ 1344740 w 2977477"/>
                <a:gd name="connsiteY7" fmla="*/ 3146774 h 4627149"/>
                <a:gd name="connsiteX8" fmla="*/ 1470755 w 2977477"/>
                <a:gd name="connsiteY8" fmla="*/ 2984659 h 4627149"/>
                <a:gd name="connsiteX9" fmla="*/ 1657636 w 2977477"/>
                <a:gd name="connsiteY9" fmla="*/ 2670239 h 4627149"/>
                <a:gd name="connsiteX10" fmla="*/ 1762887 w 2977477"/>
                <a:gd name="connsiteY10" fmla="*/ 2473547 h 4627149"/>
                <a:gd name="connsiteX11" fmla="*/ 1866710 w 2977477"/>
                <a:gd name="connsiteY11" fmla="*/ 2290667 h 4627149"/>
                <a:gd name="connsiteX12" fmla="*/ 2106263 w 2977477"/>
                <a:gd name="connsiteY12" fmla="*/ 2030254 h 4627149"/>
                <a:gd name="connsiteX13" fmla="*/ 2277237 w 2977477"/>
                <a:gd name="connsiteY13" fmla="*/ 1859185 h 4627149"/>
                <a:gd name="connsiteX14" fmla="*/ 2499455 w 2977477"/>
                <a:gd name="connsiteY14" fmla="*/ 1656207 h 4627149"/>
                <a:gd name="connsiteX15" fmla="*/ 2707100 w 2977477"/>
                <a:gd name="connsiteY15" fmla="*/ 1390269 h 4627149"/>
                <a:gd name="connsiteX16" fmla="*/ 2812352 w 2977477"/>
                <a:gd name="connsiteY16" fmla="*/ 1230916 h 4627149"/>
                <a:gd name="connsiteX17" fmla="*/ 2898172 w 2977477"/>
                <a:gd name="connsiteY17" fmla="*/ 1036987 h 4627149"/>
                <a:gd name="connsiteX18" fmla="*/ 2963228 w 2977477"/>
                <a:gd name="connsiteY18" fmla="*/ 850011 h 4627149"/>
                <a:gd name="connsiteX19" fmla="*/ 2977325 w 2977477"/>
                <a:gd name="connsiteY19" fmla="*/ 745427 h 4627149"/>
                <a:gd name="connsiteX20" fmla="*/ 2929509 w 2977477"/>
                <a:gd name="connsiteY20" fmla="*/ 480155 h 4627149"/>
                <a:gd name="connsiteX21" fmla="*/ 2563082 w 2977477"/>
                <a:gd name="connsiteY21" fmla="*/ 0 h 4627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77477" h="4627149">
                  <a:moveTo>
                    <a:pt x="0" y="4627150"/>
                  </a:moveTo>
                  <a:cubicBezTo>
                    <a:pt x="79820" y="4552283"/>
                    <a:pt x="203835" y="4424648"/>
                    <a:pt x="275082" y="4341590"/>
                  </a:cubicBezTo>
                  <a:cubicBezTo>
                    <a:pt x="354711" y="4248722"/>
                    <a:pt x="421005" y="4145090"/>
                    <a:pt x="502825" y="4054126"/>
                  </a:cubicBezTo>
                  <a:cubicBezTo>
                    <a:pt x="554355" y="3996881"/>
                    <a:pt x="612362" y="3945827"/>
                    <a:pt x="666179" y="3890677"/>
                  </a:cubicBezTo>
                  <a:cubicBezTo>
                    <a:pt x="734187" y="3821049"/>
                    <a:pt x="796671" y="3746183"/>
                    <a:pt x="864203" y="3675983"/>
                  </a:cubicBezTo>
                  <a:cubicBezTo>
                    <a:pt x="902875" y="3635788"/>
                    <a:pt x="943642" y="3597593"/>
                    <a:pt x="982599" y="3557492"/>
                  </a:cubicBezTo>
                  <a:cubicBezTo>
                    <a:pt x="1053941" y="3484150"/>
                    <a:pt x="1121378" y="3407093"/>
                    <a:pt x="1188244" y="3329654"/>
                  </a:cubicBezTo>
                  <a:cubicBezTo>
                    <a:pt x="1240631" y="3268885"/>
                    <a:pt x="1293495" y="3208496"/>
                    <a:pt x="1344740" y="3146774"/>
                  </a:cubicBezTo>
                  <a:cubicBezTo>
                    <a:pt x="1388459" y="3094101"/>
                    <a:pt x="1431512" y="3040761"/>
                    <a:pt x="1470755" y="2984659"/>
                  </a:cubicBezTo>
                  <a:cubicBezTo>
                    <a:pt x="1540764" y="2884646"/>
                    <a:pt x="1598771" y="2777109"/>
                    <a:pt x="1657636" y="2670239"/>
                  </a:cubicBezTo>
                  <a:cubicBezTo>
                    <a:pt x="1693545" y="2605088"/>
                    <a:pt x="1728502" y="2539460"/>
                    <a:pt x="1762887" y="2473547"/>
                  </a:cubicBezTo>
                  <a:cubicBezTo>
                    <a:pt x="1795367" y="2411349"/>
                    <a:pt x="1826419" y="2348103"/>
                    <a:pt x="1866710" y="2290667"/>
                  </a:cubicBezTo>
                  <a:cubicBezTo>
                    <a:pt x="1934623" y="2193893"/>
                    <a:pt x="2022729" y="2114169"/>
                    <a:pt x="2106263" y="2030254"/>
                  </a:cubicBezTo>
                  <a:cubicBezTo>
                    <a:pt x="2163128" y="1973104"/>
                    <a:pt x="2218182" y="1914049"/>
                    <a:pt x="2277237" y="1859185"/>
                  </a:cubicBezTo>
                  <a:cubicBezTo>
                    <a:pt x="2350770" y="1790891"/>
                    <a:pt x="2430304" y="1728978"/>
                    <a:pt x="2499455" y="1656207"/>
                  </a:cubicBezTo>
                  <a:cubicBezTo>
                    <a:pt x="2576989" y="1574578"/>
                    <a:pt x="2641568" y="1481900"/>
                    <a:pt x="2707100" y="1390269"/>
                  </a:cubicBezTo>
                  <a:cubicBezTo>
                    <a:pt x="2744153" y="1338453"/>
                    <a:pt x="2781586" y="1286732"/>
                    <a:pt x="2812352" y="1230916"/>
                  </a:cubicBezTo>
                  <a:cubicBezTo>
                    <a:pt x="2846546" y="1168908"/>
                    <a:pt x="2872550" y="1102900"/>
                    <a:pt x="2898172" y="1036987"/>
                  </a:cubicBezTo>
                  <a:cubicBezTo>
                    <a:pt x="2922175" y="975455"/>
                    <a:pt x="2948273" y="914305"/>
                    <a:pt x="2963228" y="850011"/>
                  </a:cubicBezTo>
                  <a:cubicBezTo>
                    <a:pt x="2971229" y="815626"/>
                    <a:pt x="2976563" y="780764"/>
                    <a:pt x="2977325" y="745427"/>
                  </a:cubicBezTo>
                  <a:cubicBezTo>
                    <a:pt x="2979230" y="654844"/>
                    <a:pt x="2963323" y="564261"/>
                    <a:pt x="2929509" y="480155"/>
                  </a:cubicBezTo>
                  <a:cubicBezTo>
                    <a:pt x="2851309" y="285655"/>
                    <a:pt x="2563082" y="0"/>
                    <a:pt x="2563082" y="0"/>
                  </a:cubicBezTo>
                </a:path>
              </a:pathLst>
            </a:custGeom>
            <a:noFill/>
            <a:ln w="9525" cap="rnd">
              <a:solidFill>
                <a:schemeClr val="accent2">
                  <a:alpha val="50000"/>
                </a:schemeClr>
              </a:solidFill>
              <a:prstDash val="lgDash"/>
              <a:round/>
            </a:ln>
          </p:spPr>
          <p:txBody>
            <a:bodyPr rtlCol="0" anchor="ctr"/>
            <a:lstStyle/>
            <a:p>
              <a:endParaRPr lang="en-US"/>
            </a:p>
          </p:txBody>
        </p:sp>
        <p:sp>
          <p:nvSpPr>
            <p:cNvPr id="17" name="Freeform: Shape 16">
              <a:extLst>
                <a:ext uri="{FF2B5EF4-FFF2-40B4-BE49-F238E27FC236}">
                  <a16:creationId xmlns="" xmlns:a16="http://schemas.microsoft.com/office/drawing/2014/main" id="{4AD2952C-9885-4337-B770-851BDEB88F06}"/>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25092" y="15178"/>
              <a:ext cx="1566146" cy="2737264"/>
            </a:xfrm>
            <a:custGeom>
              <a:avLst/>
              <a:gdLst>
                <a:gd name="connsiteX0" fmla="*/ 1707071 w 2356712"/>
                <a:gd name="connsiteY0" fmla="*/ 0 h 4118991"/>
                <a:gd name="connsiteX1" fmla="*/ 1824514 w 2356712"/>
                <a:gd name="connsiteY1" fmla="*/ 244697 h 4118991"/>
                <a:gd name="connsiteX2" fmla="*/ 1908715 w 2356712"/>
                <a:gd name="connsiteY2" fmla="*/ 328994 h 4118991"/>
                <a:gd name="connsiteX3" fmla="*/ 2226469 w 2356712"/>
                <a:gd name="connsiteY3" fmla="*/ 603695 h 4118991"/>
                <a:gd name="connsiteX4" fmla="*/ 2355628 w 2356712"/>
                <a:gd name="connsiteY4" fmla="*/ 900494 h 4118991"/>
                <a:gd name="connsiteX5" fmla="*/ 2281428 w 2356712"/>
                <a:gd name="connsiteY5" fmla="*/ 1206913 h 4118991"/>
                <a:gd name="connsiteX6" fmla="*/ 2092452 w 2356712"/>
                <a:gd name="connsiteY6" fmla="*/ 1460659 h 4118991"/>
                <a:gd name="connsiteX7" fmla="*/ 1834039 w 2356712"/>
                <a:gd name="connsiteY7" fmla="*/ 1625822 h 4118991"/>
                <a:gd name="connsiteX8" fmla="*/ 1558862 w 2356712"/>
                <a:gd name="connsiteY8" fmla="*/ 1743075 h 4118991"/>
                <a:gd name="connsiteX9" fmla="*/ 1386554 w 2356712"/>
                <a:gd name="connsiteY9" fmla="*/ 1869948 h 4118991"/>
                <a:gd name="connsiteX10" fmla="*/ 1271683 w 2356712"/>
                <a:gd name="connsiteY10" fmla="*/ 2073402 h 4118991"/>
                <a:gd name="connsiteX11" fmla="*/ 1178338 w 2356712"/>
                <a:gd name="connsiteY11" fmla="*/ 2355914 h 4118991"/>
                <a:gd name="connsiteX12" fmla="*/ 1113758 w 2356712"/>
                <a:gd name="connsiteY12" fmla="*/ 2578513 h 4118991"/>
                <a:gd name="connsiteX13" fmla="*/ 1034796 w 2356712"/>
                <a:gd name="connsiteY13" fmla="*/ 2834640 h 4118991"/>
                <a:gd name="connsiteX14" fmla="*/ 905637 w 2356712"/>
                <a:gd name="connsiteY14" fmla="*/ 3081242 h 4118991"/>
                <a:gd name="connsiteX15" fmla="*/ 793147 w 2356712"/>
                <a:gd name="connsiteY15" fmla="*/ 3258407 h 4118991"/>
                <a:gd name="connsiteX16" fmla="*/ 546735 w 2356712"/>
                <a:gd name="connsiteY16" fmla="*/ 3571970 h 4118991"/>
                <a:gd name="connsiteX17" fmla="*/ 346996 w 2356712"/>
                <a:gd name="connsiteY17" fmla="*/ 3771900 h 4118991"/>
                <a:gd name="connsiteX18" fmla="*/ 174689 w 2356712"/>
                <a:gd name="connsiteY18" fmla="*/ 3944207 h 4118991"/>
                <a:gd name="connsiteX19" fmla="*/ 0 w 2356712"/>
                <a:gd name="connsiteY19" fmla="*/ 4118991 h 411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6712" h="4118991">
                  <a:moveTo>
                    <a:pt x="1707071" y="0"/>
                  </a:moveTo>
                  <a:cubicBezTo>
                    <a:pt x="1715357" y="22098"/>
                    <a:pt x="1812608" y="224409"/>
                    <a:pt x="1824514" y="244697"/>
                  </a:cubicBezTo>
                  <a:cubicBezTo>
                    <a:pt x="1844802" y="279273"/>
                    <a:pt x="1876996" y="304324"/>
                    <a:pt x="1908715" y="328994"/>
                  </a:cubicBezTo>
                  <a:cubicBezTo>
                    <a:pt x="2019967" y="415195"/>
                    <a:pt x="2137886" y="494633"/>
                    <a:pt x="2226469" y="603695"/>
                  </a:cubicBezTo>
                  <a:cubicBezTo>
                    <a:pt x="2296287" y="689610"/>
                    <a:pt x="2347817" y="790480"/>
                    <a:pt x="2355628" y="900494"/>
                  </a:cubicBezTo>
                  <a:cubicBezTo>
                    <a:pt x="2363248" y="1007078"/>
                    <a:pt x="2329910" y="1111187"/>
                    <a:pt x="2281428" y="1206913"/>
                  </a:cubicBezTo>
                  <a:cubicBezTo>
                    <a:pt x="2233422" y="1301877"/>
                    <a:pt x="2170938" y="1388936"/>
                    <a:pt x="2092452" y="1460659"/>
                  </a:cubicBezTo>
                  <a:cubicBezTo>
                    <a:pt x="2016538" y="1530001"/>
                    <a:pt x="1927765" y="1583436"/>
                    <a:pt x="1834039" y="1625822"/>
                  </a:cubicBezTo>
                  <a:cubicBezTo>
                    <a:pt x="1743075" y="1666970"/>
                    <a:pt x="1647730" y="1697736"/>
                    <a:pt x="1558862" y="1743075"/>
                  </a:cubicBezTo>
                  <a:cubicBezTo>
                    <a:pt x="1494758" y="1775841"/>
                    <a:pt x="1434275" y="1816132"/>
                    <a:pt x="1386554" y="1869948"/>
                  </a:cubicBezTo>
                  <a:cubicBezTo>
                    <a:pt x="1334548" y="1928622"/>
                    <a:pt x="1300544" y="2000345"/>
                    <a:pt x="1271683" y="2073402"/>
                  </a:cubicBezTo>
                  <a:cubicBezTo>
                    <a:pt x="1235202" y="2165699"/>
                    <a:pt x="1206722" y="2260759"/>
                    <a:pt x="1178338" y="2355914"/>
                  </a:cubicBezTo>
                  <a:cubicBezTo>
                    <a:pt x="1156240" y="2429923"/>
                    <a:pt x="1134237" y="2504028"/>
                    <a:pt x="1113758" y="2578513"/>
                  </a:cubicBezTo>
                  <a:cubicBezTo>
                    <a:pt x="1090041" y="2664714"/>
                    <a:pt x="1068134" y="2751678"/>
                    <a:pt x="1034796" y="2834640"/>
                  </a:cubicBezTo>
                  <a:cubicBezTo>
                    <a:pt x="1000125" y="2920841"/>
                    <a:pt x="953643" y="3001613"/>
                    <a:pt x="905637" y="3081242"/>
                  </a:cubicBezTo>
                  <a:cubicBezTo>
                    <a:pt x="869442" y="3141155"/>
                    <a:pt x="832295" y="3200400"/>
                    <a:pt x="793147" y="3258407"/>
                  </a:cubicBezTo>
                  <a:cubicBezTo>
                    <a:pt x="718661" y="3368802"/>
                    <a:pt x="637223" y="3474434"/>
                    <a:pt x="546735" y="3571970"/>
                  </a:cubicBezTo>
                  <a:cubicBezTo>
                    <a:pt x="482632" y="3641027"/>
                    <a:pt x="414147" y="3705797"/>
                    <a:pt x="346996" y="3771900"/>
                  </a:cubicBezTo>
                  <a:cubicBezTo>
                    <a:pt x="288989" y="3828764"/>
                    <a:pt x="232029" y="3886676"/>
                    <a:pt x="174689" y="3944207"/>
                  </a:cubicBezTo>
                  <a:cubicBezTo>
                    <a:pt x="116586" y="4002596"/>
                    <a:pt x="58293" y="4060698"/>
                    <a:pt x="0" y="4118991"/>
                  </a:cubicBezTo>
                </a:path>
              </a:pathLst>
            </a:custGeom>
            <a:noFill/>
            <a:ln w="9525" cap="rnd">
              <a:solidFill>
                <a:schemeClr val="accent2">
                  <a:alpha val="50000"/>
                </a:schemeClr>
              </a:solidFill>
              <a:prstDash val="lgDash"/>
              <a:round/>
            </a:ln>
          </p:spPr>
          <p:txBody>
            <a:bodyPr rtlCol="0" anchor="ctr"/>
            <a:lstStyle/>
            <a:p>
              <a:endParaRPr lang="en-US"/>
            </a:p>
          </p:txBody>
        </p:sp>
        <p:sp>
          <p:nvSpPr>
            <p:cNvPr id="18" name="Freeform: Shape 17">
              <a:extLst>
                <a:ext uri="{FF2B5EF4-FFF2-40B4-BE49-F238E27FC236}">
                  <a16:creationId xmlns="" xmlns:a16="http://schemas.microsoft.com/office/drawing/2014/main" id="{2B07DD51-ACE9-4B98-AB77-D23DBEF484D3}"/>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10849" y="15178"/>
              <a:ext cx="1368431" cy="2644975"/>
            </a:xfrm>
            <a:custGeom>
              <a:avLst/>
              <a:gdLst>
                <a:gd name="connsiteX0" fmla="*/ 0 w 2059193"/>
                <a:gd name="connsiteY0" fmla="*/ 3980116 h 3980116"/>
                <a:gd name="connsiteX1" fmla="*/ 471583 w 2059193"/>
                <a:gd name="connsiteY1" fmla="*/ 3515678 h 3980116"/>
                <a:gd name="connsiteX2" fmla="*/ 758666 w 2059193"/>
                <a:gd name="connsiteY2" fmla="*/ 3163824 h 3980116"/>
                <a:gd name="connsiteX3" fmla="*/ 940499 w 2059193"/>
                <a:gd name="connsiteY3" fmla="*/ 2780824 h 3980116"/>
                <a:gd name="connsiteX4" fmla="*/ 1055370 w 2059193"/>
                <a:gd name="connsiteY4" fmla="*/ 2242185 h 3980116"/>
                <a:gd name="connsiteX5" fmla="*/ 1136714 w 2059193"/>
                <a:gd name="connsiteY5" fmla="*/ 1878330 h 3980116"/>
                <a:gd name="connsiteX6" fmla="*/ 1246727 w 2059193"/>
                <a:gd name="connsiteY6" fmla="*/ 1562386 h 3980116"/>
                <a:gd name="connsiteX7" fmla="*/ 1378363 w 2059193"/>
                <a:gd name="connsiteY7" fmla="*/ 1430750 h 3980116"/>
                <a:gd name="connsiteX8" fmla="*/ 1691831 w 2059193"/>
                <a:gd name="connsiteY8" fmla="*/ 1394841 h 3980116"/>
                <a:gd name="connsiteX9" fmla="*/ 1914335 w 2059193"/>
                <a:gd name="connsiteY9" fmla="*/ 1323023 h 3980116"/>
                <a:gd name="connsiteX10" fmla="*/ 2055495 w 2059193"/>
                <a:gd name="connsiteY10" fmla="*/ 1098042 h 3980116"/>
                <a:gd name="connsiteX11" fmla="*/ 2033969 w 2059193"/>
                <a:gd name="connsiteY11" fmla="*/ 930497 h 3980116"/>
                <a:gd name="connsiteX12" fmla="*/ 1885664 w 2059193"/>
                <a:gd name="connsiteY12" fmla="*/ 760571 h 3980116"/>
                <a:gd name="connsiteX13" fmla="*/ 1636871 w 2059193"/>
                <a:gd name="connsiteY13" fmla="*/ 612172 h 3980116"/>
                <a:gd name="connsiteX14" fmla="*/ 1335405 w 2059193"/>
                <a:gd name="connsiteY14" fmla="*/ 459010 h 3980116"/>
                <a:gd name="connsiteX15" fmla="*/ 1234916 w 2059193"/>
                <a:gd name="connsiteY15" fmla="*/ 269939 h 3980116"/>
                <a:gd name="connsiteX16" fmla="*/ 1386935 w 2059193"/>
                <a:gd name="connsiteY16" fmla="*/ 0 h 398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59193" h="3980116">
                  <a:moveTo>
                    <a:pt x="0" y="3980116"/>
                  </a:moveTo>
                  <a:cubicBezTo>
                    <a:pt x="91345" y="3889534"/>
                    <a:pt x="382715" y="3608737"/>
                    <a:pt x="471583" y="3515678"/>
                  </a:cubicBezTo>
                  <a:cubicBezTo>
                    <a:pt x="576358" y="3405949"/>
                    <a:pt x="675989" y="3290983"/>
                    <a:pt x="758666" y="3163824"/>
                  </a:cubicBezTo>
                  <a:cubicBezTo>
                    <a:pt x="836105" y="3044857"/>
                    <a:pt x="897445" y="2916079"/>
                    <a:pt x="940499" y="2780824"/>
                  </a:cubicBezTo>
                  <a:cubicBezTo>
                    <a:pt x="996315" y="2605754"/>
                    <a:pt x="1020985" y="2422874"/>
                    <a:pt x="1055370" y="2242185"/>
                  </a:cubicBezTo>
                  <a:cubicBezTo>
                    <a:pt x="1078611" y="2120075"/>
                    <a:pt x="1107472" y="1999107"/>
                    <a:pt x="1136714" y="1878330"/>
                  </a:cubicBezTo>
                  <a:cubicBezTo>
                    <a:pt x="1163098" y="1769174"/>
                    <a:pt x="1189482" y="1658588"/>
                    <a:pt x="1246727" y="1562386"/>
                  </a:cubicBezTo>
                  <a:cubicBezTo>
                    <a:pt x="1279208" y="1507808"/>
                    <a:pt x="1321689" y="1459039"/>
                    <a:pt x="1378363" y="1430750"/>
                  </a:cubicBezTo>
                  <a:cubicBezTo>
                    <a:pt x="1473327" y="1383221"/>
                    <a:pt x="1584865" y="1402652"/>
                    <a:pt x="1691831" y="1394841"/>
                  </a:cubicBezTo>
                  <a:cubicBezTo>
                    <a:pt x="1771079" y="1389031"/>
                    <a:pt x="1849279" y="1368266"/>
                    <a:pt x="1914335" y="1323023"/>
                  </a:cubicBezTo>
                  <a:cubicBezTo>
                    <a:pt x="1989963" y="1270445"/>
                    <a:pt x="2041493" y="1189101"/>
                    <a:pt x="2055495" y="1098042"/>
                  </a:cubicBezTo>
                  <a:cubicBezTo>
                    <a:pt x="2064258" y="1041178"/>
                    <a:pt x="2057591" y="982980"/>
                    <a:pt x="2033969" y="930497"/>
                  </a:cubicBezTo>
                  <a:cubicBezTo>
                    <a:pt x="2002727" y="861060"/>
                    <a:pt x="1945958" y="807625"/>
                    <a:pt x="1885664" y="760571"/>
                  </a:cubicBezTo>
                  <a:cubicBezTo>
                    <a:pt x="1809179" y="700945"/>
                    <a:pt x="1725549" y="651415"/>
                    <a:pt x="1636871" y="612172"/>
                  </a:cubicBezTo>
                  <a:cubicBezTo>
                    <a:pt x="1532763" y="566071"/>
                    <a:pt x="1421606" y="532543"/>
                    <a:pt x="1335405" y="459010"/>
                  </a:cubicBezTo>
                  <a:cubicBezTo>
                    <a:pt x="1277969" y="409956"/>
                    <a:pt x="1232059" y="344615"/>
                    <a:pt x="1234916" y="269939"/>
                  </a:cubicBezTo>
                  <a:cubicBezTo>
                    <a:pt x="1237012" y="211741"/>
                    <a:pt x="1386935" y="0"/>
                    <a:pt x="1386935" y="0"/>
                  </a:cubicBezTo>
                </a:path>
              </a:pathLst>
            </a:custGeom>
            <a:noFill/>
            <a:ln w="9525" cap="rnd">
              <a:solidFill>
                <a:schemeClr val="accent2">
                  <a:alpha val="50000"/>
                </a:schemeClr>
              </a:solidFill>
              <a:prstDash val="lgDash"/>
              <a:round/>
            </a:ln>
          </p:spPr>
          <p:txBody>
            <a:bodyPr rtlCol="0" anchor="ctr"/>
            <a:lstStyle/>
            <a:p>
              <a:endParaRPr lang="en-US"/>
            </a:p>
          </p:txBody>
        </p:sp>
        <p:sp>
          <p:nvSpPr>
            <p:cNvPr id="19" name="Freeform: Shape 18">
              <a:extLst>
                <a:ext uri="{FF2B5EF4-FFF2-40B4-BE49-F238E27FC236}">
                  <a16:creationId xmlns="" xmlns:a16="http://schemas.microsoft.com/office/drawing/2014/main" id="{0F483983-8B4E-40F0-BF70-192D840B798B}"/>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18825" y="543780"/>
              <a:ext cx="494287" cy="1905590"/>
            </a:xfrm>
            <a:custGeom>
              <a:avLst/>
              <a:gdLst>
                <a:gd name="connsiteX0" fmla="*/ 11144 w 743796"/>
                <a:gd name="connsiteY0" fmla="*/ 0 h 2867501"/>
                <a:gd name="connsiteX1" fmla="*/ 353663 w 743796"/>
                <a:gd name="connsiteY1" fmla="*/ 55245 h 2867501"/>
                <a:gd name="connsiteX2" fmla="*/ 571405 w 743796"/>
                <a:gd name="connsiteY2" fmla="*/ 179737 h 2867501"/>
                <a:gd name="connsiteX3" fmla="*/ 688658 w 743796"/>
                <a:gd name="connsiteY3" fmla="*/ 368808 h 2867501"/>
                <a:gd name="connsiteX4" fmla="*/ 731711 w 743796"/>
                <a:gd name="connsiteY4" fmla="*/ 612934 h 2867501"/>
                <a:gd name="connsiteX5" fmla="*/ 725233 w 743796"/>
                <a:gd name="connsiteY5" fmla="*/ 995648 h 2867501"/>
                <a:gd name="connsiteX6" fmla="*/ 742855 w 743796"/>
                <a:gd name="connsiteY6" fmla="*/ 1499330 h 2867501"/>
                <a:gd name="connsiteX7" fmla="*/ 707898 w 743796"/>
                <a:gd name="connsiteY7" fmla="*/ 1793081 h 2867501"/>
                <a:gd name="connsiteX8" fmla="*/ 633222 w 743796"/>
                <a:gd name="connsiteY8" fmla="*/ 2073592 h 2867501"/>
                <a:gd name="connsiteX9" fmla="*/ 404527 w 743796"/>
                <a:gd name="connsiteY9" fmla="*/ 2472404 h 2867501"/>
                <a:gd name="connsiteX10" fmla="*/ 0 w 743796"/>
                <a:gd name="connsiteY10" fmla="*/ 2867501 h 286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796" h="2867501">
                  <a:moveTo>
                    <a:pt x="11144" y="0"/>
                  </a:moveTo>
                  <a:cubicBezTo>
                    <a:pt x="101060" y="2953"/>
                    <a:pt x="268796" y="25146"/>
                    <a:pt x="353663" y="55245"/>
                  </a:cubicBezTo>
                  <a:cubicBezTo>
                    <a:pt x="433483" y="83534"/>
                    <a:pt x="510635" y="120967"/>
                    <a:pt x="571405" y="179737"/>
                  </a:cubicBezTo>
                  <a:cubicBezTo>
                    <a:pt x="625412" y="231934"/>
                    <a:pt x="663607" y="297942"/>
                    <a:pt x="688658" y="368808"/>
                  </a:cubicBezTo>
                  <a:cubicBezTo>
                    <a:pt x="716375" y="447103"/>
                    <a:pt x="727996" y="529876"/>
                    <a:pt x="731711" y="612934"/>
                  </a:cubicBezTo>
                  <a:cubicBezTo>
                    <a:pt x="737426" y="740474"/>
                    <a:pt x="724948" y="867918"/>
                    <a:pt x="725233" y="995648"/>
                  </a:cubicBezTo>
                  <a:cubicBezTo>
                    <a:pt x="725710" y="1163765"/>
                    <a:pt x="748665" y="1331309"/>
                    <a:pt x="742855" y="1499330"/>
                  </a:cubicBezTo>
                  <a:cubicBezTo>
                    <a:pt x="739426" y="1598009"/>
                    <a:pt x="725996" y="1696022"/>
                    <a:pt x="707898" y="1793081"/>
                  </a:cubicBezTo>
                  <a:cubicBezTo>
                    <a:pt x="690086" y="1888426"/>
                    <a:pt x="666845" y="1982724"/>
                    <a:pt x="633222" y="2073592"/>
                  </a:cubicBezTo>
                  <a:cubicBezTo>
                    <a:pt x="579692" y="2218182"/>
                    <a:pt x="499682" y="2351056"/>
                    <a:pt x="404527" y="2472404"/>
                  </a:cubicBezTo>
                  <a:cubicBezTo>
                    <a:pt x="266033" y="2648902"/>
                    <a:pt x="179642" y="2732818"/>
                    <a:pt x="0" y="2867501"/>
                  </a:cubicBezTo>
                </a:path>
              </a:pathLst>
            </a:custGeom>
            <a:noFill/>
            <a:ln w="9525" cap="rnd">
              <a:solidFill>
                <a:schemeClr val="accent2">
                  <a:alpha val="50000"/>
                </a:schemeClr>
              </a:solidFill>
              <a:prstDash val="lgDash"/>
              <a:round/>
            </a:ln>
          </p:spPr>
          <p:txBody>
            <a:bodyPr rtlCol="0" anchor="ctr"/>
            <a:lstStyle/>
            <a:p>
              <a:endParaRPr lang="en-US"/>
            </a:p>
          </p:txBody>
        </p:sp>
        <p:sp>
          <p:nvSpPr>
            <p:cNvPr id="20" name="Freeform: Shape 19">
              <a:extLst>
                <a:ext uri="{FF2B5EF4-FFF2-40B4-BE49-F238E27FC236}">
                  <a16:creationId xmlns="" xmlns:a16="http://schemas.microsoft.com/office/drawing/2014/main" id="{F8853237-6306-4734-906A-E334FDEAAF0E}"/>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10849" y="672286"/>
              <a:ext cx="396930" cy="1690303"/>
            </a:xfrm>
            <a:custGeom>
              <a:avLst/>
              <a:gdLst>
                <a:gd name="connsiteX0" fmla="*/ 16478 w 597294"/>
                <a:gd name="connsiteY0" fmla="*/ 2079 h 2543540"/>
                <a:gd name="connsiteX1" fmla="*/ 299847 w 597294"/>
                <a:gd name="connsiteY1" fmla="*/ 53991 h 2543540"/>
                <a:gd name="connsiteX2" fmla="*/ 503206 w 597294"/>
                <a:gd name="connsiteY2" fmla="*/ 291354 h 2543540"/>
                <a:gd name="connsiteX3" fmla="*/ 525113 w 597294"/>
                <a:gd name="connsiteY3" fmla="*/ 724265 h 2543540"/>
                <a:gd name="connsiteX4" fmla="*/ 578930 w 597294"/>
                <a:gd name="connsiteY4" fmla="*/ 1117267 h 2543540"/>
                <a:gd name="connsiteX5" fmla="*/ 592931 w 597294"/>
                <a:gd name="connsiteY5" fmla="*/ 1476359 h 2543540"/>
                <a:gd name="connsiteX6" fmla="*/ 503206 w 597294"/>
                <a:gd name="connsiteY6" fmla="*/ 1859359 h 2543540"/>
                <a:gd name="connsiteX7" fmla="*/ 291846 w 597294"/>
                <a:gd name="connsiteY7" fmla="*/ 2250361 h 2543540"/>
                <a:gd name="connsiteX8" fmla="*/ 0 w 597294"/>
                <a:gd name="connsiteY8" fmla="*/ 2543540 h 2543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7294" h="2543540">
                  <a:moveTo>
                    <a:pt x="16478" y="2079"/>
                  </a:moveTo>
                  <a:cubicBezTo>
                    <a:pt x="101441" y="-6684"/>
                    <a:pt x="224885" y="12557"/>
                    <a:pt x="299847" y="53991"/>
                  </a:cubicBezTo>
                  <a:cubicBezTo>
                    <a:pt x="394240" y="106092"/>
                    <a:pt x="468440" y="189341"/>
                    <a:pt x="503206" y="291354"/>
                  </a:cubicBezTo>
                  <a:cubicBezTo>
                    <a:pt x="550069" y="429085"/>
                    <a:pt x="520827" y="577770"/>
                    <a:pt x="525113" y="724265"/>
                  </a:cubicBezTo>
                  <a:cubicBezTo>
                    <a:pt x="529019" y="856472"/>
                    <a:pt x="561118" y="986012"/>
                    <a:pt x="578930" y="1117267"/>
                  </a:cubicBezTo>
                  <a:cubicBezTo>
                    <a:pt x="595122" y="1236234"/>
                    <a:pt x="602742" y="1356630"/>
                    <a:pt x="592931" y="1476359"/>
                  </a:cubicBezTo>
                  <a:cubicBezTo>
                    <a:pt x="582073" y="1607709"/>
                    <a:pt x="549783" y="1736011"/>
                    <a:pt x="503206" y="1859359"/>
                  </a:cubicBezTo>
                  <a:cubicBezTo>
                    <a:pt x="450628" y="1998710"/>
                    <a:pt x="383857" y="2133298"/>
                    <a:pt x="291846" y="2250361"/>
                  </a:cubicBezTo>
                  <a:cubicBezTo>
                    <a:pt x="231553" y="2327132"/>
                    <a:pt x="73819" y="2479532"/>
                    <a:pt x="0" y="2543540"/>
                  </a:cubicBezTo>
                </a:path>
              </a:pathLst>
            </a:custGeom>
            <a:noFill/>
            <a:ln w="9525" cap="rnd">
              <a:solidFill>
                <a:schemeClr val="accent2">
                  <a:alpha val="50000"/>
                </a:schemeClr>
              </a:solidFill>
              <a:prstDash val="lgDash"/>
              <a:round/>
            </a:ln>
          </p:spPr>
          <p:txBody>
            <a:bodyPr rtlCol="0" anchor="ctr"/>
            <a:lstStyle/>
            <a:p>
              <a:endParaRPr lang="en-US"/>
            </a:p>
          </p:txBody>
        </p:sp>
        <p:sp>
          <p:nvSpPr>
            <p:cNvPr id="21" name="Freeform: Shape 20">
              <a:extLst>
                <a:ext uri="{FF2B5EF4-FFF2-40B4-BE49-F238E27FC236}">
                  <a16:creationId xmlns="" xmlns:a16="http://schemas.microsoft.com/office/drawing/2014/main" id="{0848C5D2-21E8-4E56-B25E-809869A75C7C}"/>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23002" y="881264"/>
              <a:ext cx="258791" cy="1336561"/>
            </a:xfrm>
            <a:custGeom>
              <a:avLst/>
              <a:gdLst>
                <a:gd name="connsiteX0" fmla="*/ 0 w 389425"/>
                <a:gd name="connsiteY0" fmla="*/ 33 h 2011236"/>
                <a:gd name="connsiteX1" fmla="*/ 171260 w 389425"/>
                <a:gd name="connsiteY1" fmla="*/ 60326 h 2011236"/>
                <a:gd name="connsiteX2" fmla="*/ 211455 w 389425"/>
                <a:gd name="connsiteY2" fmla="*/ 221204 h 2011236"/>
                <a:gd name="connsiteX3" fmla="*/ 243078 w 389425"/>
                <a:gd name="connsiteY3" fmla="*/ 448089 h 2011236"/>
                <a:gd name="connsiteX4" fmla="*/ 346424 w 389425"/>
                <a:gd name="connsiteY4" fmla="*/ 789941 h 2011236"/>
                <a:gd name="connsiteX5" fmla="*/ 372237 w 389425"/>
                <a:gd name="connsiteY5" fmla="*/ 942151 h 2011236"/>
                <a:gd name="connsiteX6" fmla="*/ 386620 w 389425"/>
                <a:gd name="connsiteY6" fmla="*/ 1272478 h 2011236"/>
                <a:gd name="connsiteX7" fmla="*/ 280416 w 389425"/>
                <a:gd name="connsiteY7" fmla="*/ 1660241 h 2011236"/>
                <a:gd name="connsiteX8" fmla="*/ 151257 w 389425"/>
                <a:gd name="connsiteY8" fmla="*/ 1844073 h 2011236"/>
                <a:gd name="connsiteX9" fmla="*/ 1905 w 389425"/>
                <a:gd name="connsiteY9" fmla="*/ 2011237 h 2011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9425" h="2011236">
                  <a:moveTo>
                    <a:pt x="0" y="33"/>
                  </a:moveTo>
                  <a:cubicBezTo>
                    <a:pt x="57912" y="-824"/>
                    <a:pt x="136112" y="14892"/>
                    <a:pt x="171260" y="60326"/>
                  </a:cubicBezTo>
                  <a:cubicBezTo>
                    <a:pt x="205645" y="104903"/>
                    <a:pt x="207740" y="164244"/>
                    <a:pt x="211455" y="221204"/>
                  </a:cubicBezTo>
                  <a:cubicBezTo>
                    <a:pt x="216408" y="297594"/>
                    <a:pt x="225838" y="373604"/>
                    <a:pt x="243078" y="448089"/>
                  </a:cubicBezTo>
                  <a:cubicBezTo>
                    <a:pt x="269939" y="564199"/>
                    <a:pt x="319183" y="673927"/>
                    <a:pt x="346424" y="789941"/>
                  </a:cubicBezTo>
                  <a:cubicBezTo>
                    <a:pt x="358235" y="840043"/>
                    <a:pt x="365951" y="891097"/>
                    <a:pt x="372237" y="942151"/>
                  </a:cubicBezTo>
                  <a:cubicBezTo>
                    <a:pt x="385858" y="1051784"/>
                    <a:pt x="394049" y="1162274"/>
                    <a:pt x="386620" y="1272478"/>
                  </a:cubicBezTo>
                  <a:cubicBezTo>
                    <a:pt x="377476" y="1407828"/>
                    <a:pt x="344996" y="1541178"/>
                    <a:pt x="280416" y="1660241"/>
                  </a:cubicBezTo>
                  <a:cubicBezTo>
                    <a:pt x="244602" y="1726249"/>
                    <a:pt x="199358" y="1786352"/>
                    <a:pt x="151257" y="1844073"/>
                  </a:cubicBezTo>
                  <a:cubicBezTo>
                    <a:pt x="79534" y="1930084"/>
                    <a:pt x="89345" y="1941419"/>
                    <a:pt x="1905" y="2011237"/>
                  </a:cubicBezTo>
                </a:path>
              </a:pathLst>
            </a:custGeom>
            <a:noFill/>
            <a:ln w="9525" cap="rnd">
              <a:solidFill>
                <a:schemeClr val="accent2">
                  <a:alpha val="50000"/>
                </a:schemeClr>
              </a:solidFill>
              <a:prstDash val="lgDash"/>
              <a:round/>
            </a:ln>
          </p:spPr>
          <p:txBody>
            <a:bodyPr rtlCol="0" anchor="ctr"/>
            <a:lstStyle/>
            <a:p>
              <a:endParaRPr lang="en-US" dirty="0"/>
            </a:p>
          </p:txBody>
        </p:sp>
      </p:grpSp>
      <p:pic>
        <p:nvPicPr>
          <p:cNvPr id="37" name="Picture 3"/>
          <p:cNvPicPr>
            <a:picLocks noChangeAspect="1" noChangeArrowheads="1"/>
          </p:cNvPicPr>
          <p:nvPr/>
        </p:nvPicPr>
        <p:blipFill rotWithShape="1">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artisticBlur/>
                    </a14:imgEffect>
                  </a14:imgLayer>
                </a14:imgProps>
              </a:ext>
              <a:ext uri="{28A0092B-C50C-407E-A947-70E740481C1C}">
                <a14:useLocalDpi xmlns:a14="http://schemas.microsoft.com/office/drawing/2010/main" val="0"/>
              </a:ext>
            </a:extLst>
          </a:blip>
          <a:srcRect l="26966" t="14459" r="41395"/>
          <a:stretch/>
        </p:blipFill>
        <p:spPr bwMode="auto">
          <a:xfrm>
            <a:off x="5190063" y="0"/>
            <a:ext cx="3942127"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23" name="Cross">
            <a:extLst>
              <a:ext uri="{FF2B5EF4-FFF2-40B4-BE49-F238E27FC236}">
                <a16:creationId xmlns="" xmlns:a16="http://schemas.microsoft.com/office/drawing/2014/main" id="{5C0E6139-8A19-4905-87E2-E547D7B7F1AF}"/>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5640705" y="3369564"/>
            <a:ext cx="118872" cy="118872"/>
            <a:chOff x="1175347" y="3733800"/>
            <a:chExt cx="118872" cy="118872"/>
          </a:xfrm>
        </p:grpSpPr>
        <p:cxnSp>
          <p:nvCxnSpPr>
            <p:cNvPr id="24" name="Straight Connector 23">
              <a:extLst>
                <a:ext uri="{FF2B5EF4-FFF2-40B4-BE49-F238E27FC236}">
                  <a16:creationId xmlns="" xmlns:a16="http://schemas.microsoft.com/office/drawing/2014/main" id="{BC05FFBD-B86A-4BD3-A147-FA95CE03CF3C}"/>
                </a:ext>
                <a:ext uri="{C183D7F6-B498-43B3-948B-1728B52AA6E4}">
                  <adec:decorative xmlns="" xmlns:adec="http://schemas.microsoft.com/office/drawing/2017/decorative" val="1"/>
                </a:ext>
              </a:extLst>
            </p:cNvPr>
            <p:cNvCxnSpPr>
              <a:cxnSpLocks/>
            </p:cNvCxnSpPr>
            <p:nvPr>
              <p:extLst>
                <p:ext uri="{386F3935-93C4-4BCD-93E2-E3B085C9AB24}">
                  <p16:designElem xmlns="" xmlns:p16="http://schemas.microsoft.com/office/powerpoint/2015/main" val="1"/>
                </p:ext>
              </p:extLst>
            </p:nvPr>
          </p:nvCxnSpPr>
          <p:spPr>
            <a:xfrm>
              <a:off x="1234783" y="3733800"/>
              <a:ext cx="0" cy="118872"/>
            </a:xfrm>
            <a:prstGeom prst="line">
              <a:avLst/>
            </a:prstGeom>
            <a:ln w="12700">
              <a:solidFill>
                <a:schemeClr val="accent5"/>
              </a:solidFill>
            </a:ln>
          </p:spPr>
          <p:style>
            <a:lnRef idx="1">
              <a:schemeClr val="accent2"/>
            </a:lnRef>
            <a:fillRef idx="0">
              <a:schemeClr val="accent2"/>
            </a:fillRef>
            <a:effectRef idx="0">
              <a:schemeClr val="accent2"/>
            </a:effectRef>
            <a:fontRef idx="minor">
              <a:schemeClr val="tx1"/>
            </a:fontRef>
          </p:style>
        </p:cxnSp>
        <p:cxnSp>
          <p:nvCxnSpPr>
            <p:cNvPr id="25" name="Straight Connector 24">
              <a:extLst>
                <a:ext uri="{FF2B5EF4-FFF2-40B4-BE49-F238E27FC236}">
                  <a16:creationId xmlns="" xmlns:a16="http://schemas.microsoft.com/office/drawing/2014/main" id="{EB69F8B1-78FB-4562-8A0D-8D29636755E9}"/>
                </a:ext>
                <a:ext uri="{C183D7F6-B498-43B3-948B-1728B52AA6E4}">
                  <adec:decorative xmlns="" xmlns:adec="http://schemas.microsoft.com/office/drawing/2017/decorative" val="1"/>
                </a:ext>
              </a:extLst>
            </p:cNvPr>
            <p:cNvCxnSpPr>
              <a:cxnSpLocks/>
            </p:cNvCxnSpPr>
            <p:nvPr>
              <p:extLst>
                <p:ext uri="{386F3935-93C4-4BCD-93E2-E3B085C9AB24}">
                  <p16:designElem xmlns="" xmlns:p16="http://schemas.microsoft.com/office/powerpoint/2015/main" val="1"/>
                </p:ext>
              </p:extLst>
            </p:nvPr>
          </p:nvCxnSpPr>
          <p:spPr>
            <a:xfrm>
              <a:off x="1175347" y="3793236"/>
              <a:ext cx="118872" cy="0"/>
            </a:xfrm>
            <a:prstGeom prst="line">
              <a:avLst/>
            </a:prstGeom>
            <a:ln w="12700">
              <a:solidFill>
                <a:schemeClr val="accent5"/>
              </a:solidFill>
            </a:ln>
          </p:spPr>
          <p:style>
            <a:lnRef idx="1">
              <a:schemeClr val="accent2"/>
            </a:lnRef>
            <a:fillRef idx="0">
              <a:schemeClr val="accent2"/>
            </a:fillRef>
            <a:effectRef idx="0">
              <a:schemeClr val="accent2"/>
            </a:effectRef>
            <a:fontRef idx="minor">
              <a:schemeClr val="tx1"/>
            </a:fontRef>
          </p:style>
        </p:cxnSp>
      </p:grpSp>
      <p:grpSp>
        <p:nvGrpSpPr>
          <p:cNvPr id="27" name="Bottom Right">
            <a:extLst>
              <a:ext uri="{FF2B5EF4-FFF2-40B4-BE49-F238E27FC236}">
                <a16:creationId xmlns="" xmlns:a16="http://schemas.microsoft.com/office/drawing/2014/main" id="{F7513226-C6E6-4885-A42A-D6411FF01805}"/>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5985301" y="3276602"/>
            <a:ext cx="3158700" cy="3581399"/>
            <a:chOff x="7980400" y="3276601"/>
            <a:chExt cx="4211600" cy="3581399"/>
          </a:xfrm>
        </p:grpSpPr>
        <p:grpSp>
          <p:nvGrpSpPr>
            <p:cNvPr id="28" name="Graphic 157">
              <a:extLst>
                <a:ext uri="{FF2B5EF4-FFF2-40B4-BE49-F238E27FC236}">
                  <a16:creationId xmlns="" xmlns:a16="http://schemas.microsoft.com/office/drawing/2014/main" id="{9BC07C6F-FF27-4C7D-BF5D-4B4B8880B809}"/>
                </a:ext>
                <a:ext uri="{C183D7F6-B498-43B3-948B-1728B52AA6E4}">
                  <adec:decorative xmlns="" xmlns:adec="http://schemas.microsoft.com/office/drawing/2017/decorative" val="1"/>
                </a:ext>
              </a:extLst>
            </p:cNvPr>
            <p:cNvGrpSpPr/>
            <p:nvPr>
              <p:extLst>
                <p:ext uri="{386F3935-93C4-4BCD-93E2-E3B085C9AB24}">
                  <p16:designElem xmlns="" xmlns:p16="http://schemas.microsoft.com/office/powerpoint/2015/main" val="1"/>
                </p:ext>
              </p:extLst>
            </p:nvPr>
          </p:nvGrpSpPr>
          <p:grpSpPr>
            <a:xfrm>
              <a:off x="8662740" y="3276601"/>
              <a:ext cx="3529260" cy="3581398"/>
              <a:chOff x="4114800" y="1423987"/>
              <a:chExt cx="3961542" cy="4007547"/>
            </a:xfrm>
            <a:noFill/>
          </p:grpSpPr>
          <p:sp>
            <p:nvSpPr>
              <p:cNvPr id="30" name="Freeform: Shape 29">
                <a:extLst>
                  <a:ext uri="{FF2B5EF4-FFF2-40B4-BE49-F238E27FC236}">
                    <a16:creationId xmlns="" xmlns:a16="http://schemas.microsoft.com/office/drawing/2014/main" id="{3B062B0F-BCEB-436F-AB59-970CC5EEE542}"/>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accent2">
                    <a:alpha val="35000"/>
                  </a:schemeClr>
                </a:solidFill>
                <a:prstDash val="lgDash"/>
                <a:round/>
              </a:ln>
            </p:spPr>
            <p:txBody>
              <a:bodyPr rtlCol="0" anchor="ctr"/>
              <a:lstStyle/>
              <a:p>
                <a:endParaRPr lang="en-US"/>
              </a:p>
            </p:txBody>
          </p:sp>
          <p:sp>
            <p:nvSpPr>
              <p:cNvPr id="31" name="Freeform: Shape 30">
                <a:extLst>
                  <a:ext uri="{FF2B5EF4-FFF2-40B4-BE49-F238E27FC236}">
                    <a16:creationId xmlns="" xmlns:a16="http://schemas.microsoft.com/office/drawing/2014/main" id="{A2CDB5C4-8E76-40DC-A3EA-AF3D5066EA4F}"/>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accent2">
                    <a:alpha val="35000"/>
                  </a:schemeClr>
                </a:solidFill>
                <a:prstDash val="lgDash"/>
                <a:round/>
              </a:ln>
            </p:spPr>
            <p:txBody>
              <a:bodyPr rtlCol="0" anchor="ctr"/>
              <a:lstStyle/>
              <a:p>
                <a:endParaRPr lang="en-US"/>
              </a:p>
            </p:txBody>
          </p:sp>
          <p:sp>
            <p:nvSpPr>
              <p:cNvPr id="32" name="Freeform: Shape 31">
                <a:extLst>
                  <a:ext uri="{FF2B5EF4-FFF2-40B4-BE49-F238E27FC236}">
                    <a16:creationId xmlns="" xmlns:a16="http://schemas.microsoft.com/office/drawing/2014/main" id="{5188252B-68F7-4FD1-98ED-39451A985BD9}"/>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accent2">
                    <a:alpha val="35000"/>
                  </a:schemeClr>
                </a:solidFill>
                <a:prstDash val="lgDash"/>
                <a:round/>
              </a:ln>
            </p:spPr>
            <p:txBody>
              <a:bodyPr rtlCol="0" anchor="ctr"/>
              <a:lstStyle/>
              <a:p>
                <a:endParaRPr lang="en-US"/>
              </a:p>
            </p:txBody>
          </p:sp>
          <p:sp>
            <p:nvSpPr>
              <p:cNvPr id="33" name="Freeform: Shape 32">
                <a:extLst>
                  <a:ext uri="{FF2B5EF4-FFF2-40B4-BE49-F238E27FC236}">
                    <a16:creationId xmlns="" xmlns:a16="http://schemas.microsoft.com/office/drawing/2014/main" id="{643015DC-C4C8-408D-91FE-CB52233190BD}"/>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accent2">
                    <a:alpha val="35000"/>
                  </a:schemeClr>
                </a:solidFill>
                <a:prstDash val="lgDash"/>
                <a:round/>
              </a:ln>
            </p:spPr>
            <p:txBody>
              <a:bodyPr rtlCol="0" anchor="ctr"/>
              <a:lstStyle/>
              <a:p>
                <a:endParaRPr lang="en-US"/>
              </a:p>
            </p:txBody>
          </p:sp>
          <p:sp>
            <p:nvSpPr>
              <p:cNvPr id="34" name="Freeform: Shape 33">
                <a:extLst>
                  <a:ext uri="{FF2B5EF4-FFF2-40B4-BE49-F238E27FC236}">
                    <a16:creationId xmlns="" xmlns:a16="http://schemas.microsoft.com/office/drawing/2014/main" id="{9E420DB7-0D88-4E37-B948-6FB4A8AD86A0}"/>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accent2">
                    <a:alpha val="35000"/>
                  </a:schemeClr>
                </a:solidFill>
                <a:prstDash val="lgDash"/>
                <a:round/>
              </a:ln>
            </p:spPr>
            <p:txBody>
              <a:bodyPr rtlCol="0" anchor="ctr"/>
              <a:lstStyle/>
              <a:p>
                <a:endParaRPr lang="en-US"/>
              </a:p>
            </p:txBody>
          </p:sp>
          <p:sp>
            <p:nvSpPr>
              <p:cNvPr id="35" name="Freeform: Shape 34">
                <a:extLst>
                  <a:ext uri="{FF2B5EF4-FFF2-40B4-BE49-F238E27FC236}">
                    <a16:creationId xmlns="" xmlns:a16="http://schemas.microsoft.com/office/drawing/2014/main" id="{08BA96C9-4B69-43D0-A129-4C2DF6571D60}"/>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accent2">
                    <a:alpha val="35000"/>
                  </a:schemeClr>
                </a:solidFill>
                <a:prstDash val="lgDash"/>
                <a:round/>
              </a:ln>
            </p:spPr>
            <p:txBody>
              <a:bodyPr rtlCol="0" anchor="ctr"/>
              <a:lstStyle/>
              <a:p>
                <a:endParaRPr lang="en-US"/>
              </a:p>
            </p:txBody>
          </p:sp>
          <p:sp>
            <p:nvSpPr>
              <p:cNvPr id="36" name="Freeform: Shape 35">
                <a:extLst>
                  <a:ext uri="{FF2B5EF4-FFF2-40B4-BE49-F238E27FC236}">
                    <a16:creationId xmlns="" xmlns:a16="http://schemas.microsoft.com/office/drawing/2014/main" id="{AB9C0CB4-8BF5-4813-A26B-7B3C36368E7E}"/>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accent2">
                    <a:alpha val="35000"/>
                  </a:schemeClr>
                </a:solidFill>
                <a:prstDash val="lgDash"/>
                <a:round/>
              </a:ln>
            </p:spPr>
            <p:txBody>
              <a:bodyPr rtlCol="0" anchor="ctr"/>
              <a:lstStyle/>
              <a:p>
                <a:endParaRPr lang="en-US"/>
              </a:p>
            </p:txBody>
          </p:sp>
        </p:grpSp>
        <p:sp>
          <p:nvSpPr>
            <p:cNvPr id="29" name="Freeform: Shape 28">
              <a:extLst>
                <a:ext uri="{FF2B5EF4-FFF2-40B4-BE49-F238E27FC236}">
                  <a16:creationId xmlns="" xmlns:a16="http://schemas.microsoft.com/office/drawing/2014/main" id="{A1A6261E-C71C-43D5-8164-2B8BB8DFACC7}"/>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7980400"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2053" name="Picture 5"/>
          <p:cNvPicPr>
            <a:picLocks noChangeAspect="1" noChangeArrowheads="1"/>
          </p:cNvPicPr>
          <p:nvPr/>
        </p:nvPicPr>
        <p:blipFill rotWithShape="1">
          <a:blip r:embed="rId4">
            <a:extLst>
              <a:ext uri="{BEBA8EAE-BF5A-486C-A8C5-ECC9F3942E4B}">
                <a14:imgProps xmlns:a14="http://schemas.microsoft.com/office/drawing/2010/main">
                  <a14:imgLayer r:embed="rId5">
                    <a14:imgEffect>
                      <a14:brightnessContrast contrast="-20000"/>
                    </a14:imgEffect>
                  </a14:imgLayer>
                </a14:imgProps>
              </a:ext>
              <a:ext uri="{28A0092B-C50C-407E-A947-70E740481C1C}">
                <a14:useLocalDpi xmlns:a14="http://schemas.microsoft.com/office/drawing/2010/main" val="0"/>
              </a:ext>
            </a:extLst>
          </a:blip>
          <a:srcRect l="13250" r="50000" b="8100"/>
          <a:stretch/>
        </p:blipFill>
        <p:spPr bwMode="auto">
          <a:xfrm>
            <a:off x="5153229" y="15178"/>
            <a:ext cx="3990771" cy="68811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descr="Медіаграмотність або чому вірити в сучасному інформаційному суспільстві"/>
          <p:cNvPicPr>
            <a:picLocks noChangeAspect="1" noChangeArrowheads="1"/>
          </p:cNvPicPr>
          <p:nvPr/>
        </p:nvPicPr>
        <p:blipFill rotWithShape="1">
          <a:blip r:embed="rId6">
            <a:extLst>
              <a:ext uri="{BEBA8EAE-BF5A-486C-A8C5-ECC9F3942E4B}">
                <a14:imgProps xmlns:a14="http://schemas.microsoft.com/office/drawing/2010/main">
                  <a14:imgLayer r:embed="rId7">
                    <a14:imgEffect>
                      <a14:brightnessContrast bright="-20000"/>
                    </a14:imgEffect>
                  </a14:imgLayer>
                </a14:imgProps>
              </a:ext>
              <a:ext uri="{28A0092B-C50C-407E-A947-70E740481C1C}">
                <a14:useLocalDpi xmlns:a14="http://schemas.microsoft.com/office/drawing/2010/main" val="0"/>
              </a:ext>
            </a:extLst>
          </a:blip>
          <a:srcRect l="1833" t="-2522" r="-1833" b="21764"/>
          <a:stretch/>
        </p:blipFill>
        <p:spPr bwMode="auto">
          <a:xfrm>
            <a:off x="5114565" y="4631619"/>
            <a:ext cx="4103787" cy="2209442"/>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ctrTitle"/>
          </p:nvPr>
        </p:nvSpPr>
        <p:spPr>
          <a:xfrm>
            <a:off x="310218" y="3561851"/>
            <a:ext cx="7317895" cy="2686239"/>
          </a:xfrm>
          <a:ln>
            <a:noFill/>
          </a:ln>
        </p:spPr>
        <p:txBody>
          <a:bodyPr anchor="b">
            <a:noAutofit/>
          </a:bodyPr>
          <a:lstStyle/>
          <a:p>
            <a:pPr algn="l"/>
            <a:r>
              <a:rPr lang="uk-UA" sz="8000" b="1" dirty="0" smtClean="0">
                <a:solidFill>
                  <a:srgbClr val="005081"/>
                </a:solidFill>
                <a:effectLst>
                  <a:glow rad="152400">
                    <a:schemeClr val="bg1"/>
                  </a:glow>
                </a:effectLst>
                <a:latin typeface="Posterama"/>
                <a:cs typeface="Calibri Light"/>
              </a:rPr>
              <a:t/>
            </a:r>
            <a:br>
              <a:rPr lang="uk-UA" sz="8000" b="1" dirty="0" smtClean="0">
                <a:solidFill>
                  <a:srgbClr val="005081"/>
                </a:solidFill>
                <a:effectLst>
                  <a:glow rad="152400">
                    <a:schemeClr val="bg1"/>
                  </a:glow>
                </a:effectLst>
                <a:latin typeface="Posterama"/>
                <a:cs typeface="Calibri Light"/>
              </a:rPr>
            </a:br>
            <a:r>
              <a:rPr lang="en-US" sz="7200" b="1" dirty="0" smtClean="0">
                <a:solidFill>
                  <a:srgbClr val="005081"/>
                </a:solidFill>
                <a:effectLst>
                  <a:glow rad="152400">
                    <a:schemeClr val="bg1"/>
                  </a:glow>
                </a:effectLst>
                <a:latin typeface="Posterama"/>
                <a:cs typeface="Calibri Light"/>
              </a:rPr>
              <a:t>Teaching resources</a:t>
            </a:r>
            <a:endParaRPr lang="uk-UA" sz="7200" b="1" dirty="0">
              <a:solidFill>
                <a:srgbClr val="005081"/>
              </a:solidFill>
              <a:effectLst>
                <a:glow rad="152400">
                  <a:schemeClr val="bg1"/>
                </a:glow>
              </a:effectLst>
              <a:latin typeface="Posterama"/>
              <a:cs typeface="Calibri Light"/>
            </a:endParaRPr>
          </a:p>
        </p:txBody>
      </p:sp>
      <p:pic>
        <p:nvPicPr>
          <p:cNvPr id="4"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50141" y="505214"/>
            <a:ext cx="2466975" cy="1857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500387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dirty="0"/>
              <a:t>Fruit and vegetables</a:t>
            </a:r>
            <a:br>
              <a:rPr lang="en-US" dirty="0"/>
            </a:br>
            <a:endParaRPr lang="ru-RU" dirty="0"/>
          </a:p>
        </p:txBody>
      </p:sp>
      <p:sp>
        <p:nvSpPr>
          <p:cNvPr id="3" name="Прямоугольник 2"/>
          <p:cNvSpPr/>
          <p:nvPr/>
        </p:nvSpPr>
        <p:spPr>
          <a:xfrm>
            <a:off x="289650" y="1342072"/>
            <a:ext cx="2998982" cy="1200329"/>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lnRef>
          <a:fillRef idx="1">
            <a:schemeClr val="lt1"/>
          </a:fillRef>
          <a:effectRef idx="0">
            <a:schemeClr val="accent1"/>
          </a:effectRef>
          <a:fontRef idx="minor">
            <a:schemeClr val="dk1"/>
          </a:fontRef>
        </p:style>
        <p:txBody>
          <a:bodyPr wrap="square">
            <a:spAutoFit/>
          </a:bodyPr>
          <a:lstStyle/>
          <a:p>
            <a:r>
              <a:rPr lang="en-US" dirty="0"/>
              <a:t>Food is a popular topic in any primary course and has a lot of potential for cross-curricular work.</a:t>
            </a:r>
            <a:endParaRPr lang="ru-RU"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18083" y="1306541"/>
            <a:ext cx="3423021" cy="2282014"/>
          </a:xfrm>
          <a:prstGeom prst="rect">
            <a:avLst/>
          </a:prstGeom>
          <a:noFill/>
          <a:ln>
            <a:noFill/>
          </a:ln>
          <a:effectLst>
            <a:outerShdw blurRad="190500" dist="228600" dir="2700000" algn="ctr">
              <a:srgbClr val="000000">
                <a:alpha val="30000"/>
              </a:srgbClr>
            </a:outerShdw>
            <a:softEdge rad="63500"/>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Прямоугольник 3"/>
          <p:cNvSpPr/>
          <p:nvPr/>
        </p:nvSpPr>
        <p:spPr>
          <a:xfrm>
            <a:off x="260886" y="5775157"/>
            <a:ext cx="8883114" cy="954107"/>
          </a:xfrm>
          <a:prstGeom prst="rect">
            <a:avLst/>
          </a:prstGeom>
        </p:spPr>
        <p:txBody>
          <a:bodyPr wrap="square">
            <a:spAutoFit/>
          </a:bodyPr>
          <a:lstStyle/>
          <a:p>
            <a:r>
              <a:rPr lang="en-US" sz="2800" dirty="0">
                <a:solidFill>
                  <a:srgbClr val="005081"/>
                </a:solidFill>
              </a:rPr>
              <a:t>https://www.teachingenglish.org.uk/article/fruit-vegetables</a:t>
            </a:r>
            <a:endParaRPr lang="ru-RU" sz="2800" dirty="0">
              <a:solidFill>
                <a:srgbClr val="005081"/>
              </a:solidFill>
            </a:endParaRPr>
          </a:p>
        </p:txBody>
      </p:sp>
      <p:sp>
        <p:nvSpPr>
          <p:cNvPr id="5" name="Прямоугольник 4"/>
          <p:cNvSpPr/>
          <p:nvPr/>
        </p:nvSpPr>
        <p:spPr>
          <a:xfrm>
            <a:off x="611085" y="3846254"/>
            <a:ext cx="6011335" cy="1477328"/>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lnRef>
          <a:fillRef idx="1">
            <a:schemeClr val="lt1"/>
          </a:fillRef>
          <a:effectRef idx="0">
            <a:schemeClr val="accent1"/>
          </a:effectRef>
          <a:fontRef idx="minor">
            <a:schemeClr val="dk1"/>
          </a:fontRef>
        </p:style>
        <p:txBody>
          <a:bodyPr wrap="square">
            <a:spAutoFit/>
          </a:bodyPr>
          <a:lstStyle/>
          <a:p>
            <a:pPr marL="285750" indent="-285750">
              <a:buFont typeface="Arial" panose="020B0604020202020204" pitchFamily="34" charset="0"/>
              <a:buChar char="•"/>
            </a:pPr>
            <a:r>
              <a:rPr lang="en-US" dirty="0"/>
              <a:t>Role play</a:t>
            </a:r>
          </a:p>
          <a:p>
            <a:pPr marL="285750" indent="-285750">
              <a:buFont typeface="Arial" panose="020B0604020202020204" pitchFamily="34" charset="0"/>
              <a:buChar char="•"/>
            </a:pPr>
            <a:r>
              <a:rPr lang="en-US" dirty="0"/>
              <a:t>Storybooks</a:t>
            </a:r>
          </a:p>
          <a:p>
            <a:pPr marL="285750" indent="-285750">
              <a:buFont typeface="Arial" panose="020B0604020202020204" pitchFamily="34" charset="0"/>
              <a:buChar char="•"/>
            </a:pPr>
            <a:r>
              <a:rPr lang="en-US" dirty="0"/>
              <a:t>Make your own books</a:t>
            </a:r>
          </a:p>
          <a:p>
            <a:pPr marL="285750" indent="-285750">
              <a:buFont typeface="Arial" panose="020B0604020202020204" pitchFamily="34" charset="0"/>
              <a:buChar char="•"/>
            </a:pPr>
            <a:r>
              <a:rPr lang="en-US" dirty="0"/>
              <a:t>Fruit and vegetable alphabet scavenger hunt</a:t>
            </a:r>
          </a:p>
          <a:p>
            <a:pPr marL="285750" indent="-285750">
              <a:buFont typeface="Arial" panose="020B0604020202020204" pitchFamily="34" charset="0"/>
              <a:buChar char="•"/>
            </a:pPr>
            <a:r>
              <a:rPr lang="en-US" dirty="0"/>
              <a:t>Five a day</a:t>
            </a:r>
          </a:p>
        </p:txBody>
      </p:sp>
    </p:spTree>
    <p:extLst>
      <p:ext uri="{BB962C8B-B14F-4D97-AF65-F5344CB8AC3E}">
        <p14:creationId xmlns:p14="http://schemas.microsoft.com/office/powerpoint/2010/main" val="23479401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15623" y="319970"/>
            <a:ext cx="10515600" cy="1325563"/>
          </a:xfrm>
        </p:spPr>
        <p:txBody>
          <a:bodyPr>
            <a:noAutofit/>
          </a:bodyPr>
          <a:lstStyle/>
          <a:p>
            <a:r>
              <a:rPr lang="en-US" sz="4800" b="1" dirty="0">
                <a:solidFill>
                  <a:srgbClr val="005081"/>
                </a:solidFill>
              </a:rPr>
              <a:t>Right or Wrong</a:t>
            </a:r>
            <a:r>
              <a:rPr lang="en-US" sz="4800" b="1" dirty="0" smtClean="0">
                <a:solidFill>
                  <a:srgbClr val="005081"/>
                </a:solidFill>
              </a:rPr>
              <a:t>?</a:t>
            </a:r>
            <a:br>
              <a:rPr lang="en-US" sz="4800" b="1" dirty="0" smtClean="0">
                <a:solidFill>
                  <a:srgbClr val="005081"/>
                </a:solidFill>
              </a:rPr>
            </a:br>
            <a:r>
              <a:rPr lang="en-US" sz="4800" b="1" dirty="0" smtClean="0">
                <a:solidFill>
                  <a:srgbClr val="005081"/>
                </a:solidFill>
              </a:rPr>
              <a:t> </a:t>
            </a:r>
            <a:r>
              <a:rPr lang="en-US" sz="4800" b="1" dirty="0">
                <a:solidFill>
                  <a:srgbClr val="005081"/>
                </a:solidFill>
              </a:rPr>
              <a:t>Right or Left?</a:t>
            </a:r>
            <a:endParaRPr lang="ru-RU" sz="4800" b="1" dirty="0">
              <a:solidFill>
                <a:srgbClr val="005081"/>
              </a:solidFill>
            </a:endParaRPr>
          </a:p>
        </p:txBody>
      </p:sp>
      <p:sp>
        <p:nvSpPr>
          <p:cNvPr id="3" name="Прямоугольник 2"/>
          <p:cNvSpPr/>
          <p:nvPr/>
        </p:nvSpPr>
        <p:spPr>
          <a:xfrm>
            <a:off x="378177" y="4040286"/>
            <a:ext cx="8178800" cy="2585323"/>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lnRef>
          <a:fillRef idx="1">
            <a:schemeClr val="lt1"/>
          </a:fillRef>
          <a:effectRef idx="0">
            <a:schemeClr val="accent1"/>
          </a:effectRef>
          <a:fontRef idx="minor">
            <a:schemeClr val="dk1"/>
          </a:fontRef>
        </p:style>
        <p:txBody>
          <a:bodyPr wrap="square">
            <a:spAutoFit/>
          </a:bodyPr>
          <a:lstStyle/>
          <a:p>
            <a:r>
              <a:rPr lang="en-US" dirty="0"/>
              <a:t>Line up the class in a row facing you.</a:t>
            </a:r>
          </a:p>
          <a:p>
            <a:r>
              <a:rPr lang="en-US" dirty="0"/>
              <a:t>Say a sentence and students have to decide if the sentence is right or wrong. For example, ‘Today is Friday' or ‘There are 14 students in our class today' or ‘</a:t>
            </a:r>
            <a:r>
              <a:rPr lang="en-US" dirty="0" err="1"/>
              <a:t>Mateu</a:t>
            </a:r>
            <a:r>
              <a:rPr lang="en-US" dirty="0"/>
              <a:t> is wearing a green jumper'.</a:t>
            </a:r>
          </a:p>
          <a:p>
            <a:r>
              <a:rPr lang="en-US" dirty="0"/>
              <a:t>If the sentence is right students should take a big step to the right. If it's wrong, they should take a big step to the left.</a:t>
            </a:r>
          </a:p>
          <a:p>
            <a:r>
              <a:rPr lang="en-US" dirty="0"/>
              <a:t>When the students get the idea, one of them can make up the sentences.</a:t>
            </a:r>
          </a:p>
          <a:p>
            <a:r>
              <a:rPr lang="en-US" dirty="0"/>
              <a:t>If you like, the last person to step, of the students who step the wrong way, can be eliminated.</a:t>
            </a:r>
            <a:endParaRPr lang="ru-RU" dirty="0"/>
          </a:p>
        </p:txBody>
      </p:sp>
      <p:pic>
        <p:nvPicPr>
          <p:cNvPr id="8194" name="Picture 2"/>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044548" y="316309"/>
            <a:ext cx="2722849" cy="1713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378177" y="2033391"/>
            <a:ext cx="8178800" cy="400110"/>
          </a:xfrm>
          <a:prstGeom prst="rect">
            <a:avLst/>
          </a:prstGeom>
        </p:spPr>
        <p:txBody>
          <a:bodyPr wrap="square">
            <a:spAutoFit/>
          </a:bodyPr>
          <a:lstStyle/>
          <a:p>
            <a:r>
              <a:rPr lang="en-US" sz="2000" dirty="0">
                <a:solidFill>
                  <a:srgbClr val="005081"/>
                </a:solidFill>
              </a:rPr>
              <a:t>https://www.teachingenglish.org.uk/article/right-or-wrong-right-or-left</a:t>
            </a:r>
            <a:endParaRPr lang="ru-RU" sz="2000" dirty="0">
              <a:solidFill>
                <a:srgbClr val="005081"/>
              </a:solidFill>
            </a:endParaRPr>
          </a:p>
        </p:txBody>
      </p:sp>
      <p:sp>
        <p:nvSpPr>
          <p:cNvPr id="5" name="Прямоугольник 4"/>
          <p:cNvSpPr/>
          <p:nvPr/>
        </p:nvSpPr>
        <p:spPr>
          <a:xfrm>
            <a:off x="3984977" y="2919475"/>
            <a:ext cx="4572000" cy="646331"/>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lnRef>
          <a:fillRef idx="1">
            <a:schemeClr val="lt1"/>
          </a:fillRef>
          <a:effectRef idx="0">
            <a:schemeClr val="accent1"/>
          </a:effectRef>
          <a:fontRef idx="minor">
            <a:schemeClr val="dk1"/>
          </a:fontRef>
        </p:style>
        <p:txBody>
          <a:bodyPr>
            <a:spAutoFit/>
          </a:bodyPr>
          <a:lstStyle/>
          <a:p>
            <a:r>
              <a:rPr lang="en-US" dirty="0"/>
              <a:t>This is a good activity for checking information for younger learners.</a:t>
            </a:r>
            <a:endParaRPr lang="ru-RU" dirty="0"/>
          </a:p>
        </p:txBody>
      </p:sp>
    </p:spTree>
    <p:extLst>
      <p:ext uri="{BB962C8B-B14F-4D97-AF65-F5344CB8AC3E}">
        <p14:creationId xmlns:p14="http://schemas.microsoft.com/office/powerpoint/2010/main" val="423361705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sz="4800" b="1" dirty="0">
                <a:solidFill>
                  <a:srgbClr val="005081"/>
                </a:solidFill>
              </a:rPr>
              <a:t>Vocabulary box</a:t>
            </a:r>
            <a:endParaRPr lang="ru-RU" sz="4800" b="1" dirty="0">
              <a:solidFill>
                <a:srgbClr val="005081"/>
              </a:solidFill>
            </a:endParaRP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0978" y="2966111"/>
            <a:ext cx="4048125" cy="2695575"/>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428978" y="6192466"/>
            <a:ext cx="8477956" cy="461665"/>
          </a:xfrm>
          <a:prstGeom prst="rect">
            <a:avLst/>
          </a:prstGeom>
        </p:spPr>
        <p:txBody>
          <a:bodyPr wrap="square">
            <a:spAutoFit/>
          </a:bodyPr>
          <a:lstStyle/>
          <a:p>
            <a:r>
              <a:rPr lang="en-US" sz="2400" dirty="0">
                <a:solidFill>
                  <a:srgbClr val="005081"/>
                </a:solidFill>
              </a:rPr>
              <a:t>https://www.teachingenglish.org.uk/article/vocabulary-box</a:t>
            </a:r>
            <a:endParaRPr lang="ru-RU" sz="2400" dirty="0">
              <a:solidFill>
                <a:srgbClr val="005081"/>
              </a:solidFill>
            </a:endParaRPr>
          </a:p>
        </p:txBody>
      </p:sp>
      <p:sp>
        <p:nvSpPr>
          <p:cNvPr id="4" name="Прямоугольник 3"/>
          <p:cNvSpPr/>
          <p:nvPr/>
        </p:nvSpPr>
        <p:spPr>
          <a:xfrm>
            <a:off x="428978" y="1946520"/>
            <a:ext cx="4572000" cy="1200329"/>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lnRef>
          <a:fillRef idx="1">
            <a:schemeClr val="lt1"/>
          </a:fillRef>
          <a:effectRef idx="0">
            <a:schemeClr val="accent1"/>
          </a:effectRef>
          <a:fontRef idx="minor">
            <a:schemeClr val="dk1"/>
          </a:fontRef>
        </p:style>
        <p:txBody>
          <a:bodyPr>
            <a:spAutoFit/>
          </a:bodyPr>
          <a:lstStyle/>
          <a:p>
            <a:r>
              <a:rPr lang="en-US" dirty="0"/>
              <a:t>A small box, such as a shoe box, is a very useful tool in the classroom - it can become a vocabulary box. You also need some small blank cards or pieces of paper.</a:t>
            </a:r>
            <a:endParaRPr lang="ru-RU" dirty="0"/>
          </a:p>
        </p:txBody>
      </p:sp>
    </p:spTree>
    <p:extLst>
      <p:ext uri="{BB962C8B-B14F-4D97-AF65-F5344CB8AC3E}">
        <p14:creationId xmlns:p14="http://schemas.microsoft.com/office/powerpoint/2010/main" val="27145667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sz="4800" b="1" dirty="0">
                <a:solidFill>
                  <a:srgbClr val="005081"/>
                </a:solidFill>
              </a:rPr>
              <a:t>Vanishing Dialogue</a:t>
            </a:r>
            <a:endParaRPr lang="ru-RU" sz="4800" b="1" dirty="0">
              <a:solidFill>
                <a:srgbClr val="005081"/>
              </a:solidFill>
            </a:endParaRPr>
          </a:p>
        </p:txBody>
      </p:sp>
      <p:sp>
        <p:nvSpPr>
          <p:cNvPr id="3" name="Прямоугольник 2"/>
          <p:cNvSpPr/>
          <p:nvPr/>
        </p:nvSpPr>
        <p:spPr>
          <a:xfrm>
            <a:off x="547510" y="6055593"/>
            <a:ext cx="10267247" cy="523220"/>
          </a:xfrm>
          <a:prstGeom prst="rect">
            <a:avLst/>
          </a:prstGeom>
        </p:spPr>
        <p:txBody>
          <a:bodyPr wrap="square">
            <a:spAutoFit/>
          </a:bodyPr>
          <a:lstStyle/>
          <a:p>
            <a:r>
              <a:rPr lang="en-US" sz="2800" dirty="0">
                <a:solidFill>
                  <a:srgbClr val="005081"/>
                </a:solidFill>
              </a:rPr>
              <a:t>https://www.teachingenglish.org.uk/article/vanishing-dialogue</a:t>
            </a:r>
            <a:endParaRPr lang="ru-RU" sz="2800" dirty="0">
              <a:solidFill>
                <a:srgbClr val="005081"/>
              </a:solidFill>
            </a:endParaRP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2642" y="3484969"/>
            <a:ext cx="3979357" cy="2644615"/>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2585331" y="1655206"/>
            <a:ext cx="4572000" cy="1523494"/>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lnRef>
          <a:fillRef idx="1">
            <a:schemeClr val="lt1"/>
          </a:fillRef>
          <a:effectRef idx="0">
            <a:schemeClr val="accent1"/>
          </a:effectRef>
          <a:fontRef idx="minor">
            <a:schemeClr val="dk1"/>
          </a:fontRef>
        </p:style>
        <p:txBody>
          <a:bodyPr>
            <a:spAutoFit/>
          </a:bodyPr>
          <a:lstStyle/>
          <a:p>
            <a:r>
              <a:rPr lang="en-US" dirty="0"/>
              <a:t>This activity </a:t>
            </a:r>
            <a:r>
              <a:rPr lang="en-US" dirty="0" err="1"/>
              <a:t>practises</a:t>
            </a:r>
            <a:r>
              <a:rPr lang="en-US" dirty="0"/>
              <a:t> language of ordering food in a restaurant although this can be adapted for any scenario. It's a great way to consolidate the language and recycle the vocabulary.</a:t>
            </a:r>
            <a:endParaRPr lang="ru-RU" dirty="0"/>
          </a:p>
        </p:txBody>
      </p:sp>
      <p:sp>
        <p:nvSpPr>
          <p:cNvPr id="5" name="Прямоугольник 4"/>
          <p:cNvSpPr/>
          <p:nvPr/>
        </p:nvSpPr>
        <p:spPr>
          <a:xfrm>
            <a:off x="5681133" y="3590986"/>
            <a:ext cx="3037427" cy="2031325"/>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lnRef>
          <a:fillRef idx="1">
            <a:schemeClr val="lt1"/>
          </a:fillRef>
          <a:effectRef idx="0">
            <a:schemeClr val="accent1"/>
          </a:effectRef>
          <a:fontRef idx="minor">
            <a:schemeClr val="dk1"/>
          </a:fontRef>
        </p:style>
        <p:txBody>
          <a:bodyPr wrap="square">
            <a:spAutoFit/>
          </a:bodyPr>
          <a:lstStyle/>
          <a:p>
            <a:r>
              <a:rPr lang="en-US" dirty="0" smtClean="0"/>
              <a:t>it </a:t>
            </a:r>
            <a:r>
              <a:rPr lang="en-US" dirty="0"/>
              <a:t>also becomes very </a:t>
            </a:r>
            <a:r>
              <a:rPr lang="en-US" dirty="0" err="1"/>
              <a:t>personalised</a:t>
            </a:r>
            <a:r>
              <a:rPr lang="en-US" dirty="0"/>
              <a:t> when students create their own dialogues in the final stage. As the drilling is done in groups it is non threatening and enjoyable.</a:t>
            </a:r>
            <a:endParaRPr lang="ru-RU" dirty="0"/>
          </a:p>
        </p:txBody>
      </p:sp>
    </p:spTree>
    <p:extLst>
      <p:ext uri="{BB962C8B-B14F-4D97-AF65-F5344CB8AC3E}">
        <p14:creationId xmlns:p14="http://schemas.microsoft.com/office/powerpoint/2010/main" val="40367960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3">
            <a:extLst>
              <a:ext uri="{FF2B5EF4-FFF2-40B4-BE49-F238E27FC236}">
                <a16:creationId xmlns="" xmlns:a16="http://schemas.microsoft.com/office/drawing/2014/main" id="{C57CAD61-A4A8-49AF-840B-8A07F4E066F6}"/>
              </a:ext>
            </a:extLst>
          </p:cNvPr>
          <p:cNvPicPr>
            <a:picLocks noChangeAspect="1"/>
          </p:cNvPicPr>
          <p:nvPr/>
        </p:nvPicPr>
        <p:blipFill rotWithShape="1">
          <a:blip r:embed="rId2"/>
          <a:srcRect l="20406" r="11352" b="-7"/>
          <a:stretch/>
        </p:blipFill>
        <p:spPr>
          <a:xfrm>
            <a:off x="5391445" y="10"/>
            <a:ext cx="3752555" cy="6857990"/>
          </a:xfrm>
          <a:prstGeom prst="rect">
            <a:avLst/>
          </a:prstGeom>
        </p:spPr>
      </p:pic>
      <p:sp>
        <p:nvSpPr>
          <p:cNvPr id="10" name="Прямоугольник 9">
            <a:extLst>
              <a:ext uri="{FF2B5EF4-FFF2-40B4-BE49-F238E27FC236}">
                <a16:creationId xmlns="" xmlns:a16="http://schemas.microsoft.com/office/drawing/2014/main" id="{8DDF6664-4BC9-4E81-A324-70913E191684}"/>
              </a:ext>
            </a:extLst>
          </p:cNvPr>
          <p:cNvSpPr/>
          <p:nvPr/>
        </p:nvSpPr>
        <p:spPr>
          <a:xfrm>
            <a:off x="5391445" y="1"/>
            <a:ext cx="3752555" cy="6857990"/>
          </a:xfrm>
          <a:prstGeom prst="rect">
            <a:avLst/>
          </a:prstGeom>
          <a:gradFill>
            <a:gsLst>
              <a:gs pos="0">
                <a:schemeClr val="accent1">
                  <a:lumMod val="5000"/>
                  <a:lumOff val="95000"/>
                  <a:alpha val="0"/>
                </a:schemeClr>
              </a:gs>
              <a:gs pos="61000">
                <a:srgbClr val="DBE9F2"/>
              </a:gs>
              <a:gs pos="100000">
                <a:srgbClr val="DBE9F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t>
            </a:r>
            <a:endParaRPr lang="ru-RU" dirty="0"/>
          </a:p>
        </p:txBody>
      </p:sp>
      <p:pic>
        <p:nvPicPr>
          <p:cNvPr id="2052" name="Picture 4" descr="Color Kids | Outerwear - Brands4Kids">
            <a:extLst>
              <a:ext uri="{FF2B5EF4-FFF2-40B4-BE49-F238E27FC236}">
                <a16:creationId xmlns="" xmlns:a16="http://schemas.microsoft.com/office/drawing/2014/main" id="{60EECA17-4665-4BA1-8130-47936F7A2EC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9339" r="27913"/>
          <a:stretch/>
        </p:blipFill>
        <p:spPr bwMode="auto">
          <a:xfrm>
            <a:off x="5391445" y="4177191"/>
            <a:ext cx="3752555" cy="2680810"/>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ctrTitle"/>
          </p:nvPr>
        </p:nvSpPr>
        <p:spPr>
          <a:xfrm>
            <a:off x="144044" y="2346842"/>
            <a:ext cx="8552429" cy="4224059"/>
          </a:xfrm>
        </p:spPr>
        <p:txBody>
          <a:bodyPr anchor="b">
            <a:noAutofit/>
          </a:bodyPr>
          <a:lstStyle/>
          <a:p>
            <a:pPr algn="l"/>
            <a:r>
              <a:rPr lang="en-US" sz="5400" b="1" dirty="0" smtClean="0">
                <a:solidFill>
                  <a:srgbClr val="A58A73"/>
                </a:solidFill>
                <a:effectLst>
                  <a:glow rad="152400">
                    <a:schemeClr val="bg1"/>
                  </a:glow>
                </a:effectLst>
                <a:latin typeface="Posterama"/>
                <a:cs typeface="Calibri Light"/>
              </a:rPr>
              <a:t>Activities</a:t>
            </a:r>
            <a:br>
              <a:rPr lang="en-US" sz="5400" b="1" dirty="0" smtClean="0">
                <a:solidFill>
                  <a:srgbClr val="A58A73"/>
                </a:solidFill>
                <a:effectLst>
                  <a:glow rad="152400">
                    <a:schemeClr val="bg1"/>
                  </a:glow>
                </a:effectLst>
                <a:latin typeface="Posterama"/>
                <a:cs typeface="Calibri Light"/>
              </a:rPr>
            </a:br>
            <a:r>
              <a:rPr lang="en-US" sz="5400" b="1" dirty="0" smtClean="0">
                <a:solidFill>
                  <a:srgbClr val="A58A73"/>
                </a:solidFill>
                <a:effectLst>
                  <a:glow rad="152400">
                    <a:schemeClr val="bg1"/>
                  </a:glow>
                </a:effectLst>
                <a:latin typeface="Posterama"/>
                <a:cs typeface="Calibri Light"/>
              </a:rPr>
              <a:t> for </a:t>
            </a:r>
            <a:br>
              <a:rPr lang="en-US" sz="5400" b="1" dirty="0" smtClean="0">
                <a:solidFill>
                  <a:srgbClr val="A58A73"/>
                </a:solidFill>
                <a:effectLst>
                  <a:glow rad="152400">
                    <a:schemeClr val="bg1"/>
                  </a:glow>
                </a:effectLst>
                <a:latin typeface="Posterama"/>
                <a:cs typeface="Calibri Light"/>
              </a:rPr>
            </a:br>
            <a:r>
              <a:rPr lang="en-US" sz="5400" b="1" dirty="0" smtClean="0">
                <a:solidFill>
                  <a:srgbClr val="A58A73"/>
                </a:solidFill>
                <a:effectLst>
                  <a:glow rad="152400">
                    <a:schemeClr val="bg1"/>
                  </a:glow>
                </a:effectLst>
                <a:latin typeface="Posterama"/>
                <a:cs typeface="Calibri Light"/>
              </a:rPr>
              <a:t>Primary students</a:t>
            </a:r>
            <a:br>
              <a:rPr lang="en-US" sz="5400" b="1" dirty="0" smtClean="0">
                <a:solidFill>
                  <a:srgbClr val="A58A73"/>
                </a:solidFill>
                <a:effectLst>
                  <a:glow rad="152400">
                    <a:schemeClr val="bg1"/>
                  </a:glow>
                </a:effectLst>
                <a:latin typeface="Posterama"/>
                <a:cs typeface="Calibri Light"/>
              </a:rPr>
            </a:br>
            <a:r>
              <a:rPr lang="en-US" sz="5400" b="1" dirty="0">
                <a:solidFill>
                  <a:srgbClr val="A58A73"/>
                </a:solidFill>
                <a:effectLst>
                  <a:glow rad="152400">
                    <a:schemeClr val="bg1"/>
                  </a:glow>
                </a:effectLst>
                <a:cs typeface="Calibri Light"/>
              </a:rPr>
              <a:t/>
            </a:r>
            <a:br>
              <a:rPr lang="en-US" sz="5400" b="1" dirty="0">
                <a:solidFill>
                  <a:srgbClr val="A58A73"/>
                </a:solidFill>
                <a:effectLst>
                  <a:glow rad="152400">
                    <a:schemeClr val="bg1"/>
                  </a:glow>
                </a:effectLst>
                <a:cs typeface="Calibri Light"/>
              </a:rPr>
            </a:br>
            <a:r>
              <a:rPr lang="en-US" sz="2000" dirty="0">
                <a:solidFill>
                  <a:srgbClr val="A58A73"/>
                </a:solidFill>
                <a:effectLst>
                  <a:glow rad="152400">
                    <a:schemeClr val="bg1"/>
                  </a:glow>
                </a:effectLst>
                <a:cs typeface="Calibri Light"/>
              </a:rPr>
              <a:t>https://www.teachingenglish.org.uk/resources/primary/activities</a:t>
            </a:r>
            <a:endParaRPr lang="uk-UA" sz="2000" dirty="0">
              <a:solidFill>
                <a:srgbClr val="A58A73"/>
              </a:solidFill>
              <a:effectLst>
                <a:glow rad="152400">
                  <a:schemeClr val="bg1"/>
                </a:glow>
              </a:effectLst>
              <a:latin typeface="Posterama"/>
              <a:cs typeface="Calibri Light"/>
            </a:endParaRPr>
          </a:p>
        </p:txBody>
      </p:sp>
      <p:pic>
        <p:nvPicPr>
          <p:cNvPr id="2050" name="Picture 2">
            <a:extLst>
              <a:ext uri="{FF2B5EF4-FFF2-40B4-BE49-F238E27FC236}">
                <a16:creationId xmlns="" xmlns:a16="http://schemas.microsoft.com/office/drawing/2014/main" id="{2A79F07C-9B3F-489C-ACF7-459F0DC1E59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38973" y="859870"/>
            <a:ext cx="2857500" cy="819150"/>
          </a:xfrm>
          <a:prstGeom prst="rect">
            <a:avLst/>
          </a:prstGeom>
          <a:noFill/>
          <a:effectLst>
            <a:glow rad="88900">
              <a:schemeClr val="bg1"/>
            </a:glo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30947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70467" y="760237"/>
            <a:ext cx="10515600" cy="1325563"/>
          </a:xfrm>
        </p:spPr>
        <p:txBody>
          <a:bodyPr>
            <a:normAutofit fontScale="90000"/>
          </a:bodyPr>
          <a:lstStyle/>
          <a:p>
            <a:r>
              <a:rPr lang="en-US" sz="5300" b="1" dirty="0">
                <a:solidFill>
                  <a:srgbClr val="005081"/>
                </a:solidFill>
              </a:rPr>
              <a:t>At the beach</a:t>
            </a:r>
            <a:br>
              <a:rPr lang="en-US" sz="5300" b="1" dirty="0">
                <a:solidFill>
                  <a:srgbClr val="005081"/>
                </a:solidFill>
              </a:rPr>
            </a:br>
            <a:r>
              <a:rPr lang="en-US" sz="2200" dirty="0">
                <a:solidFill>
                  <a:srgbClr val="005081"/>
                </a:solidFill>
              </a:rPr>
              <a:t>https://www.teachingenglish.org.uk/article/beach</a:t>
            </a:r>
            <a:r>
              <a:rPr lang="en-US" dirty="0">
                <a:solidFill>
                  <a:srgbClr val="005081"/>
                </a:solidFill>
                <a:latin typeface="british_council"/>
              </a:rPr>
              <a:t/>
            </a:r>
            <a:br>
              <a:rPr lang="en-US" dirty="0">
                <a:solidFill>
                  <a:srgbClr val="005081"/>
                </a:solidFill>
                <a:latin typeface="british_council"/>
              </a:rPr>
            </a:br>
            <a:endParaRPr lang="ru-RU" dirty="0">
              <a:solidFill>
                <a:srgbClr val="005081"/>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19348" y="588456"/>
            <a:ext cx="3682960" cy="2087010"/>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237070" y="1950283"/>
            <a:ext cx="3949919" cy="4154984"/>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400" dirty="0"/>
              <a:t>This collection of short activities </a:t>
            </a:r>
            <a:endParaRPr lang="en-US" sz="2400" dirty="0" smtClean="0"/>
          </a:p>
          <a:p>
            <a:r>
              <a:rPr lang="en-US" sz="2400" dirty="0" smtClean="0"/>
              <a:t>focuses </a:t>
            </a:r>
            <a:r>
              <a:rPr lang="en-US" sz="2400" dirty="0"/>
              <a:t>on the topic of the beach</a:t>
            </a:r>
            <a:r>
              <a:rPr lang="en-US" sz="2400" dirty="0" smtClean="0"/>
              <a:t>.</a:t>
            </a:r>
          </a:p>
          <a:p>
            <a:endParaRPr lang="en-US" sz="2400" dirty="0" smtClean="0"/>
          </a:p>
          <a:p>
            <a:pPr marL="285750" indent="-285750">
              <a:buFont typeface="Arial" panose="020B0604020202020204" pitchFamily="34" charset="0"/>
              <a:buChar char="•"/>
            </a:pPr>
            <a:r>
              <a:rPr lang="en-US" sz="2400" dirty="0" err="1" smtClean="0"/>
              <a:t>Visualisation</a:t>
            </a:r>
            <a:endParaRPr lang="en-US" sz="2400" dirty="0" smtClean="0"/>
          </a:p>
          <a:p>
            <a:pPr marL="285750" indent="-285750">
              <a:buFont typeface="Arial" panose="020B0604020202020204" pitchFamily="34" charset="0"/>
              <a:buChar char="•"/>
            </a:pPr>
            <a:r>
              <a:rPr lang="en-US" sz="2400" dirty="0"/>
              <a:t>Packing a suitcase for the </a:t>
            </a:r>
            <a:r>
              <a:rPr lang="en-US" sz="2400" dirty="0" smtClean="0"/>
              <a:t>beach</a:t>
            </a:r>
          </a:p>
          <a:p>
            <a:pPr marL="285750" indent="-285750">
              <a:buFont typeface="Arial" panose="020B0604020202020204" pitchFamily="34" charset="0"/>
              <a:buChar char="•"/>
            </a:pPr>
            <a:r>
              <a:rPr lang="en-US" sz="2400" dirty="0"/>
              <a:t>Sea </a:t>
            </a:r>
            <a:r>
              <a:rPr lang="en-US" sz="2400" dirty="0" smtClean="0"/>
              <a:t>animals</a:t>
            </a:r>
          </a:p>
          <a:p>
            <a:pPr marL="285750" indent="-285750">
              <a:buFont typeface="Arial" panose="020B0604020202020204" pitchFamily="34" charset="0"/>
              <a:buChar char="•"/>
            </a:pPr>
            <a:r>
              <a:rPr lang="en-US" sz="2400" dirty="0"/>
              <a:t>Design a </a:t>
            </a:r>
            <a:r>
              <a:rPr lang="en-US" sz="2400" dirty="0" smtClean="0"/>
              <a:t>fish</a:t>
            </a:r>
          </a:p>
          <a:p>
            <a:pPr marL="285750" indent="-285750">
              <a:buFont typeface="Arial" panose="020B0604020202020204" pitchFamily="34" charset="0"/>
              <a:buChar char="•"/>
            </a:pPr>
            <a:r>
              <a:rPr lang="en-US" sz="2400" dirty="0"/>
              <a:t>Beach songs</a:t>
            </a:r>
            <a:endParaRPr lang="ru-RU" sz="2400" dirty="0"/>
          </a:p>
        </p:txBody>
      </p:sp>
      <p:sp>
        <p:nvSpPr>
          <p:cNvPr id="4" name="Прямоугольник 3"/>
          <p:cNvSpPr/>
          <p:nvPr/>
        </p:nvSpPr>
        <p:spPr>
          <a:xfrm>
            <a:off x="4368219" y="3134355"/>
            <a:ext cx="4634089" cy="341632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en-US" dirty="0"/>
              <a:t>The beach is often a popular holiday destination and young children can generally, depending on where you are, relate to the excitement and freedom associated with playing on the beach. To introduce the topic, why not dress a teddy in shorts, t-shirt, sunglasses and cap, and give him a towel to put under his arm? The children can guess where he is going and the lesson will be much more captivating for them than just starting with a picture on the board.</a:t>
            </a:r>
            <a:endParaRPr lang="ru-RU" dirty="0"/>
          </a:p>
        </p:txBody>
      </p:sp>
    </p:spTree>
    <p:extLst>
      <p:ext uri="{BB962C8B-B14F-4D97-AF65-F5344CB8AC3E}">
        <p14:creationId xmlns:p14="http://schemas.microsoft.com/office/powerpoint/2010/main" val="34891774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6"/>
            <a:ext cx="7567863" cy="1325563"/>
          </a:xfrm>
        </p:spPr>
        <p:txBody>
          <a:bodyPr>
            <a:normAutofit fontScale="90000"/>
          </a:bodyPr>
          <a:lstStyle/>
          <a:p>
            <a:r>
              <a:rPr lang="en-US" sz="4800" b="1" dirty="0">
                <a:solidFill>
                  <a:srgbClr val="005081"/>
                </a:solidFill>
              </a:rPr>
              <a:t>Back writing</a:t>
            </a:r>
            <a:br>
              <a:rPr lang="en-US" sz="4800" b="1" dirty="0">
                <a:solidFill>
                  <a:srgbClr val="005081"/>
                </a:solidFill>
              </a:rPr>
            </a:br>
            <a:r>
              <a:rPr lang="en-US" sz="2700" dirty="0">
                <a:solidFill>
                  <a:srgbClr val="005081"/>
                </a:solidFill>
              </a:rPr>
              <a:t>https://www.teachingenglish.org.uk/article/back-writing</a:t>
            </a:r>
            <a:endParaRPr lang="ru-RU" sz="2700" dirty="0">
              <a:solidFill>
                <a:srgbClr val="005081"/>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6079" y="3609996"/>
            <a:ext cx="2883569" cy="1922379"/>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385011" y="2053651"/>
            <a:ext cx="2754637" cy="1200329"/>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lnRef>
          <a:fillRef idx="1">
            <a:schemeClr val="lt1"/>
          </a:fillRef>
          <a:effectRef idx="0">
            <a:schemeClr val="dk1"/>
          </a:effectRef>
          <a:fontRef idx="minor">
            <a:schemeClr val="dk1"/>
          </a:fontRef>
        </p:style>
        <p:txBody>
          <a:bodyPr wrap="square">
            <a:spAutoFit/>
          </a:bodyPr>
          <a:lstStyle/>
          <a:p>
            <a:r>
              <a:rPr lang="en-US" dirty="0"/>
              <a:t>This activity </a:t>
            </a:r>
            <a:r>
              <a:rPr lang="en-US" dirty="0" err="1" smtClean="0"/>
              <a:t>practises</a:t>
            </a:r>
            <a:r>
              <a:rPr lang="en-US" dirty="0" smtClean="0"/>
              <a:t> </a:t>
            </a:r>
            <a:r>
              <a:rPr lang="en-US" dirty="0"/>
              <a:t>vocabulary and spelling and can be good for restless classes.</a:t>
            </a:r>
            <a:endParaRPr lang="ru-RU" dirty="0"/>
          </a:p>
        </p:txBody>
      </p:sp>
      <p:sp>
        <p:nvSpPr>
          <p:cNvPr id="4" name="Прямоугольник 3"/>
          <p:cNvSpPr/>
          <p:nvPr/>
        </p:nvSpPr>
        <p:spPr>
          <a:xfrm>
            <a:off x="3345966" y="2177426"/>
            <a:ext cx="5413023" cy="4370427"/>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lnRef>
          <a:fillRef idx="1">
            <a:schemeClr val="lt1"/>
          </a:fillRef>
          <a:effectRef idx="0">
            <a:schemeClr val="accent1"/>
          </a:effectRef>
          <a:fontRef idx="minor">
            <a:schemeClr val="dk1"/>
          </a:fontRef>
        </p:style>
        <p:txBody>
          <a:bodyPr wrap="square">
            <a:spAutoFit/>
          </a:bodyPr>
          <a:lstStyle/>
          <a:p>
            <a:r>
              <a:rPr lang="en-US" dirty="0"/>
              <a:t>Procedure</a:t>
            </a:r>
          </a:p>
          <a:p>
            <a:endParaRPr lang="en-US" dirty="0"/>
          </a:p>
          <a:p>
            <a:r>
              <a:rPr lang="en-US" sz="1400" dirty="0"/>
              <a:t>Put students into teams (no more than eight or so in each team) and get each team to line up facing the board.</a:t>
            </a:r>
          </a:p>
          <a:p>
            <a:r>
              <a:rPr lang="en-US" sz="1400" dirty="0"/>
              <a:t>The student at the front of each line needs chalk or a board pen. Show a word or a picture to all the students who are at the back of each line. Use a word you've studied in class that all the students should know.</a:t>
            </a:r>
          </a:p>
          <a:p>
            <a:r>
              <a:rPr lang="en-US" sz="1400" dirty="0"/>
              <a:t>The students at the back of the line should 'write' each letter of the word with their finger, on the back of the student in front of them in the line. That student then does the same on the back of the student who's in front of them in the line, and so on. Students should pause between letters, writing the next letter only when they can see that the student in front of them has already passed on the previous one.</a:t>
            </a:r>
          </a:p>
          <a:p>
            <a:r>
              <a:rPr lang="en-US" sz="1400" dirty="0"/>
              <a:t>The students at the front of the lines write the letters on the board to make the word. The first team with the word written correctly on the board wins.</a:t>
            </a:r>
          </a:p>
          <a:p>
            <a:endParaRPr lang="en-US" dirty="0"/>
          </a:p>
        </p:txBody>
      </p:sp>
    </p:spTree>
    <p:extLst>
      <p:ext uri="{BB962C8B-B14F-4D97-AF65-F5344CB8AC3E}">
        <p14:creationId xmlns:p14="http://schemas.microsoft.com/office/powerpoint/2010/main" val="10518825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6"/>
            <a:ext cx="7940692" cy="1325563"/>
          </a:xfrm>
        </p:spPr>
        <p:txBody>
          <a:bodyPr>
            <a:normAutofit fontScale="90000"/>
          </a:bodyPr>
          <a:lstStyle/>
          <a:p>
            <a:r>
              <a:rPr lang="en-US" b="1" dirty="0">
                <a:solidFill>
                  <a:srgbClr val="005081"/>
                </a:solidFill>
              </a:rPr>
              <a:t>Calendar Based Activities</a:t>
            </a:r>
            <a:br>
              <a:rPr lang="en-US" b="1" dirty="0">
                <a:solidFill>
                  <a:srgbClr val="005081"/>
                </a:solidFill>
              </a:rPr>
            </a:br>
            <a:r>
              <a:rPr lang="en-US" sz="2700" dirty="0">
                <a:solidFill>
                  <a:srgbClr val="005081"/>
                </a:solidFill>
              </a:rPr>
              <a:t>https://www.teachingenglish.org.uk/article/calendar-based-activities</a:t>
            </a:r>
            <a:endParaRPr lang="ru-RU" sz="2700" dirty="0">
              <a:solidFill>
                <a:srgbClr val="005081"/>
              </a:solidFill>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06892" y="1915509"/>
            <a:ext cx="4572000" cy="3048000"/>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p:spPr>
        <p:style>
          <a:lnRef idx="2">
            <a:schemeClr val="accent1"/>
          </a:lnRef>
          <a:fillRef idx="1">
            <a:schemeClr val="lt1"/>
          </a:fillRef>
          <a:effectRef idx="0">
            <a:schemeClr val="accent1"/>
          </a:effectRef>
          <a:fontRef idx="minor">
            <a:schemeClr val="dk1"/>
          </a:fontRef>
        </p:style>
      </p:pic>
      <p:sp>
        <p:nvSpPr>
          <p:cNvPr id="3" name="Прямоугольник 2"/>
          <p:cNvSpPr/>
          <p:nvPr/>
        </p:nvSpPr>
        <p:spPr>
          <a:xfrm>
            <a:off x="599794" y="1927633"/>
            <a:ext cx="3206045" cy="92333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lnRef>
          <a:fillRef idx="1">
            <a:schemeClr val="lt1"/>
          </a:fillRef>
          <a:effectRef idx="0">
            <a:schemeClr val="accent1"/>
          </a:effectRef>
          <a:fontRef idx="minor">
            <a:schemeClr val="dk1"/>
          </a:fontRef>
        </p:style>
        <p:txBody>
          <a:bodyPr wrap="square">
            <a:spAutoFit/>
          </a:bodyPr>
          <a:lstStyle/>
          <a:p>
            <a:r>
              <a:rPr lang="en-US" dirty="0"/>
              <a:t>This lesson is based around the calendar and helping students to use dates.</a:t>
            </a:r>
            <a:endParaRPr lang="ru-RU" dirty="0"/>
          </a:p>
        </p:txBody>
      </p:sp>
      <p:sp>
        <p:nvSpPr>
          <p:cNvPr id="4" name="Прямоугольник 3"/>
          <p:cNvSpPr/>
          <p:nvPr/>
        </p:nvSpPr>
        <p:spPr>
          <a:xfrm>
            <a:off x="336884" y="4501784"/>
            <a:ext cx="6785811" cy="1754326"/>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lnRef>
          <a:fillRef idx="1">
            <a:schemeClr val="lt1"/>
          </a:fillRef>
          <a:effectRef idx="0">
            <a:schemeClr val="accent1"/>
          </a:effectRef>
          <a:fontRef idx="minor">
            <a:schemeClr val="dk1"/>
          </a:fontRef>
        </p:style>
        <p:txBody>
          <a:bodyPr wrap="square">
            <a:spAutoFit/>
          </a:bodyPr>
          <a:lstStyle/>
          <a:p>
            <a:r>
              <a:rPr lang="en-US" dirty="0"/>
              <a:t>•	Revision of months</a:t>
            </a:r>
          </a:p>
          <a:p>
            <a:r>
              <a:rPr lang="en-US" dirty="0"/>
              <a:t>•	Introducing ordinal numbers</a:t>
            </a:r>
          </a:p>
          <a:p>
            <a:r>
              <a:rPr lang="en-US" dirty="0"/>
              <a:t>•	Understanding dates and finding them on a calendar</a:t>
            </a:r>
          </a:p>
          <a:p>
            <a:r>
              <a:rPr lang="en-US" dirty="0"/>
              <a:t>•	Matching days and dates</a:t>
            </a:r>
          </a:p>
          <a:p>
            <a:r>
              <a:rPr lang="en-US" dirty="0"/>
              <a:t>•	Writing the date</a:t>
            </a:r>
          </a:p>
          <a:p>
            <a:r>
              <a:rPr lang="en-US" dirty="0"/>
              <a:t>•	Follow-up</a:t>
            </a:r>
          </a:p>
        </p:txBody>
      </p:sp>
    </p:spTree>
    <p:extLst>
      <p:ext uri="{BB962C8B-B14F-4D97-AF65-F5344CB8AC3E}">
        <p14:creationId xmlns:p14="http://schemas.microsoft.com/office/powerpoint/2010/main" val="38569019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3254" t="13019" r="11673" b="20097"/>
          <a:stretch/>
        </p:blipFill>
        <p:spPr bwMode="auto">
          <a:xfrm>
            <a:off x="6384758" y="553104"/>
            <a:ext cx="1794874" cy="12359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Заголовок 1"/>
          <p:cNvSpPr>
            <a:spLocks noGrp="1"/>
          </p:cNvSpPr>
          <p:nvPr>
            <p:ph type="title"/>
          </p:nvPr>
        </p:nvSpPr>
        <p:spPr>
          <a:xfrm>
            <a:off x="539043" y="841198"/>
            <a:ext cx="5845715" cy="1325563"/>
          </a:xfrm>
        </p:spPr>
        <p:txBody>
          <a:bodyPr>
            <a:normAutofit fontScale="90000"/>
          </a:bodyPr>
          <a:lstStyle/>
          <a:p>
            <a:r>
              <a:rPr lang="en-US" sz="5300" b="1" dirty="0">
                <a:solidFill>
                  <a:srgbClr val="005081"/>
                </a:solidFill>
              </a:rPr>
              <a:t>Daily routines</a:t>
            </a:r>
            <a:r>
              <a:rPr lang="en-US" dirty="0"/>
              <a:t/>
            </a:r>
            <a:br>
              <a:rPr lang="en-US" dirty="0"/>
            </a:br>
            <a:r>
              <a:rPr lang="en-US" sz="3100" dirty="0">
                <a:hlinkClick r:id="rId3"/>
              </a:rPr>
              <a:t>https://</a:t>
            </a:r>
            <a:r>
              <a:rPr lang="en-US" sz="3100" dirty="0" smtClean="0">
                <a:hlinkClick r:id="rId3"/>
              </a:rPr>
              <a:t>www.teachingenglish.org.uk/article/daily-routines</a:t>
            </a:r>
            <a:r>
              <a:rPr lang="en-US" dirty="0" smtClean="0"/>
              <a:t/>
            </a:r>
            <a:br>
              <a:rPr lang="en-US" dirty="0" smtClean="0"/>
            </a:br>
            <a:endParaRPr lang="ru-RU" dirty="0"/>
          </a:p>
        </p:txBody>
      </p:sp>
      <p:sp>
        <p:nvSpPr>
          <p:cNvPr id="3" name="Прямоугольник 2"/>
          <p:cNvSpPr/>
          <p:nvPr/>
        </p:nvSpPr>
        <p:spPr>
          <a:xfrm>
            <a:off x="225779" y="1968235"/>
            <a:ext cx="8257823" cy="646331"/>
          </a:xfrm>
          <a:prstGeom prst="rect">
            <a:avLst/>
          </a:prstGeom>
        </p:spPr>
        <p:txBody>
          <a:bodyPr wrap="square">
            <a:spAutoFit/>
          </a:bodyPr>
          <a:lstStyle/>
          <a:p>
            <a:r>
              <a:rPr lang="en-US" dirty="0" smtClean="0"/>
              <a:t>This </a:t>
            </a:r>
            <a:r>
              <a:rPr lang="en-US" dirty="0"/>
              <a:t>is a simple activity with lots of repetition which is ideal for lower levels. </a:t>
            </a:r>
            <a:endParaRPr lang="en-US" dirty="0" smtClean="0"/>
          </a:p>
          <a:p>
            <a:endParaRPr lang="ru-RU" dirty="0"/>
          </a:p>
        </p:txBody>
      </p:sp>
      <p:sp>
        <p:nvSpPr>
          <p:cNvPr id="4" name="Прямоугольник 3"/>
          <p:cNvSpPr/>
          <p:nvPr/>
        </p:nvSpPr>
        <p:spPr>
          <a:xfrm>
            <a:off x="649112" y="2407014"/>
            <a:ext cx="7834490" cy="353943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lnRef>
          <a:fillRef idx="1">
            <a:schemeClr val="lt1"/>
          </a:fillRef>
          <a:effectRef idx="0">
            <a:schemeClr val="accent1"/>
          </a:effectRef>
          <a:fontRef idx="minor">
            <a:schemeClr val="dk1"/>
          </a:fontRef>
        </p:style>
        <p:txBody>
          <a:bodyPr wrap="square">
            <a:spAutoFit/>
          </a:bodyPr>
          <a:lstStyle/>
          <a:p>
            <a:r>
              <a:rPr lang="en-US" sz="1400" dirty="0"/>
              <a:t>Procedure</a:t>
            </a:r>
          </a:p>
          <a:p>
            <a:endParaRPr lang="en-US" sz="1400" dirty="0"/>
          </a:p>
          <a:p>
            <a:r>
              <a:rPr lang="en-US" sz="1400" dirty="0"/>
              <a:t>Mime the daily routine sentence by sentence following the list and using the clock to indicate the time. Elicit the full sentence from the students as you do each mime e.g. ‘You wake up at 7.30.'</a:t>
            </a:r>
          </a:p>
          <a:p>
            <a:r>
              <a:rPr lang="en-US" sz="1400" dirty="0"/>
              <a:t>Mime the whole day in order of time eliciting full forms throughout.</a:t>
            </a:r>
          </a:p>
          <a:p>
            <a:r>
              <a:rPr lang="en-US" sz="1400" dirty="0"/>
              <a:t>Mime the instructions for students to write down as many sentences as they can remember in pairs. Set a time limit of 5-10 minutes.</a:t>
            </a:r>
          </a:p>
          <a:p>
            <a:r>
              <a:rPr lang="en-US" sz="1400" dirty="0"/>
              <a:t>Let the students compare answers with your original list and say how many correct sentences they have.</a:t>
            </a:r>
          </a:p>
          <a:p>
            <a:r>
              <a:rPr lang="en-US" sz="1400" dirty="0"/>
              <a:t>Ask your students to write down their daily routines individually.</a:t>
            </a:r>
          </a:p>
          <a:p>
            <a:r>
              <a:rPr lang="en-US" sz="1400" dirty="0"/>
              <a:t>Working in pairs one student mimes his/her daily routine to their partner who says the sentences. Encourage the students who mime not to speak. Ask the students to change roles and repeat the exercise.</a:t>
            </a:r>
          </a:p>
          <a:p>
            <a:r>
              <a:rPr lang="en-US" sz="1400" dirty="0"/>
              <a:t>Ask the students to write down each other's daily routines. Set a time limit of 5-10 minutes.</a:t>
            </a:r>
          </a:p>
          <a:p>
            <a:r>
              <a:rPr lang="en-US" sz="1400" dirty="0"/>
              <a:t>Ask the students to check with their partners to see how many correct sentences they have. The student with the most correct answers is the winner.</a:t>
            </a:r>
            <a:endParaRPr lang="ru-RU" sz="1400" dirty="0"/>
          </a:p>
        </p:txBody>
      </p:sp>
    </p:spTree>
    <p:extLst>
      <p:ext uri="{BB962C8B-B14F-4D97-AF65-F5344CB8AC3E}">
        <p14:creationId xmlns:p14="http://schemas.microsoft.com/office/powerpoint/2010/main" val="28860501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7867" y="593558"/>
            <a:ext cx="8856133" cy="1289042"/>
          </a:xfrm>
        </p:spPr>
        <p:txBody>
          <a:bodyPr>
            <a:normAutofit fontScale="90000"/>
          </a:bodyPr>
          <a:lstStyle/>
          <a:p>
            <a:r>
              <a:rPr lang="en-US" sz="5300" b="1" dirty="0">
                <a:solidFill>
                  <a:srgbClr val="005081"/>
                </a:solidFill>
              </a:rPr>
              <a:t>Comparatives and superlatives through pictures</a:t>
            </a:r>
            <a:r>
              <a:rPr lang="en-US" dirty="0"/>
              <a:t/>
            </a:r>
            <a:br>
              <a:rPr lang="en-US" dirty="0"/>
            </a:br>
            <a:endParaRPr lang="ru-RU" dirty="0"/>
          </a:p>
        </p:txBody>
      </p:sp>
      <p:sp>
        <p:nvSpPr>
          <p:cNvPr id="3" name="Прямоугольник 2"/>
          <p:cNvSpPr/>
          <p:nvPr/>
        </p:nvSpPr>
        <p:spPr>
          <a:xfrm>
            <a:off x="464331" y="3943066"/>
            <a:ext cx="2590801" cy="2585323"/>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lnRef>
          <a:fillRef idx="1">
            <a:schemeClr val="lt1"/>
          </a:fillRef>
          <a:effectRef idx="0">
            <a:schemeClr val="accent1"/>
          </a:effectRef>
          <a:fontRef idx="minor">
            <a:schemeClr val="dk1"/>
          </a:fontRef>
        </p:style>
        <p:txBody>
          <a:bodyPr wrap="square">
            <a:spAutoFit/>
          </a:bodyPr>
          <a:lstStyle/>
          <a:p>
            <a:r>
              <a:rPr lang="en-US" dirty="0"/>
              <a:t>A short but fun way to revise comparatives and superlatives is to give students a blank piece of paper and ask them to draw an easy to draw object, such as a star, a tree, a flower or a house on it.</a:t>
            </a:r>
            <a:endParaRPr lang="ru-RU" dirty="0"/>
          </a:p>
        </p:txBody>
      </p:sp>
      <p:sp>
        <p:nvSpPr>
          <p:cNvPr id="4" name="Прямоугольник 3"/>
          <p:cNvSpPr/>
          <p:nvPr/>
        </p:nvSpPr>
        <p:spPr>
          <a:xfrm>
            <a:off x="3336758" y="5380672"/>
            <a:ext cx="5293895" cy="1200329"/>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3"/>
          </a:lnRef>
          <a:fillRef idx="1">
            <a:schemeClr val="lt1"/>
          </a:fillRef>
          <a:effectRef idx="0">
            <a:schemeClr val="accent3"/>
          </a:effectRef>
          <a:fontRef idx="minor">
            <a:schemeClr val="dk1"/>
          </a:fontRef>
        </p:style>
        <p:txBody>
          <a:bodyPr wrap="square">
            <a:spAutoFit/>
          </a:bodyPr>
          <a:lstStyle/>
          <a:p>
            <a:r>
              <a:rPr lang="en-US" dirty="0"/>
              <a:t>Once students have finished drawing their pictures ask the students either as a class, or in small groups if the class is very large, to line up according to the size of the object that they drew.</a:t>
            </a:r>
            <a:endParaRPr lang="ru-RU" dirty="0"/>
          </a:p>
        </p:txBody>
      </p:sp>
      <p:sp>
        <p:nvSpPr>
          <p:cNvPr id="5" name="Прямоугольник 4"/>
          <p:cNvSpPr/>
          <p:nvPr/>
        </p:nvSpPr>
        <p:spPr>
          <a:xfrm>
            <a:off x="769132" y="1983296"/>
            <a:ext cx="4572000" cy="1523494"/>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lnRef>
          <a:fillRef idx="1">
            <a:schemeClr val="lt1"/>
          </a:fillRef>
          <a:effectRef idx="0">
            <a:schemeClr val="accent1"/>
          </a:effectRef>
          <a:fontRef idx="minor">
            <a:schemeClr val="dk1"/>
          </a:fontRef>
        </p:style>
        <p:txBody>
          <a:bodyPr>
            <a:spAutoFit/>
          </a:bodyPr>
          <a:lstStyle/>
          <a:p>
            <a:r>
              <a:rPr lang="en-US" dirty="0" smtClean="0"/>
              <a:t>You </a:t>
            </a:r>
            <a:r>
              <a:rPr lang="en-US" dirty="0"/>
              <a:t>can then ask them questions such as:</a:t>
            </a:r>
          </a:p>
          <a:p>
            <a:endParaRPr lang="en-US" dirty="0"/>
          </a:p>
          <a:p>
            <a:r>
              <a:rPr lang="en-US" dirty="0"/>
              <a:t>Who has got the biggest star?</a:t>
            </a:r>
          </a:p>
          <a:p>
            <a:r>
              <a:rPr lang="en-US" dirty="0"/>
              <a:t>Who has got the smallest star?</a:t>
            </a:r>
          </a:p>
          <a:p>
            <a:r>
              <a:rPr lang="en-US" dirty="0"/>
              <a:t>Is X's star bigger or smaller than Y's star?</a:t>
            </a:r>
            <a:endParaRPr lang="ru-RU" dirty="0"/>
          </a:p>
        </p:txBody>
      </p:sp>
      <p:sp>
        <p:nvSpPr>
          <p:cNvPr id="6" name="Прямоугольник 5"/>
          <p:cNvSpPr/>
          <p:nvPr/>
        </p:nvSpPr>
        <p:spPr>
          <a:xfrm>
            <a:off x="6095554" y="1752463"/>
            <a:ext cx="2656454" cy="341632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lnRef>
          <a:fillRef idx="1">
            <a:schemeClr val="lt1"/>
          </a:fillRef>
          <a:effectRef idx="0">
            <a:schemeClr val="accent1"/>
          </a:effectRef>
          <a:fontRef idx="minor">
            <a:schemeClr val="dk1"/>
          </a:fontRef>
        </p:style>
        <p:txBody>
          <a:bodyPr wrap="square">
            <a:spAutoFit/>
          </a:bodyPr>
          <a:lstStyle/>
          <a:p>
            <a:r>
              <a:rPr lang="en-US" dirty="0"/>
              <a:t>With young learners you can get them to </a:t>
            </a:r>
            <a:r>
              <a:rPr lang="en-US" dirty="0" err="1"/>
              <a:t>colour</a:t>
            </a:r>
            <a:r>
              <a:rPr lang="en-US" dirty="0"/>
              <a:t> their stars and then pin them on the wall according to the size of the stars and then get students to write sentences on a piece of paper about their stars which they will pin on the wall under their picture.</a:t>
            </a:r>
            <a:endParaRPr lang="ru-RU" dirty="0"/>
          </a:p>
        </p:txBody>
      </p:sp>
    </p:spTree>
    <p:extLst>
      <p:ext uri="{BB962C8B-B14F-4D97-AF65-F5344CB8AC3E}">
        <p14:creationId xmlns:p14="http://schemas.microsoft.com/office/powerpoint/2010/main" val="35919811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dirty="0"/>
              <a:t>Drawing dictations</a:t>
            </a:r>
            <a:br>
              <a:rPr lang="en-US" dirty="0"/>
            </a:br>
            <a:endParaRPr lang="ru-RU" dirty="0"/>
          </a:p>
        </p:txBody>
      </p:sp>
      <p:sp>
        <p:nvSpPr>
          <p:cNvPr id="3" name="Прямоугольник 2"/>
          <p:cNvSpPr/>
          <p:nvPr/>
        </p:nvSpPr>
        <p:spPr>
          <a:xfrm>
            <a:off x="299155" y="2044005"/>
            <a:ext cx="4337013" cy="1200329"/>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lnRef>
          <a:fillRef idx="1">
            <a:schemeClr val="lt1"/>
          </a:fillRef>
          <a:effectRef idx="0">
            <a:schemeClr val="accent1"/>
          </a:effectRef>
          <a:fontRef idx="minor">
            <a:schemeClr val="dk1"/>
          </a:fontRef>
        </p:style>
        <p:txBody>
          <a:bodyPr wrap="square">
            <a:spAutoFit/>
          </a:bodyPr>
          <a:lstStyle/>
          <a:p>
            <a:r>
              <a:rPr lang="en-US" dirty="0"/>
              <a:t>Drawing dictations are a great way to </a:t>
            </a:r>
            <a:r>
              <a:rPr lang="en-US" dirty="0" err="1"/>
              <a:t>practise</a:t>
            </a:r>
            <a:r>
              <a:rPr lang="en-US" dirty="0"/>
              <a:t> vocabulary and to find out how well the students in your class listen to you.</a:t>
            </a:r>
            <a:endParaRPr lang="ru-RU" dirty="0"/>
          </a:p>
        </p:txBody>
      </p:sp>
      <p:sp>
        <p:nvSpPr>
          <p:cNvPr id="4" name="Прямоугольник 3"/>
          <p:cNvSpPr/>
          <p:nvPr/>
        </p:nvSpPr>
        <p:spPr>
          <a:xfrm>
            <a:off x="299157" y="1243170"/>
            <a:ext cx="9194801" cy="461665"/>
          </a:xfrm>
          <a:prstGeom prst="rect">
            <a:avLst/>
          </a:prstGeom>
        </p:spPr>
        <p:txBody>
          <a:bodyPr wrap="square">
            <a:spAutoFit/>
          </a:bodyPr>
          <a:lstStyle/>
          <a:p>
            <a:r>
              <a:rPr lang="en-US" sz="2400" dirty="0">
                <a:solidFill>
                  <a:srgbClr val="005081"/>
                </a:solidFill>
              </a:rPr>
              <a:t>https://www.teachingenglish.org.uk/article/drawing-dictations</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20488" y="2194419"/>
            <a:ext cx="3149744" cy="2099829"/>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p:spPr>
        <p:style>
          <a:lnRef idx="2">
            <a:schemeClr val="accent1"/>
          </a:lnRef>
          <a:fillRef idx="1">
            <a:schemeClr val="lt1"/>
          </a:fillRef>
          <a:effectRef idx="0">
            <a:schemeClr val="accent1"/>
          </a:effectRef>
          <a:fontRef idx="minor">
            <a:schemeClr val="dk1"/>
          </a:fontRef>
        </p:style>
      </p:pic>
      <p:sp>
        <p:nvSpPr>
          <p:cNvPr id="5" name="Прямоугольник 4"/>
          <p:cNvSpPr/>
          <p:nvPr/>
        </p:nvSpPr>
        <p:spPr>
          <a:xfrm>
            <a:off x="299157" y="4722032"/>
            <a:ext cx="8171075" cy="1754326"/>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en-US" dirty="0"/>
              <a:t>If you've been studying food, dictate instructions for your students to draw a fridge, with the door open, and a range of different food items inside.</a:t>
            </a:r>
          </a:p>
          <a:p>
            <a:r>
              <a:rPr lang="en-US" dirty="0"/>
              <a:t>Keep the language simple and concise.</a:t>
            </a:r>
          </a:p>
          <a:p>
            <a:r>
              <a:rPr lang="en-US" dirty="0"/>
              <a:t>For higher levels, have a picture in front of you and describe it to the class. See who, at the end, has the most similar picture to the original. Students can take turns in giving the dictation too.</a:t>
            </a:r>
            <a:endParaRPr lang="ru-RU" dirty="0"/>
          </a:p>
        </p:txBody>
      </p:sp>
    </p:spTree>
    <p:extLst>
      <p:ext uri="{BB962C8B-B14F-4D97-AF65-F5344CB8AC3E}">
        <p14:creationId xmlns:p14="http://schemas.microsoft.com/office/powerpoint/2010/main" val="22311452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76998" y="167861"/>
            <a:ext cx="8867002" cy="1325563"/>
          </a:xfrm>
        </p:spPr>
        <p:txBody>
          <a:bodyPr>
            <a:noAutofit/>
          </a:bodyPr>
          <a:lstStyle/>
          <a:p>
            <a:r>
              <a:rPr lang="en-US" sz="4800" b="1" dirty="0">
                <a:solidFill>
                  <a:srgbClr val="005081"/>
                </a:solidFill>
              </a:rPr>
              <a:t>Farm animals</a:t>
            </a:r>
            <a:br>
              <a:rPr lang="en-US" sz="4800" b="1" dirty="0">
                <a:solidFill>
                  <a:srgbClr val="005081"/>
                </a:solidFill>
              </a:rPr>
            </a:br>
            <a:r>
              <a:rPr lang="en-US" sz="2800" dirty="0">
                <a:solidFill>
                  <a:srgbClr val="005081"/>
                </a:solidFill>
              </a:rPr>
              <a:t>https://www.teachingenglish.org.uk/article/farm-animals</a:t>
            </a:r>
            <a:endParaRPr lang="ru-RU" sz="2800" dirty="0">
              <a:solidFill>
                <a:srgbClr val="005081"/>
              </a:solidFill>
            </a:endParaRPr>
          </a:p>
        </p:txBody>
      </p:sp>
      <p:sp>
        <p:nvSpPr>
          <p:cNvPr id="3" name="Прямоугольник 2"/>
          <p:cNvSpPr/>
          <p:nvPr/>
        </p:nvSpPr>
        <p:spPr>
          <a:xfrm>
            <a:off x="278065" y="2056405"/>
            <a:ext cx="3379535" cy="1477328"/>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lnRef>
          <a:fillRef idx="1">
            <a:schemeClr val="lt1"/>
          </a:fillRef>
          <a:effectRef idx="0">
            <a:schemeClr val="accent1"/>
          </a:effectRef>
          <a:fontRef idx="minor">
            <a:schemeClr val="dk1"/>
          </a:fontRef>
        </p:style>
        <p:txBody>
          <a:bodyPr wrap="square">
            <a:spAutoFit/>
          </a:bodyPr>
          <a:lstStyle/>
          <a:p>
            <a:r>
              <a:rPr lang="en-US" dirty="0"/>
              <a:t>Children love units connected with animals and farm animals can provide lots of fun opportunities to </a:t>
            </a:r>
            <a:r>
              <a:rPr lang="en-US" dirty="0" err="1"/>
              <a:t>practise</a:t>
            </a:r>
            <a:r>
              <a:rPr lang="en-US" dirty="0"/>
              <a:t> sounds and phonics.</a:t>
            </a:r>
            <a:endParaRPr lang="ru-RU"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1825772"/>
            <a:ext cx="4572000" cy="3048000"/>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742691" y="4656262"/>
            <a:ext cx="4222045" cy="1754326"/>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lnRef>
          <a:fillRef idx="1">
            <a:schemeClr val="lt1"/>
          </a:fillRef>
          <a:effectRef idx="0">
            <a:schemeClr val="accent1"/>
          </a:effectRef>
          <a:fontRef idx="minor">
            <a:schemeClr val="dk1"/>
          </a:fontRef>
        </p:style>
        <p:txBody>
          <a:bodyPr wrap="square">
            <a:spAutoFit/>
          </a:bodyPr>
          <a:lstStyle/>
          <a:p>
            <a:r>
              <a:rPr lang="en-US" dirty="0" smtClean="0"/>
              <a:t>•Counting </a:t>
            </a:r>
            <a:r>
              <a:rPr lang="en-US" dirty="0"/>
              <a:t>sheep (Age: 7+)</a:t>
            </a:r>
          </a:p>
          <a:p>
            <a:r>
              <a:rPr lang="en-US" dirty="0" smtClean="0"/>
              <a:t>•Babe </a:t>
            </a:r>
            <a:r>
              <a:rPr lang="en-US" dirty="0"/>
              <a:t>- Video work (Age: 10+)</a:t>
            </a:r>
          </a:p>
          <a:p>
            <a:r>
              <a:rPr lang="en-US" dirty="0" smtClean="0"/>
              <a:t>•Animals </a:t>
            </a:r>
            <a:r>
              <a:rPr lang="en-US" dirty="0"/>
              <a:t>and animal sounds (Age: 4</a:t>
            </a:r>
            <a:r>
              <a:rPr lang="en-US" dirty="0" smtClean="0"/>
              <a:t>+)</a:t>
            </a:r>
            <a:endParaRPr lang="en-US" dirty="0"/>
          </a:p>
          <a:p>
            <a:r>
              <a:rPr lang="en-US" dirty="0" smtClean="0"/>
              <a:t>•The </a:t>
            </a:r>
            <a:r>
              <a:rPr lang="en-US" dirty="0"/>
              <a:t>Farmer’s in his Den – new words (Age: 5+)</a:t>
            </a:r>
          </a:p>
          <a:p>
            <a:r>
              <a:rPr lang="en-US" dirty="0" smtClean="0"/>
              <a:t>•Art </a:t>
            </a:r>
            <a:r>
              <a:rPr lang="en-US" dirty="0"/>
              <a:t>work - Farm scene</a:t>
            </a:r>
          </a:p>
        </p:txBody>
      </p:sp>
    </p:spTree>
    <p:extLst>
      <p:ext uri="{BB962C8B-B14F-4D97-AF65-F5344CB8AC3E}">
        <p14:creationId xmlns:p14="http://schemas.microsoft.com/office/powerpoint/2010/main" val="3356372947"/>
      </p:ext>
    </p:extLst>
  </p:cSld>
  <p:clrMapOvr>
    <a:masterClrMapping/>
  </p:clrMapOvr>
  <p:timing>
    <p:tnLst>
      <p:par>
        <p:cTn id="1" dur="indefinite" restart="never" nodeType="tmRoot"/>
      </p:par>
    </p:tnLst>
  </p:timing>
</p:sld>
</file>

<file path=ppt/theme/theme1.xml><?xml version="1.0" encoding="utf-8"?>
<a:theme xmlns:a="http://schemas.openxmlformats.org/drawingml/2006/main" name="ExploreVTI">
  <a:themeElements>
    <a:clrScheme name="AnalogousFromDarkSeedLeftStep">
      <a:dk1>
        <a:srgbClr val="000000"/>
      </a:dk1>
      <a:lt1>
        <a:srgbClr val="FFFFFF"/>
      </a:lt1>
      <a:dk2>
        <a:srgbClr val="412F24"/>
      </a:dk2>
      <a:lt2>
        <a:srgbClr val="E8E2E6"/>
      </a:lt2>
      <a:accent1>
        <a:srgbClr val="47B56C"/>
      </a:accent1>
      <a:accent2>
        <a:srgbClr val="45B13B"/>
      </a:accent2>
      <a:accent3>
        <a:srgbClr val="7BB145"/>
      </a:accent3>
      <a:accent4>
        <a:srgbClr val="9EA838"/>
      </a:accent4>
      <a:accent5>
        <a:srgbClr val="C39C4D"/>
      </a:accent5>
      <a:accent6>
        <a:srgbClr val="B1583B"/>
      </a:accent6>
      <a:hlink>
        <a:srgbClr val="928130"/>
      </a:hlink>
      <a:folHlink>
        <a:srgbClr val="7F7F7F"/>
      </a:folHlink>
    </a:clrScheme>
    <a:fontScheme name="Custom 23">
      <a:majorFont>
        <a:latin typeface="Posterama"/>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ExploreVTI" id="{157DDAE2-BFCD-43FD-9602-E5EFEAD66DC3}" vid="{04B6EBF8-4645-4305-9753-050B4204785C}"/>
    </a:ext>
  </a:extLst>
</a:theme>
</file>

<file path=docProps/app.xml><?xml version="1.0" encoding="utf-8"?>
<Properties xmlns="http://schemas.openxmlformats.org/officeDocument/2006/extended-properties" xmlns:vt="http://schemas.openxmlformats.org/officeDocument/2006/docPropsVTypes">
  <TotalTime>7530</TotalTime>
  <Words>1212</Words>
  <Application>Microsoft Office PowerPoint</Application>
  <PresentationFormat>Экран (4:3)</PresentationFormat>
  <Paragraphs>86</Paragraphs>
  <Slides>13</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13</vt:i4>
      </vt:variant>
    </vt:vector>
  </HeadingPairs>
  <TitlesOfParts>
    <vt:vector size="14" baseType="lpstr">
      <vt:lpstr>ExploreVTI</vt:lpstr>
      <vt:lpstr> Teaching resources</vt:lpstr>
      <vt:lpstr>Activities  for  Primary students  https://www.teachingenglish.org.uk/resources/primary/activities</vt:lpstr>
      <vt:lpstr>At the beach https://www.teachingenglish.org.uk/article/beach </vt:lpstr>
      <vt:lpstr>Back writing https://www.teachingenglish.org.uk/article/back-writing</vt:lpstr>
      <vt:lpstr>Calendar Based Activities https://www.teachingenglish.org.uk/article/calendar-based-activities</vt:lpstr>
      <vt:lpstr>Daily routines https://www.teachingenglish.org.uk/article/daily-routines </vt:lpstr>
      <vt:lpstr>Comparatives and superlatives through pictures </vt:lpstr>
      <vt:lpstr>Drawing dictations </vt:lpstr>
      <vt:lpstr>Farm animals https://www.teachingenglish.org.uk/article/farm-animals</vt:lpstr>
      <vt:lpstr>Fruit and vegetables </vt:lpstr>
      <vt:lpstr>Right or Wrong?  Right or Left?</vt:lpstr>
      <vt:lpstr>Vocabulary box</vt:lpstr>
      <vt:lpstr>Vanishing Dialogue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Презентація PowerPoint</dc:title>
  <dc:creator>Администратор</dc:creator>
  <cp:lastModifiedBy>XTreme.ws</cp:lastModifiedBy>
  <cp:revision>109</cp:revision>
  <dcterms:created xsi:type="dcterms:W3CDTF">2021-07-14T08:47:54Z</dcterms:created>
  <dcterms:modified xsi:type="dcterms:W3CDTF">2021-09-06T13:38:27Z</dcterms:modified>
</cp:coreProperties>
</file>